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3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13BB-003B-4EE6-8473-4EB4D502DDB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B3C-0230-458E-934E-409D0B01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91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13BB-003B-4EE6-8473-4EB4D502DDB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B3C-0230-458E-934E-409D0B01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51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13BB-003B-4EE6-8473-4EB4D502DDB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B3C-0230-458E-934E-409D0B01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79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13BB-003B-4EE6-8473-4EB4D502DDB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B3C-0230-458E-934E-409D0B01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3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13BB-003B-4EE6-8473-4EB4D502DDB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B3C-0230-458E-934E-409D0B01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10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13BB-003B-4EE6-8473-4EB4D502DDB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B3C-0230-458E-934E-409D0B01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10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13BB-003B-4EE6-8473-4EB4D502DDB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B3C-0230-458E-934E-409D0B01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28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13BB-003B-4EE6-8473-4EB4D502DDB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B3C-0230-458E-934E-409D0B01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23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13BB-003B-4EE6-8473-4EB4D502DDB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B3C-0230-458E-934E-409D0B01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3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13BB-003B-4EE6-8473-4EB4D502DDB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B3C-0230-458E-934E-409D0B01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30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113BB-003B-4EE6-8473-4EB4D502DDB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8EB3C-0230-458E-934E-409D0B01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6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113BB-003B-4EE6-8473-4EB4D502DDB1}" type="datetimeFigureOut">
              <a:rPr lang="en-GB" smtClean="0"/>
              <a:t>21/05/2018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8EB3C-0230-458E-934E-409D0B01B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0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2"/>
            <a:ext cx="9098464" cy="6624736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6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098"/>
            <a:ext cx="9252520" cy="190173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/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>Multiplication and Division</a:t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>Inverse Operations</a:t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endParaRPr lang="en-GB" dirty="0">
              <a:solidFill>
                <a:srgbClr val="1D90EF"/>
              </a:solidFill>
              <a:latin typeface="Jokerman" panose="04090605060D0602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2129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899592" y="2276872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rgbClr val="7030A0"/>
                </a:solidFill>
              </a:rPr>
              <a:t>10</a:t>
            </a:r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276872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x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18101" y="2316651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18101" y="2294975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</a:rPr>
              <a:t>11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88224" y="2261230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110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2952" y="2204864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48598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545810" y="3861048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</a:rPr>
              <a:t>11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3821268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÷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99592" y="3819527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99592" y="3797851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110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588224" y="3861048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rgbClr val="7030A0"/>
                </a:solidFill>
              </a:rPr>
              <a:t>10</a:t>
            </a:r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82952" y="3707740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9592" y="63000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3545810" y="5445224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rgbClr val="7030A0"/>
                </a:solidFill>
              </a:rPr>
              <a:t>10</a:t>
            </a:r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99592" y="5403703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99592" y="5382027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110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588224" y="5445224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</a:rPr>
              <a:t>11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82952" y="529191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99592" y="65880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2195736" y="538255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solidFill>
                  <a:srgbClr val="F12F6B"/>
                </a:solidFill>
              </a:rPr>
              <a:t> ÷</a:t>
            </a:r>
            <a:endParaRPr lang="en-GB" sz="7200" b="1" dirty="0">
              <a:solidFill>
                <a:srgbClr val="F12F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61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098"/>
            <a:ext cx="9252520" cy="190173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/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>Multiplication and Division</a:t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>Inverse Operations</a:t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endParaRPr lang="en-GB" dirty="0">
              <a:solidFill>
                <a:srgbClr val="1D90EF"/>
              </a:solidFill>
              <a:latin typeface="Jokerman" panose="04090605060D0602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2129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899592" y="2276872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rgbClr val="7030A0"/>
                </a:solidFill>
              </a:rPr>
              <a:t>13</a:t>
            </a:r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276872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x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18101" y="2316651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18101" y="2294975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</a:rPr>
              <a:t>11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88224" y="2261230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143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2952" y="2204864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48598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545810" y="3861048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</a:rPr>
              <a:t>11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3821268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÷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99592" y="3819527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99592" y="3797851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143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588224" y="3861048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rgbClr val="7030A0"/>
                </a:solidFill>
              </a:rPr>
              <a:t>13</a:t>
            </a:r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82952" y="3707740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9592" y="63000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3545810" y="5445224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rgbClr val="7030A0"/>
                </a:solidFill>
              </a:rPr>
              <a:t>13</a:t>
            </a:r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99592" y="5403703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99592" y="5382027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143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588224" y="5445224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</a:rPr>
              <a:t>11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82952" y="529191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99592" y="65880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2195736" y="538255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÷</a:t>
            </a:r>
          </a:p>
        </p:txBody>
      </p:sp>
    </p:spTree>
    <p:extLst>
      <p:ext uri="{BB962C8B-B14F-4D97-AF65-F5344CB8AC3E}">
        <p14:creationId xmlns:p14="http://schemas.microsoft.com/office/powerpoint/2010/main" val="198824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00"/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098"/>
            <a:ext cx="9252520" cy="190173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/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>Multiplication and Division</a:t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>Inverse Operations</a:t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endParaRPr lang="en-GB" dirty="0">
              <a:solidFill>
                <a:srgbClr val="1D90EF"/>
              </a:solidFill>
              <a:latin typeface="Jokerman" panose="04090605060D0602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2129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899592" y="2276872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rgbClr val="7030A0"/>
                </a:solidFill>
              </a:rPr>
              <a:t>12</a:t>
            </a:r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276872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x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18101" y="2316651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18101" y="2294975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</a:rPr>
              <a:t>13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88224" y="2261230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156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2952" y="2204864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48598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545810" y="3861048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</a:rPr>
              <a:t>13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39752" y="3821268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÷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99592" y="3819527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899592" y="3797851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156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588224" y="3861048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rgbClr val="7030A0"/>
                </a:solidFill>
              </a:rPr>
              <a:t>13</a:t>
            </a:r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82952" y="3707740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9592" y="63000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3545810" y="5445224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rgbClr val="7030A0"/>
                </a:solidFill>
              </a:rPr>
              <a:t>12</a:t>
            </a:r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99592" y="5403703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99592" y="5382027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156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588224" y="5445224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</a:rPr>
              <a:t>13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82952" y="529191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99592" y="65880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2195736" y="538255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÷</a:t>
            </a:r>
          </a:p>
        </p:txBody>
      </p:sp>
    </p:spTree>
    <p:extLst>
      <p:ext uri="{BB962C8B-B14F-4D97-AF65-F5344CB8AC3E}">
        <p14:creationId xmlns:p14="http://schemas.microsoft.com/office/powerpoint/2010/main" val="230232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098"/>
            <a:ext cx="9252520" cy="190173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/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>Multiplication and Division</a:t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>Inverse Operations</a:t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endParaRPr lang="en-GB" dirty="0">
              <a:solidFill>
                <a:srgbClr val="1D90EF"/>
              </a:solidFill>
              <a:latin typeface="Jokerman" panose="04090605060D0602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2129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899592" y="2276872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rgbClr val="7030A0"/>
                </a:solidFill>
              </a:rPr>
              <a:t>22</a:t>
            </a:r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276872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x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18101" y="2316651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</a:rPr>
              <a:t>14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91880" y="3707740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88224" y="2261230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308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2952" y="2204864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48598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339752" y="3821268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÷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99592" y="3819527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588224" y="3861048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82952" y="3707740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9592" y="63000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3491880" y="5445224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99592" y="5403703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588224" y="5445224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82952" y="529191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99592" y="65880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2195736" y="538255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÷</a:t>
            </a:r>
          </a:p>
        </p:txBody>
      </p:sp>
    </p:spTree>
    <p:extLst>
      <p:ext uri="{BB962C8B-B14F-4D97-AF65-F5344CB8AC3E}">
        <p14:creationId xmlns:p14="http://schemas.microsoft.com/office/powerpoint/2010/main" val="259197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098"/>
            <a:ext cx="9252520" cy="190173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/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>Multiplication and Division</a:t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>Inverse Operations</a:t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endParaRPr lang="en-GB" dirty="0">
              <a:solidFill>
                <a:srgbClr val="1D90EF"/>
              </a:solidFill>
              <a:latin typeface="Jokerman" panose="04090605060D0602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2129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899592" y="2276872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rgbClr val="7030A0"/>
                </a:solidFill>
              </a:rPr>
              <a:t>25</a:t>
            </a:r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276872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x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18101" y="2316651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</a:rPr>
              <a:t>21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91880" y="3707740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88224" y="2261230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525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2952" y="2204864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48598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339752" y="3821268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÷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99592" y="3819527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588224" y="3861048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82952" y="3707740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9592" y="63000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3491880" y="5445224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99592" y="5403703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588224" y="5445224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82952" y="529191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99592" y="65880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2195736" y="538255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÷</a:t>
            </a:r>
          </a:p>
        </p:txBody>
      </p:sp>
    </p:spTree>
    <p:extLst>
      <p:ext uri="{BB962C8B-B14F-4D97-AF65-F5344CB8AC3E}">
        <p14:creationId xmlns:p14="http://schemas.microsoft.com/office/powerpoint/2010/main" val="259197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098"/>
            <a:ext cx="9252520" cy="1901733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/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>Multiplication and Division</a:t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  <a:t>Inverse Operations</a:t>
            </a:r>
            <a:br>
              <a:rPr lang="en-GB" dirty="0" smtClean="0">
                <a:solidFill>
                  <a:srgbClr val="1D90EF"/>
                </a:solidFill>
                <a:latin typeface="Jokerman" panose="04090605060D06020702" pitchFamily="82" charset="0"/>
              </a:rPr>
            </a:br>
            <a:endParaRPr lang="en-GB" dirty="0">
              <a:solidFill>
                <a:srgbClr val="1D90EF"/>
              </a:solidFill>
              <a:latin typeface="Jokerman" panose="04090605060D0602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321297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3" name="Rounded Rectangle 2"/>
          <p:cNvSpPr/>
          <p:nvPr/>
        </p:nvSpPr>
        <p:spPr>
          <a:xfrm>
            <a:off x="899592" y="2276872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rgbClr val="7030A0"/>
                </a:solidFill>
              </a:rPr>
              <a:t>30</a:t>
            </a:r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2276872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x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18101" y="2316651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tx1"/>
                </a:solidFill>
              </a:rPr>
              <a:t>23</a:t>
            </a:r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91880" y="3707740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588224" y="2261230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690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2952" y="2204864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48598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339752" y="3821268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÷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99592" y="3819527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588224" y="3861048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82952" y="3707740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9592" y="63000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3491880" y="5445224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rgbClr val="7030A0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99592" y="5403703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588224" y="5445224"/>
            <a:ext cx="1152128" cy="1120770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1D90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82952" y="529191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99592" y="65880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2195736" y="5382556"/>
            <a:ext cx="11521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12F6B"/>
                </a:solidFill>
              </a:rPr>
              <a:t>÷</a:t>
            </a:r>
          </a:p>
        </p:txBody>
      </p:sp>
    </p:spTree>
    <p:extLst>
      <p:ext uri="{BB962C8B-B14F-4D97-AF65-F5344CB8AC3E}">
        <p14:creationId xmlns:p14="http://schemas.microsoft.com/office/powerpoint/2010/main" val="230232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82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 Multiplication and Division Inverse Operations </vt:lpstr>
      <vt:lpstr> Multiplication and Division Inverse Operations </vt:lpstr>
      <vt:lpstr> Multiplication and Division Inverse Operations </vt:lpstr>
      <vt:lpstr> Multiplication and Division Inverse Operations </vt:lpstr>
      <vt:lpstr> Multiplication and Division Inverse Operations </vt:lpstr>
      <vt:lpstr> Multiplication and Division Inverse Operations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Patti</dc:creator>
  <cp:lastModifiedBy>Lucy Macdonald-Taylor</cp:lastModifiedBy>
  <cp:revision>9</cp:revision>
  <dcterms:created xsi:type="dcterms:W3CDTF">2016-08-02T21:24:20Z</dcterms:created>
  <dcterms:modified xsi:type="dcterms:W3CDTF">2018-05-21T15:28:22Z</dcterms:modified>
</cp:coreProperties>
</file>