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65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80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7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8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8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10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41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0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213-2F08-4558-B468-CCCC4894BEE1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1CF28-C515-402C-A7D2-7859E54CD8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2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5"/>
                </a:solidFill>
              </a:rPr>
              <a:t>What are the features of a play script?</a:t>
            </a:r>
            <a:endParaRPr lang="en-GB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7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Cast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Act/scene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Description of scene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Written names of the characters on the left hand side followed by a colon.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A new line whenever a new character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Stage directions in brackets to describe actions with verbs and adverbs.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Telling the story mainly with dialogue. </a:t>
            </a:r>
          </a:p>
        </p:txBody>
      </p:sp>
    </p:spTree>
    <p:extLst>
      <p:ext uri="{BB962C8B-B14F-4D97-AF65-F5344CB8AC3E}">
        <p14:creationId xmlns:p14="http://schemas.microsoft.com/office/powerpoint/2010/main" val="1104107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5"/>
                </a:solidFill>
              </a:rPr>
              <a:t>ACT 1 Scene 1- (Opening)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What would happen in this scene?</a:t>
            </a: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5"/>
                </a:solidFill>
              </a:rPr>
              <a:t>Act 1 scene 2 (Build up)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What would happen in this scene?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1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26464"/>
            <a:ext cx="10515600" cy="4750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Success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Cast list- Must include a narrator</a:t>
            </a:r>
          </a:p>
          <a:p>
            <a:pPr marL="514350" indent="-514350">
              <a:buFont typeface="+mj-lt"/>
              <a:buAutoNum type="arabicPeriod"/>
            </a:pPr>
            <a:r>
              <a:rPr lang="en-GB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Act 1 scene 1 </a:t>
            </a: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(Opening)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Setting description.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Begin dialogue </a:t>
            </a:r>
          </a:p>
          <a:p>
            <a:pPr marL="514350" indent="-514350">
              <a:buFont typeface="+mj-lt"/>
              <a:buAutoNum type="arabicPeriod"/>
            </a:pPr>
            <a:r>
              <a:rPr lang="en-GB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Act 1 scene 2</a:t>
            </a: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 (Build up)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Setting description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Begin dialogue</a:t>
            </a:r>
            <a:endParaRPr lang="en-GB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Don’t forget to include stage directions in brackets!</a:t>
            </a:r>
          </a:p>
        </p:txBody>
      </p:sp>
    </p:spTree>
    <p:extLst>
      <p:ext uri="{BB962C8B-B14F-4D97-AF65-F5344CB8AC3E}">
        <p14:creationId xmlns:p14="http://schemas.microsoft.com/office/powerpoint/2010/main" val="3339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5"/>
                </a:solidFill>
              </a:rPr>
              <a:t>What are the features of a play script?</a:t>
            </a:r>
            <a:endParaRPr lang="en-GB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709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Title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Cast list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Act/scene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Description of scene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Written names of the characters on the left hand side followed by a colon.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A new line whenever a new character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Stage directions in brackets to describe actions with verbs and adverbs.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accent5"/>
                </a:solidFill>
              </a:rPr>
              <a:t>Telling the story mainly with dialogue. </a:t>
            </a:r>
          </a:p>
        </p:txBody>
      </p:sp>
    </p:spTree>
    <p:extLst>
      <p:ext uri="{BB962C8B-B14F-4D97-AF65-F5344CB8AC3E}">
        <p14:creationId xmlns:p14="http://schemas.microsoft.com/office/powerpoint/2010/main" val="1218327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write a play script</a:t>
            </a:r>
            <a:r>
              <a:rPr lang="en-GB" dirty="0"/>
              <a:t>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accent5"/>
                </a:solidFill>
              </a:rPr>
              <a:t>ACT 1 Scene 3- (Problem)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What would happen in this scene?</a:t>
            </a:r>
          </a:p>
          <a:p>
            <a:pPr marL="0" indent="0">
              <a:buNone/>
            </a:pPr>
            <a:endParaRPr lang="en-GB" dirty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5"/>
                </a:solidFill>
              </a:rPr>
              <a:t>Act 1 scene 4 (Resolution)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What would happen in this scene?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5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120" y="100901"/>
            <a:ext cx="11247120" cy="1325563"/>
          </a:xfrm>
        </p:spPr>
        <p:txBody>
          <a:bodyPr>
            <a:normAutofit/>
          </a:bodyPr>
          <a:lstStyle/>
          <a:p>
            <a:pPr algn="r"/>
            <a:r>
              <a:rPr lang="en-GB" sz="2500" u="sng" dirty="0" smtClean="0">
                <a:latin typeface="XCCW Joined 4a" panose="03050602040000000000" pitchFamily="66" charset="0"/>
              </a:rPr>
              <a:t/>
            </a:r>
            <a:br>
              <a:rPr lang="en-GB" sz="2500" u="sng" dirty="0" smtClean="0">
                <a:latin typeface="XCCW Joined 4a" panose="03050602040000000000" pitchFamily="66" charset="0"/>
              </a:rPr>
            </a:br>
            <a:endParaRPr lang="en-GB" sz="2500" dirty="0">
              <a:latin typeface="XCCW Joined 4a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1167384"/>
            <a:ext cx="11719560" cy="4750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Success criteria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Act 1 Scene 3 </a:t>
            </a: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(Problem).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>
                <a:solidFill>
                  <a:srgbClr val="7030A0"/>
                </a:solidFill>
                <a:latin typeface="XCCW Joined 4a" panose="03050602040000000000" pitchFamily="66" charset="0"/>
              </a:rPr>
              <a:t>Setting description.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>
                <a:solidFill>
                  <a:srgbClr val="7030A0"/>
                </a:solidFill>
                <a:latin typeface="XCCW Joined 4a" panose="03050602040000000000" pitchFamily="66" charset="0"/>
              </a:rPr>
              <a:t>Begin </a:t>
            </a: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dialogue. </a:t>
            </a:r>
            <a:endParaRPr lang="en-GB" sz="25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5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Act 1 Scene 4 </a:t>
            </a: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(Resolution).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>
                <a:solidFill>
                  <a:srgbClr val="7030A0"/>
                </a:solidFill>
                <a:latin typeface="XCCW Joined 4a" panose="03050602040000000000" pitchFamily="66" charset="0"/>
              </a:rPr>
              <a:t>Setting description.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>
                <a:solidFill>
                  <a:srgbClr val="7030A0"/>
                </a:solidFill>
                <a:latin typeface="XCCW Joined 4a" panose="03050602040000000000" pitchFamily="66" charset="0"/>
              </a:rPr>
              <a:t>Begin </a:t>
            </a: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dialogue.</a:t>
            </a:r>
            <a:endParaRPr lang="en-GB" sz="25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500" u="sng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Act 1 Scene 5 </a:t>
            </a: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(Ending).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Setting description.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500" dirty="0" smtClean="0">
                <a:solidFill>
                  <a:srgbClr val="7030A0"/>
                </a:solidFill>
                <a:latin typeface="XCCW Joined 4a" panose="03050602040000000000" pitchFamily="66" charset="0"/>
              </a:rPr>
              <a:t>Begin dialogue.</a:t>
            </a:r>
            <a:endParaRPr lang="en-GB" sz="25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pPr marL="0" indent="0">
              <a:buNone/>
            </a:pPr>
            <a:r>
              <a:rPr lang="en-GB" sz="2500" dirty="0" smtClean="0">
                <a:solidFill>
                  <a:srgbClr val="00B050"/>
                </a:solidFill>
                <a:latin typeface="XCCW Joined 4a" panose="03050602040000000000" pitchFamily="66" charset="0"/>
              </a:rPr>
              <a:t>Don’t forget to include stage directions in brackets!</a:t>
            </a:r>
          </a:p>
        </p:txBody>
      </p:sp>
      <p:sp>
        <p:nvSpPr>
          <p:cNvPr id="2" name="Rectangle 1"/>
          <p:cNvSpPr/>
          <p:nvPr/>
        </p:nvSpPr>
        <p:spPr>
          <a:xfrm>
            <a:off x="390323" y="549772"/>
            <a:ext cx="5110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 smtClean="0">
                <a:latin typeface="XCCW Joined 4a" panose="03050602040000000000" pitchFamily="66" charset="0"/>
              </a:rPr>
              <a:t>WALT: write a play script.</a:t>
            </a:r>
            <a:endParaRPr lang="en-GB" sz="2400" u="sng" dirty="0"/>
          </a:p>
        </p:txBody>
      </p:sp>
    </p:spTree>
    <p:extLst>
      <p:ext uri="{BB962C8B-B14F-4D97-AF65-F5344CB8AC3E}">
        <p14:creationId xmlns:p14="http://schemas.microsoft.com/office/powerpoint/2010/main" val="11062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323</Words>
  <Application>Microsoft Office PowerPoint</Application>
  <PresentationFormat>Widescreen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XCCW Joined 4a</vt:lpstr>
      <vt:lpstr>Office Theme</vt:lpstr>
      <vt:lpstr>WALT: write a play script.</vt:lpstr>
      <vt:lpstr>WALT: write a play script.</vt:lpstr>
      <vt:lpstr>WALT: write a play script.</vt:lpstr>
      <vt:lpstr>WALT: write a play script.</vt:lpstr>
      <vt:lpstr>WALT: write a play script.</vt:lpstr>
      <vt:lpstr>WALT: write a play script.</vt:lpstr>
      <vt:lpstr>WALT: write a play script.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write a play script.</dc:title>
  <dc:creator>Melanie Sandberg</dc:creator>
  <cp:lastModifiedBy>Ana Young</cp:lastModifiedBy>
  <cp:revision>8</cp:revision>
  <dcterms:created xsi:type="dcterms:W3CDTF">2018-06-11T16:24:04Z</dcterms:created>
  <dcterms:modified xsi:type="dcterms:W3CDTF">2020-03-19T09:59:23Z</dcterms:modified>
</cp:coreProperties>
</file>