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43" roundtripDataSignature="AMtx7mjzCHdpS8nBrkiaWQlLgdUtcpi4j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21" Type="http://schemas.openxmlformats.org/officeDocument/2006/relationships/slide" Target="slides/slide16.xml"/><Relationship Id="rId43" Type="http://customschemas.google.com/relationships/presentationmetadata" Target="meta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8" name="Google Shape;138;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6" name="Shape 146"/>
        <p:cNvGrpSpPr/>
        <p:nvPr/>
      </p:nvGrpSpPr>
      <p:grpSpPr>
        <a:xfrm>
          <a:off x="0" y="0"/>
          <a:ext cx="0" cy="0"/>
          <a:chOff x="0" y="0"/>
          <a:chExt cx="0" cy="0"/>
        </a:xfrm>
      </p:grpSpPr>
      <p:sp>
        <p:nvSpPr>
          <p:cNvPr id="147" name="Google Shape;147;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 name="Google Shape;14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3" name="Google Shape;153;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5" name="Google Shape;165;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3" name="Shape 173"/>
        <p:cNvGrpSpPr/>
        <p:nvPr/>
      </p:nvGrpSpPr>
      <p:grpSpPr>
        <a:xfrm>
          <a:off x="0" y="0"/>
          <a:ext cx="0" cy="0"/>
          <a:chOff x="0" y="0"/>
          <a:chExt cx="0" cy="0"/>
        </a:xfrm>
      </p:grpSpPr>
      <p:sp>
        <p:nvSpPr>
          <p:cNvPr id="174" name="Google Shape;174;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Google Shape;181;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 name="Google Shape;9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Google Shape;198;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9" name="Google Shape;199;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6" name="Google Shape;206;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9" name="Shape 209"/>
        <p:cNvGrpSpPr/>
        <p:nvPr/>
      </p:nvGrpSpPr>
      <p:grpSpPr>
        <a:xfrm>
          <a:off x="0" y="0"/>
          <a:ext cx="0" cy="0"/>
          <a:chOff x="0" y="0"/>
          <a:chExt cx="0" cy="0"/>
        </a:xfrm>
      </p:grpSpPr>
      <p:sp>
        <p:nvSpPr>
          <p:cNvPr id="210" name="Google Shape;210;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6" name="Google Shape;216;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1" name="Google Shape;221;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8" name="Google Shape;228;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9" name="Google Shape;229;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4" name="Google Shape;234;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 name="Google Shape;239;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4" name="Google Shape;244;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9" name="Google Shape;249;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5" name="Google Shape;255;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0" name="Shape 260"/>
        <p:cNvGrpSpPr/>
        <p:nvPr/>
      </p:nvGrpSpPr>
      <p:grpSpPr>
        <a:xfrm>
          <a:off x="0" y="0"/>
          <a:ext cx="0" cy="0"/>
          <a:chOff x="0" y="0"/>
          <a:chExt cx="0" cy="0"/>
        </a:xfrm>
      </p:grpSpPr>
      <p:sp>
        <p:nvSpPr>
          <p:cNvPr id="261" name="Google Shape;261;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2" name="Google Shape;262;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7" name="Google Shape;267;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2" name="Google Shape;272;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Google Shape;276;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Google Shape;281;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2" name="Google Shape;282;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9" name="Google Shape;289;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3" name="Shape 103"/>
        <p:cNvGrpSpPr/>
        <p:nvPr/>
      </p:nvGrpSpPr>
      <p:grpSpPr>
        <a:xfrm>
          <a:off x="0" y="0"/>
          <a:ext cx="0" cy="0"/>
          <a:chOff x="0" y="0"/>
          <a:chExt cx="0" cy="0"/>
        </a:xfrm>
      </p:grpSpPr>
      <p:sp>
        <p:nvSpPr>
          <p:cNvPr id="104" name="Google Shape;104;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 name="Google Shape;10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Google Shape;109;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0" name="Google Shape;110;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5" name="Google Shape;12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 name="Shape 15"/>
        <p:cNvGrpSpPr/>
        <p:nvPr/>
      </p:nvGrpSpPr>
      <p:grpSpPr>
        <a:xfrm>
          <a:off x="0" y="0"/>
          <a:ext cx="0" cy="0"/>
          <a:chOff x="0" y="0"/>
          <a:chExt cx="0" cy="0"/>
        </a:xfrm>
      </p:grpSpPr>
      <p:sp>
        <p:nvSpPr>
          <p:cNvPr id="16" name="Google Shape;16;p3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18" name="Google Shape;18;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Google Shape;73;p4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8"/>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4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9"/>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9"/>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4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1" name="Shape 21"/>
        <p:cNvGrpSpPr/>
        <p:nvPr/>
      </p:nvGrpSpPr>
      <p:grpSpPr>
        <a:xfrm>
          <a:off x="0" y="0"/>
          <a:ext cx="0" cy="0"/>
          <a:chOff x="0" y="0"/>
          <a:chExt cx="0" cy="0"/>
        </a:xfrm>
      </p:grpSpPr>
      <p:sp>
        <p:nvSpPr>
          <p:cNvPr id="22" name="Google Shape;22;p4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0"/>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4" name="Google Shape;24;p4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7" name="Shape 27"/>
        <p:cNvGrpSpPr/>
        <p:nvPr/>
      </p:nvGrpSpPr>
      <p:grpSpPr>
        <a:xfrm>
          <a:off x="0" y="0"/>
          <a:ext cx="0" cy="0"/>
          <a:chOff x="0" y="0"/>
          <a:chExt cx="0" cy="0"/>
        </a:xfrm>
      </p:grpSpPr>
      <p:sp>
        <p:nvSpPr>
          <p:cNvPr id="28" name="Google Shape;28;p41"/>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1"/>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0" name="Google Shape;30;p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4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3" name="Shape 33"/>
        <p:cNvGrpSpPr/>
        <p:nvPr/>
      </p:nvGrpSpPr>
      <p:grpSpPr>
        <a:xfrm>
          <a:off x="0" y="0"/>
          <a:ext cx="0" cy="0"/>
          <a:chOff x="0" y="0"/>
          <a:chExt cx="0" cy="0"/>
        </a:xfrm>
      </p:grpSpPr>
      <p:sp>
        <p:nvSpPr>
          <p:cNvPr id="34" name="Google Shape;34;p4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42"/>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6" name="Google Shape;36;p42"/>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37" name="Google Shape;37;p4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0" name="Shape 40"/>
        <p:cNvGrpSpPr/>
        <p:nvPr/>
      </p:nvGrpSpPr>
      <p:grpSpPr>
        <a:xfrm>
          <a:off x="0" y="0"/>
          <a:ext cx="0" cy="0"/>
          <a:chOff x="0" y="0"/>
          <a:chExt cx="0" cy="0"/>
        </a:xfrm>
      </p:grpSpPr>
      <p:sp>
        <p:nvSpPr>
          <p:cNvPr id="41" name="Google Shape;41;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43"/>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3" name="Google Shape;43;p43"/>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4" name="Google Shape;44;p43"/>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5" name="Google Shape;45;p43"/>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6" name="Google Shape;46;p4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4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9" name="Shape 49"/>
        <p:cNvGrpSpPr/>
        <p:nvPr/>
      </p:nvGrpSpPr>
      <p:grpSpPr>
        <a:xfrm>
          <a:off x="0" y="0"/>
          <a:ext cx="0" cy="0"/>
          <a:chOff x="0" y="0"/>
          <a:chExt cx="0" cy="0"/>
        </a:xfrm>
      </p:grpSpPr>
      <p:sp>
        <p:nvSpPr>
          <p:cNvPr id="50" name="Google Shape;50;p4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4" name="Shape 54"/>
        <p:cNvGrpSpPr/>
        <p:nvPr/>
      </p:nvGrpSpPr>
      <p:grpSpPr>
        <a:xfrm>
          <a:off x="0" y="0"/>
          <a:ext cx="0" cy="0"/>
          <a:chOff x="0" y="0"/>
          <a:chExt cx="0" cy="0"/>
        </a:xfrm>
      </p:grpSpPr>
      <p:sp>
        <p:nvSpPr>
          <p:cNvPr id="55" name="Google Shape;55;p4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Google Shape;59;p4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4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4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Google Shape;66;p4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7"/>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100000"/>
              </a:lnSpc>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100000"/>
              </a:lnSpc>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4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4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gradFill>
          <a:gsLst>
            <a:gs pos="0">
              <a:srgbClr val="CCFFFF"/>
            </a:gs>
            <a:gs pos="100000">
              <a:srgbClr val="759399"/>
            </a:gs>
          </a:gsLst>
          <a:path path="circle">
            <a:fillToRect b="50%" l="50%" r="50%" t="50%"/>
          </a:path>
          <a:tileRect/>
        </a:gradFill>
      </p:bgPr>
    </p:bg>
    <p:spTree>
      <p:nvGrpSpPr>
        <p:cNvPr id="9" name="Shape 9"/>
        <p:cNvGrpSpPr/>
        <p:nvPr/>
      </p:nvGrpSpPr>
      <p:grpSpPr>
        <a:xfrm>
          <a:off x="0" y="0"/>
          <a:ext cx="0" cy="0"/>
          <a:chOff x="0" y="0"/>
          <a:chExt cx="0" cy="0"/>
        </a:xfrm>
      </p:grpSpPr>
      <p:sp>
        <p:nvSpPr>
          <p:cNvPr id="10" name="Google Shape;10;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www.biblegateway.com/passage/?search=mark+11+&amp;version=NIV#fen-NIV-24650a" TargetMode="External"/><Relationship Id="rId4" Type="http://schemas.openxmlformats.org/officeDocument/2006/relationships/hyperlink" Target="https://www.biblegateway.com/passage/?search=mark+11+&amp;version=NIV#fen-NIV-24650b"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s://www.biblegateway.com/passage/?search=Zechariah+9:9-10#fen-NIV-23010a"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hyperlink" Target="https://www.biblegateway.com/passage/?search=luke+22&amp;version=NIV#fen-NIV-25885a"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www.biblegateway.com/passage/?search=matthew+26&amp;version=NIV#fen-NIV-24083b"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https://www.biblegateway.com/passage/?search=matthew+27&amp;version=NIV#fen-NIV-24176c" TargetMode="External"/><Relationship Id="rId4" Type="http://schemas.openxmlformats.org/officeDocument/2006/relationships/hyperlink" Target="https://www.biblegateway.com/passage/?search=matthew+27&amp;version=NIV#fen-NIV-24176d" TargetMode="External"/><Relationship Id="rId5" Type="http://schemas.openxmlformats.org/officeDocument/2006/relationships/hyperlink" Target="https://www.biblegateway.com/passage/?search=matthew+27&amp;version=NIV#fen-NIV-24183e" TargetMode="External"/><Relationship Id="rId6" Type="http://schemas.openxmlformats.org/officeDocument/2006/relationships/hyperlink" Target="https://www.biblegateway.com/passage/?search=matthew+27&amp;version=NIV#fen-NIV-24186f"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1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
          <p:cNvSpPr/>
          <p:nvPr/>
        </p:nvSpPr>
        <p:spPr>
          <a:xfrm>
            <a:off x="871727" y="294062"/>
            <a:ext cx="7272808" cy="1224136"/>
          </a:xfrm>
          <a:prstGeom prst="rect">
            <a:avLst/>
          </a:prstGeom>
          <a:solidFill>
            <a:srgbClr val="C4EEFF"/>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9" name="Google Shape;89;p1"/>
          <p:cNvSpPr txBox="1"/>
          <p:nvPr>
            <p:ph type="ctrTitle"/>
          </p:nvPr>
        </p:nvSpPr>
        <p:spPr>
          <a:xfrm>
            <a:off x="1991948" y="284301"/>
            <a:ext cx="5248094" cy="99259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5400"/>
              <a:buFont typeface="Arial"/>
              <a:buNone/>
            </a:pPr>
            <a:r>
              <a:rPr b="1" lang="en-GB" sz="5400">
                <a:latin typeface="Arial"/>
                <a:ea typeface="Arial"/>
                <a:cs typeface="Arial"/>
                <a:sym typeface="Arial"/>
              </a:rPr>
              <a:t>Holy week</a:t>
            </a:r>
            <a:endParaRPr b="1" sz="5400">
              <a:latin typeface="Arial"/>
              <a:ea typeface="Arial"/>
              <a:cs typeface="Arial"/>
              <a:sym typeface="Arial"/>
            </a:endParaRPr>
          </a:p>
        </p:txBody>
      </p:sp>
      <p:pic>
        <p:nvPicPr>
          <p:cNvPr id="90" name="Google Shape;90;p1"/>
          <p:cNvPicPr preferRelativeResize="0"/>
          <p:nvPr/>
        </p:nvPicPr>
        <p:blipFill rotWithShape="1">
          <a:blip r:embed="rId3">
            <a:alphaModFix/>
          </a:blip>
          <a:srcRect b="0" l="0" r="0" t="0"/>
          <a:stretch/>
        </p:blipFill>
        <p:spPr>
          <a:xfrm>
            <a:off x="2123728" y="1988840"/>
            <a:ext cx="4836057" cy="390004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Google Shape;140;p10"/>
          <p:cNvSpPr txBox="1"/>
          <p:nvPr>
            <p:ph idx="1" type="body"/>
          </p:nvPr>
        </p:nvSpPr>
        <p:spPr>
          <a:xfrm>
            <a:off x="-39864" y="-47395"/>
            <a:ext cx="9144000" cy="6711572"/>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2090"/>
              <a:buNone/>
            </a:pPr>
            <a:r>
              <a:rPr b="1" lang="en-GB" sz="4390">
                <a:latin typeface="Arial"/>
                <a:ea typeface="Arial"/>
                <a:cs typeface="Arial"/>
                <a:sym typeface="Arial"/>
              </a:rPr>
              <a:t>1 </a:t>
            </a:r>
            <a:r>
              <a:rPr lang="en-GB" sz="4390">
                <a:latin typeface="Arial"/>
                <a:ea typeface="Arial"/>
                <a:cs typeface="Arial"/>
                <a:sym typeface="Arial"/>
              </a:rPr>
              <a:t>As they approached Jerusalem and came to Bethphage and Bethany at the Mount of Olives, Jesus sent two of his disciples, </a:t>
            </a:r>
            <a:r>
              <a:rPr b="1" baseline="30000" lang="en-GB" sz="4390">
                <a:latin typeface="Arial"/>
                <a:ea typeface="Arial"/>
                <a:cs typeface="Arial"/>
                <a:sym typeface="Arial"/>
              </a:rPr>
              <a:t>2 </a:t>
            </a:r>
            <a:r>
              <a:rPr lang="en-GB" sz="4390">
                <a:latin typeface="Arial"/>
                <a:ea typeface="Arial"/>
                <a:cs typeface="Arial"/>
                <a:sym typeface="Arial"/>
              </a:rPr>
              <a:t>saying to them, “Go to the village ahead of you, and just as you enter it, you will find a colt tied there, which no one has ever ridden. Untie it and bring it here. </a:t>
            </a:r>
            <a:r>
              <a:rPr b="1" baseline="30000" lang="en-GB" sz="4390">
                <a:latin typeface="Arial"/>
                <a:ea typeface="Arial"/>
                <a:cs typeface="Arial"/>
                <a:sym typeface="Arial"/>
              </a:rPr>
              <a:t>3 </a:t>
            </a:r>
            <a:r>
              <a:rPr lang="en-GB" sz="4390">
                <a:latin typeface="Arial"/>
                <a:ea typeface="Arial"/>
                <a:cs typeface="Arial"/>
                <a:sym typeface="Arial"/>
              </a:rPr>
              <a:t>If anyone asks you, ‘Why are you doing this?’ say, ‘The Lord needs it and will send it back here shortly.’</a:t>
            </a:r>
            <a:endParaRPr sz="4390">
              <a:latin typeface="Arial"/>
              <a:ea typeface="Arial"/>
              <a:cs typeface="Arial"/>
              <a:sym typeface="Arial"/>
            </a:endParaRPr>
          </a:p>
          <a:p>
            <a:pPr indent="0" lvl="0" marL="0" rtl="0" algn="l">
              <a:lnSpc>
                <a:spcPct val="80000"/>
              </a:lnSpc>
              <a:spcBef>
                <a:spcPts val="418"/>
              </a:spcBef>
              <a:spcAft>
                <a:spcPts val="0"/>
              </a:spcAft>
              <a:buClr>
                <a:schemeClr val="dk1"/>
              </a:buClr>
              <a:buSzPts val="2090"/>
              <a:buNone/>
            </a:pPr>
            <a:r>
              <a:t/>
            </a:r>
            <a:endParaRPr sz="439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11"/>
          <p:cNvSpPr txBox="1"/>
          <p:nvPr>
            <p:ph idx="1" type="body"/>
          </p:nvPr>
        </p:nvSpPr>
        <p:spPr>
          <a:xfrm>
            <a:off x="5400" y="137625"/>
            <a:ext cx="9133200" cy="64284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1595"/>
              <a:buNone/>
            </a:pPr>
            <a:r>
              <a:rPr b="1" baseline="30000" lang="en-GB" sz="3095">
                <a:latin typeface="Arial"/>
                <a:ea typeface="Arial"/>
                <a:cs typeface="Arial"/>
                <a:sym typeface="Arial"/>
              </a:rPr>
              <a:t> </a:t>
            </a:r>
            <a:r>
              <a:rPr lang="en-GB" sz="3095">
                <a:latin typeface="Arial"/>
                <a:ea typeface="Arial"/>
                <a:cs typeface="Arial"/>
                <a:sym typeface="Arial"/>
              </a:rPr>
              <a:t>They went and found a colt outside in the street, tied at a doorway. As they untied it, </a:t>
            </a:r>
            <a:r>
              <a:rPr b="1" baseline="30000" lang="en-GB" sz="3095">
                <a:latin typeface="Arial"/>
                <a:ea typeface="Arial"/>
                <a:cs typeface="Arial"/>
                <a:sym typeface="Arial"/>
              </a:rPr>
              <a:t>5 </a:t>
            </a:r>
            <a:r>
              <a:rPr lang="en-GB" sz="3095">
                <a:latin typeface="Arial"/>
                <a:ea typeface="Arial"/>
                <a:cs typeface="Arial"/>
                <a:sym typeface="Arial"/>
              </a:rPr>
              <a:t>some people standing there asked, “What are you doing, untying that colt?” </a:t>
            </a:r>
            <a:r>
              <a:rPr b="1" baseline="30000" lang="en-GB" sz="3095">
                <a:latin typeface="Arial"/>
                <a:ea typeface="Arial"/>
                <a:cs typeface="Arial"/>
                <a:sym typeface="Arial"/>
              </a:rPr>
              <a:t>6 </a:t>
            </a:r>
            <a:r>
              <a:rPr lang="en-GB" sz="3095">
                <a:latin typeface="Arial"/>
                <a:ea typeface="Arial"/>
                <a:cs typeface="Arial"/>
                <a:sym typeface="Arial"/>
              </a:rPr>
              <a:t>They answered as Jesus had told them to, and the people let them go. </a:t>
            </a:r>
            <a:r>
              <a:rPr b="1" baseline="30000" lang="en-GB" sz="3095">
                <a:latin typeface="Arial"/>
                <a:ea typeface="Arial"/>
                <a:cs typeface="Arial"/>
                <a:sym typeface="Arial"/>
              </a:rPr>
              <a:t>7 </a:t>
            </a:r>
            <a:r>
              <a:rPr lang="en-GB" sz="3095">
                <a:latin typeface="Arial"/>
                <a:ea typeface="Arial"/>
                <a:cs typeface="Arial"/>
                <a:sym typeface="Arial"/>
              </a:rPr>
              <a:t>When they brought the colt to Jesus and threw their cloaks over it, he sat on it. </a:t>
            </a:r>
            <a:r>
              <a:rPr b="1" baseline="30000" lang="en-GB" sz="3095">
                <a:latin typeface="Arial"/>
                <a:ea typeface="Arial"/>
                <a:cs typeface="Arial"/>
                <a:sym typeface="Arial"/>
              </a:rPr>
              <a:t>8 </a:t>
            </a:r>
            <a:r>
              <a:rPr lang="en-GB" sz="3095">
                <a:latin typeface="Arial"/>
                <a:ea typeface="Arial"/>
                <a:cs typeface="Arial"/>
                <a:sym typeface="Arial"/>
              </a:rPr>
              <a:t>Many people spread their cloaks on the road, while others spread branches they had cut in the fields. </a:t>
            </a:r>
            <a:r>
              <a:rPr b="1" baseline="30000" lang="en-GB" sz="3095">
                <a:latin typeface="Arial"/>
                <a:ea typeface="Arial"/>
                <a:cs typeface="Arial"/>
                <a:sym typeface="Arial"/>
              </a:rPr>
              <a:t>9 </a:t>
            </a:r>
            <a:r>
              <a:rPr lang="en-GB" sz="3095">
                <a:latin typeface="Arial"/>
                <a:ea typeface="Arial"/>
                <a:cs typeface="Arial"/>
                <a:sym typeface="Arial"/>
              </a:rPr>
              <a:t>Those who went ahead and those who followed shouted,</a:t>
            </a:r>
            <a:endParaRPr sz="3095">
              <a:latin typeface="Arial"/>
              <a:ea typeface="Arial"/>
              <a:cs typeface="Arial"/>
              <a:sym typeface="Arial"/>
            </a:endParaRPr>
          </a:p>
          <a:p>
            <a:pPr indent="0" lvl="0" marL="0" rtl="0" algn="l">
              <a:lnSpc>
                <a:spcPct val="80000"/>
              </a:lnSpc>
              <a:spcBef>
                <a:spcPts val="319"/>
              </a:spcBef>
              <a:spcAft>
                <a:spcPts val="0"/>
              </a:spcAft>
              <a:buClr>
                <a:schemeClr val="dk1"/>
              </a:buClr>
              <a:buSzPts val="1595"/>
              <a:buNone/>
            </a:pPr>
            <a:r>
              <a:rPr lang="en-GB" sz="3095">
                <a:latin typeface="Arial"/>
                <a:ea typeface="Arial"/>
                <a:cs typeface="Arial"/>
                <a:sym typeface="Arial"/>
              </a:rPr>
              <a:t>“Hosanna!</a:t>
            </a:r>
            <a:r>
              <a:rPr baseline="30000" lang="en-GB" sz="3095">
                <a:latin typeface="Arial"/>
                <a:ea typeface="Arial"/>
                <a:cs typeface="Arial"/>
                <a:sym typeface="Arial"/>
              </a:rPr>
              <a:t>[</a:t>
            </a:r>
            <a:r>
              <a:rPr baseline="30000" lang="en-GB" sz="3095" u="sng">
                <a:solidFill>
                  <a:schemeClr val="hlink"/>
                </a:solidFill>
                <a:latin typeface="Arial"/>
                <a:ea typeface="Arial"/>
                <a:cs typeface="Arial"/>
                <a:sym typeface="Arial"/>
                <a:hlinkClick r:id="rId3"/>
              </a:rPr>
              <a:t>a</a:t>
            </a:r>
            <a:r>
              <a:rPr baseline="30000" lang="en-GB" sz="3095">
                <a:latin typeface="Arial"/>
                <a:ea typeface="Arial"/>
                <a:cs typeface="Arial"/>
                <a:sym typeface="Arial"/>
              </a:rPr>
              <a:t>]</a:t>
            </a:r>
            <a:r>
              <a:rPr lang="en-GB" sz="3095">
                <a:latin typeface="Arial"/>
                <a:ea typeface="Arial"/>
                <a:cs typeface="Arial"/>
                <a:sym typeface="Arial"/>
              </a:rPr>
              <a:t>”</a:t>
            </a:r>
            <a:endParaRPr sz="3095">
              <a:latin typeface="Arial"/>
              <a:ea typeface="Arial"/>
              <a:cs typeface="Arial"/>
              <a:sym typeface="Arial"/>
            </a:endParaRPr>
          </a:p>
          <a:p>
            <a:pPr indent="0" lvl="0" marL="0" rtl="0" algn="l">
              <a:lnSpc>
                <a:spcPct val="80000"/>
              </a:lnSpc>
              <a:spcBef>
                <a:spcPts val="319"/>
              </a:spcBef>
              <a:spcAft>
                <a:spcPts val="0"/>
              </a:spcAft>
              <a:buClr>
                <a:schemeClr val="dk1"/>
              </a:buClr>
              <a:buSzPts val="1595"/>
              <a:buNone/>
            </a:pPr>
            <a:r>
              <a:rPr lang="en-GB" sz="3095">
                <a:latin typeface="Arial"/>
                <a:ea typeface="Arial"/>
                <a:cs typeface="Arial"/>
                <a:sym typeface="Arial"/>
              </a:rPr>
              <a:t>“Blessed is he who comes in the name of the Lord!”</a:t>
            </a:r>
            <a:r>
              <a:rPr baseline="30000" lang="en-GB" sz="3095">
                <a:latin typeface="Arial"/>
                <a:ea typeface="Arial"/>
                <a:cs typeface="Arial"/>
                <a:sym typeface="Arial"/>
              </a:rPr>
              <a:t>[</a:t>
            </a:r>
            <a:r>
              <a:rPr baseline="30000" lang="en-GB" sz="3095" u="sng">
                <a:solidFill>
                  <a:schemeClr val="hlink"/>
                </a:solidFill>
                <a:latin typeface="Arial"/>
                <a:ea typeface="Arial"/>
                <a:cs typeface="Arial"/>
                <a:sym typeface="Arial"/>
                <a:hlinkClick r:id="rId4"/>
              </a:rPr>
              <a:t>b</a:t>
            </a:r>
            <a:r>
              <a:rPr baseline="30000" lang="en-GB" sz="3095">
                <a:latin typeface="Arial"/>
                <a:ea typeface="Arial"/>
                <a:cs typeface="Arial"/>
                <a:sym typeface="Arial"/>
              </a:rPr>
              <a:t>]</a:t>
            </a:r>
            <a:endParaRPr baseline="30000" sz="3095">
              <a:latin typeface="Arial"/>
              <a:ea typeface="Arial"/>
              <a:cs typeface="Arial"/>
              <a:sym typeface="Arial"/>
            </a:endParaRPr>
          </a:p>
          <a:p>
            <a:pPr indent="0" lvl="0" marL="0" rtl="0" algn="l">
              <a:lnSpc>
                <a:spcPct val="80000"/>
              </a:lnSpc>
              <a:spcBef>
                <a:spcPts val="319"/>
              </a:spcBef>
              <a:spcAft>
                <a:spcPts val="0"/>
              </a:spcAft>
              <a:buClr>
                <a:schemeClr val="dk1"/>
              </a:buClr>
              <a:buSzPts val="1595"/>
              <a:buNone/>
            </a:pPr>
            <a:r>
              <a:rPr b="1" baseline="30000" lang="en-GB" sz="3095">
                <a:latin typeface="Arial"/>
                <a:ea typeface="Arial"/>
                <a:cs typeface="Arial"/>
                <a:sym typeface="Arial"/>
              </a:rPr>
              <a:t>10 </a:t>
            </a:r>
            <a:r>
              <a:rPr lang="en-GB" sz="3095">
                <a:latin typeface="Arial"/>
                <a:ea typeface="Arial"/>
                <a:cs typeface="Arial"/>
                <a:sym typeface="Arial"/>
              </a:rPr>
              <a:t>“Blessed is the coming kingdom of our father David!”</a:t>
            </a:r>
            <a:endParaRPr sz="3095">
              <a:latin typeface="Arial"/>
              <a:ea typeface="Arial"/>
              <a:cs typeface="Arial"/>
              <a:sym typeface="Arial"/>
            </a:endParaRPr>
          </a:p>
          <a:p>
            <a:pPr indent="0" lvl="0" marL="0" rtl="0" algn="l">
              <a:lnSpc>
                <a:spcPct val="80000"/>
              </a:lnSpc>
              <a:spcBef>
                <a:spcPts val="319"/>
              </a:spcBef>
              <a:spcAft>
                <a:spcPts val="0"/>
              </a:spcAft>
              <a:buClr>
                <a:schemeClr val="dk1"/>
              </a:buClr>
              <a:buSzPts val="1595"/>
              <a:buNone/>
            </a:pPr>
            <a:r>
              <a:rPr lang="en-GB" sz="3095">
                <a:latin typeface="Arial"/>
                <a:ea typeface="Arial"/>
                <a:cs typeface="Arial"/>
                <a:sym typeface="Arial"/>
              </a:rPr>
              <a:t>“Hosanna in the highest heaven!”</a:t>
            </a:r>
            <a:endParaRPr sz="3095">
              <a:latin typeface="Arial"/>
              <a:ea typeface="Arial"/>
              <a:cs typeface="Arial"/>
              <a:sym typeface="Arial"/>
            </a:endParaRPr>
          </a:p>
          <a:p>
            <a:pPr indent="-241616" lvl="0" marL="342900" rtl="0" algn="l">
              <a:lnSpc>
                <a:spcPct val="80000"/>
              </a:lnSpc>
              <a:spcBef>
                <a:spcPts val="319"/>
              </a:spcBef>
              <a:spcAft>
                <a:spcPts val="0"/>
              </a:spcAft>
              <a:buClr>
                <a:schemeClr val="dk1"/>
              </a:buClr>
              <a:buSzPts val="1595"/>
              <a:buNone/>
            </a:pPr>
            <a:r>
              <a:t/>
            </a:r>
            <a:endParaRPr sz="3095"/>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sp>
        <p:nvSpPr>
          <p:cNvPr id="150" name="Google Shape;150;p12"/>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Clr>
                <a:schemeClr val="dk1"/>
              </a:buClr>
              <a:buSzPts val="3200"/>
              <a:buChar char="•"/>
            </a:pPr>
            <a:r>
              <a:rPr lang="en-GB">
                <a:latin typeface="Arial"/>
                <a:ea typeface="Arial"/>
                <a:cs typeface="Arial"/>
                <a:sym typeface="Arial"/>
              </a:rPr>
              <a:t>Palm Sunday was the day that Jesus travelled into Jerusalem.</a:t>
            </a:r>
            <a:endParaRPr/>
          </a:p>
          <a:p>
            <a:pPr indent="-342900" lvl="0" marL="342900" rtl="0" algn="l">
              <a:lnSpc>
                <a:spcPct val="100000"/>
              </a:lnSpc>
              <a:spcBef>
                <a:spcPts val="640"/>
              </a:spcBef>
              <a:spcAft>
                <a:spcPts val="0"/>
              </a:spcAft>
              <a:buClr>
                <a:srgbClr val="002060"/>
              </a:buClr>
              <a:buSzPts val="3200"/>
              <a:buChar char="•"/>
            </a:pPr>
            <a:r>
              <a:rPr lang="en-GB">
                <a:solidFill>
                  <a:srgbClr val="002060"/>
                </a:solidFill>
                <a:latin typeface="Arial"/>
                <a:ea typeface="Arial"/>
                <a:cs typeface="Arial"/>
                <a:sym typeface="Arial"/>
              </a:rPr>
              <a:t>He went to Jerusalem on a donkey.</a:t>
            </a:r>
            <a:endParaRPr/>
          </a:p>
          <a:p>
            <a:pPr indent="-342900" lvl="0" marL="342900" rtl="0" algn="l">
              <a:lnSpc>
                <a:spcPct val="100000"/>
              </a:lnSpc>
              <a:spcBef>
                <a:spcPts val="640"/>
              </a:spcBef>
              <a:spcAft>
                <a:spcPts val="0"/>
              </a:spcAft>
              <a:buClr>
                <a:schemeClr val="dk1"/>
              </a:buClr>
              <a:buSzPts val="3200"/>
              <a:buChar char="•"/>
            </a:pPr>
            <a:r>
              <a:rPr lang="en-GB">
                <a:latin typeface="Arial"/>
                <a:ea typeface="Arial"/>
                <a:cs typeface="Arial"/>
                <a:sym typeface="Arial"/>
              </a:rPr>
              <a:t>People put palm leaves on the floor in front of Him because He was their King.</a:t>
            </a:r>
            <a:endParaRPr/>
          </a:p>
          <a:p>
            <a:pPr indent="-139700" lvl="0" marL="342900" rtl="0" algn="l">
              <a:lnSpc>
                <a:spcPct val="100000"/>
              </a:lnSpc>
              <a:spcBef>
                <a:spcPts val="640"/>
              </a:spcBef>
              <a:spcAft>
                <a:spcPts val="0"/>
              </a:spcAft>
              <a:buClr>
                <a:schemeClr val="dk1"/>
              </a:buClr>
              <a:buSzPts val="32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13"/>
          <p:cNvSpPr txBox="1"/>
          <p:nvPr>
            <p:ph idx="1" type="body"/>
          </p:nvPr>
        </p:nvSpPr>
        <p:spPr>
          <a:xfrm>
            <a:off x="43670" y="123538"/>
            <a:ext cx="8982845" cy="668814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rgbClr val="000000"/>
              </a:buClr>
              <a:buSzPts val="2810"/>
              <a:buChar char="•"/>
            </a:pPr>
            <a:r>
              <a:rPr b="1" lang="en-GB" sz="2810">
                <a:solidFill>
                  <a:srgbClr val="000000"/>
                </a:solidFill>
                <a:latin typeface="Arial"/>
                <a:ea typeface="Arial"/>
                <a:cs typeface="Arial"/>
                <a:sym typeface="Arial"/>
              </a:rPr>
              <a:t>Jesus</a:t>
            </a:r>
            <a:r>
              <a:rPr lang="en-GB" sz="2810">
                <a:solidFill>
                  <a:srgbClr val="000000"/>
                </a:solidFill>
                <a:latin typeface="Arial"/>
                <a:ea typeface="Arial"/>
                <a:cs typeface="Arial"/>
                <a:sym typeface="Arial"/>
              </a:rPr>
              <a:t>' purpose in </a:t>
            </a:r>
            <a:r>
              <a:rPr b="1" lang="en-GB" sz="2810">
                <a:solidFill>
                  <a:srgbClr val="000000"/>
                </a:solidFill>
                <a:latin typeface="Arial"/>
                <a:ea typeface="Arial"/>
                <a:cs typeface="Arial"/>
                <a:sym typeface="Arial"/>
              </a:rPr>
              <a:t>riding</a:t>
            </a:r>
            <a:r>
              <a:rPr lang="en-GB" sz="2810">
                <a:solidFill>
                  <a:srgbClr val="000000"/>
                </a:solidFill>
                <a:latin typeface="Arial"/>
                <a:ea typeface="Arial"/>
                <a:cs typeface="Arial"/>
                <a:sym typeface="Arial"/>
              </a:rPr>
              <a:t> into Jerusalem was to make public His claim to be their Messiah and King of Israel in fulfilment of Old Testament prophecy. Matthew tells us that the King coming on the foal of a </a:t>
            </a:r>
            <a:r>
              <a:rPr b="1" lang="en-GB" sz="2810">
                <a:solidFill>
                  <a:srgbClr val="000000"/>
                </a:solidFill>
                <a:latin typeface="Arial"/>
                <a:ea typeface="Arial"/>
                <a:cs typeface="Arial"/>
                <a:sym typeface="Arial"/>
              </a:rPr>
              <a:t>donkey</a:t>
            </a:r>
            <a:r>
              <a:rPr lang="en-GB" sz="2810">
                <a:solidFill>
                  <a:srgbClr val="000000"/>
                </a:solidFill>
                <a:latin typeface="Arial"/>
                <a:ea typeface="Arial"/>
                <a:cs typeface="Arial"/>
                <a:sym typeface="Arial"/>
              </a:rPr>
              <a:t> was an exact fulfilment of </a:t>
            </a:r>
            <a:endParaRPr sz="2810">
              <a:solidFill>
                <a:srgbClr val="000000"/>
              </a:solidFill>
              <a:latin typeface="Arial"/>
              <a:ea typeface="Arial"/>
              <a:cs typeface="Arial"/>
              <a:sym typeface="Arial"/>
            </a:endParaRPr>
          </a:p>
          <a:p>
            <a:pPr indent="-266065" lvl="0" marL="342900" rtl="0" algn="l">
              <a:lnSpc>
                <a:spcPct val="80000"/>
              </a:lnSpc>
              <a:spcBef>
                <a:spcPts val="242"/>
              </a:spcBef>
              <a:spcAft>
                <a:spcPts val="0"/>
              </a:spcAft>
              <a:buClr>
                <a:schemeClr val="dk1"/>
              </a:buClr>
              <a:buSzPts val="1210"/>
              <a:buNone/>
            </a:pPr>
            <a:r>
              <a:t/>
            </a:r>
            <a:endParaRPr sz="2810">
              <a:solidFill>
                <a:srgbClr val="000000"/>
              </a:solidFill>
            </a:endParaRPr>
          </a:p>
          <a:p>
            <a:pPr indent="0" lvl="0" marL="0" rtl="0" algn="ctr">
              <a:lnSpc>
                <a:spcPct val="80000"/>
              </a:lnSpc>
              <a:spcBef>
                <a:spcPts val="242"/>
              </a:spcBef>
              <a:spcAft>
                <a:spcPts val="0"/>
              </a:spcAft>
              <a:buClr>
                <a:srgbClr val="000000"/>
              </a:buClr>
              <a:buSzPts val="1210"/>
              <a:buNone/>
            </a:pPr>
            <a:r>
              <a:rPr lang="en-GB" sz="2810">
                <a:solidFill>
                  <a:srgbClr val="000000"/>
                </a:solidFill>
                <a:latin typeface="Arial"/>
                <a:ea typeface="Arial"/>
                <a:cs typeface="Arial"/>
                <a:sym typeface="Arial"/>
              </a:rPr>
              <a:t>Zechariah 9:9-10</a:t>
            </a:r>
            <a:br>
              <a:rPr lang="en-GB" sz="2810">
                <a:latin typeface="Arial"/>
                <a:ea typeface="Arial"/>
                <a:cs typeface="Arial"/>
                <a:sym typeface="Arial"/>
              </a:rPr>
            </a:br>
            <a:r>
              <a:rPr lang="en-GB" sz="2810">
                <a:latin typeface="Arial"/>
                <a:ea typeface="Arial"/>
                <a:cs typeface="Arial"/>
                <a:sym typeface="Arial"/>
              </a:rPr>
              <a:t>    Shout, Daughter Jerusalem!</a:t>
            </a:r>
            <a:br>
              <a:rPr lang="en-GB" sz="2810">
                <a:latin typeface="Arial"/>
                <a:ea typeface="Arial"/>
                <a:cs typeface="Arial"/>
                <a:sym typeface="Arial"/>
              </a:rPr>
            </a:br>
            <a:r>
              <a:rPr lang="en-GB" sz="2810">
                <a:latin typeface="Arial"/>
                <a:ea typeface="Arial"/>
                <a:cs typeface="Arial"/>
                <a:sym typeface="Arial"/>
              </a:rPr>
              <a:t>See, your king comes to you,</a:t>
            </a:r>
            <a:br>
              <a:rPr lang="en-GB" sz="2810">
                <a:latin typeface="Arial"/>
                <a:ea typeface="Arial"/>
                <a:cs typeface="Arial"/>
                <a:sym typeface="Arial"/>
              </a:rPr>
            </a:br>
            <a:r>
              <a:rPr lang="en-GB" sz="2810">
                <a:latin typeface="Arial"/>
                <a:ea typeface="Arial"/>
                <a:cs typeface="Arial"/>
                <a:sym typeface="Arial"/>
              </a:rPr>
              <a:t>    righteous and victorious,</a:t>
            </a:r>
            <a:br>
              <a:rPr lang="en-GB" sz="2810">
                <a:latin typeface="Arial"/>
                <a:ea typeface="Arial"/>
                <a:cs typeface="Arial"/>
                <a:sym typeface="Arial"/>
              </a:rPr>
            </a:br>
            <a:r>
              <a:rPr lang="en-GB" sz="2810">
                <a:latin typeface="Arial"/>
                <a:ea typeface="Arial"/>
                <a:cs typeface="Arial"/>
                <a:sym typeface="Arial"/>
              </a:rPr>
              <a:t>lowly and riding on a donkey,</a:t>
            </a:r>
            <a:br>
              <a:rPr lang="en-GB" sz="2810">
                <a:latin typeface="Arial"/>
                <a:ea typeface="Arial"/>
                <a:cs typeface="Arial"/>
                <a:sym typeface="Arial"/>
              </a:rPr>
            </a:br>
            <a:r>
              <a:rPr lang="en-GB" sz="2810">
                <a:latin typeface="Arial"/>
                <a:ea typeface="Arial"/>
                <a:cs typeface="Arial"/>
                <a:sym typeface="Arial"/>
              </a:rPr>
              <a:t>    on a colt, the foal of a donkey.</a:t>
            </a:r>
            <a:br>
              <a:rPr lang="en-GB" sz="2810">
                <a:latin typeface="Arial"/>
                <a:ea typeface="Arial"/>
                <a:cs typeface="Arial"/>
                <a:sym typeface="Arial"/>
              </a:rPr>
            </a:br>
            <a:r>
              <a:rPr baseline="30000" lang="en-GB" sz="2810">
                <a:latin typeface="Arial"/>
                <a:ea typeface="Arial"/>
                <a:cs typeface="Arial"/>
                <a:sym typeface="Arial"/>
              </a:rPr>
              <a:t>10 </a:t>
            </a:r>
            <a:r>
              <a:rPr lang="en-GB" sz="2810">
                <a:latin typeface="Arial"/>
                <a:ea typeface="Arial"/>
                <a:cs typeface="Arial"/>
                <a:sym typeface="Arial"/>
              </a:rPr>
              <a:t>I will take away the chariots from Ephraim</a:t>
            </a:r>
            <a:br>
              <a:rPr lang="en-GB" sz="2810">
                <a:latin typeface="Arial"/>
                <a:ea typeface="Arial"/>
                <a:cs typeface="Arial"/>
                <a:sym typeface="Arial"/>
              </a:rPr>
            </a:br>
            <a:r>
              <a:rPr lang="en-GB" sz="2810">
                <a:latin typeface="Arial"/>
                <a:ea typeface="Arial"/>
                <a:cs typeface="Arial"/>
                <a:sym typeface="Arial"/>
              </a:rPr>
              <a:t>    and the warhorses from Jerusalem,</a:t>
            </a:r>
            <a:br>
              <a:rPr lang="en-GB" sz="2810">
                <a:latin typeface="Arial"/>
                <a:ea typeface="Arial"/>
                <a:cs typeface="Arial"/>
                <a:sym typeface="Arial"/>
              </a:rPr>
            </a:br>
            <a:r>
              <a:rPr lang="en-GB" sz="2810">
                <a:latin typeface="Arial"/>
                <a:ea typeface="Arial"/>
                <a:cs typeface="Arial"/>
                <a:sym typeface="Arial"/>
              </a:rPr>
              <a:t>    and the battle bow will be broken.</a:t>
            </a:r>
            <a:br>
              <a:rPr lang="en-GB" sz="2810">
                <a:latin typeface="Arial"/>
                <a:ea typeface="Arial"/>
                <a:cs typeface="Arial"/>
                <a:sym typeface="Arial"/>
              </a:rPr>
            </a:br>
            <a:r>
              <a:rPr lang="en-GB" sz="2810">
                <a:latin typeface="Arial"/>
                <a:ea typeface="Arial"/>
                <a:cs typeface="Arial"/>
                <a:sym typeface="Arial"/>
              </a:rPr>
              <a:t>He will proclaim peace to the nations.</a:t>
            </a:r>
            <a:br>
              <a:rPr lang="en-GB" sz="2810">
                <a:latin typeface="Arial"/>
                <a:ea typeface="Arial"/>
                <a:cs typeface="Arial"/>
                <a:sym typeface="Arial"/>
              </a:rPr>
            </a:br>
            <a:r>
              <a:rPr lang="en-GB" sz="2810">
                <a:latin typeface="Arial"/>
                <a:ea typeface="Arial"/>
                <a:cs typeface="Arial"/>
                <a:sym typeface="Arial"/>
              </a:rPr>
              <a:t>    His rule will extend from sea to sea</a:t>
            </a:r>
            <a:br>
              <a:rPr lang="en-GB" sz="2810">
                <a:latin typeface="Arial"/>
                <a:ea typeface="Arial"/>
                <a:cs typeface="Arial"/>
                <a:sym typeface="Arial"/>
              </a:rPr>
            </a:br>
            <a:r>
              <a:rPr lang="en-GB" sz="2810">
                <a:latin typeface="Arial"/>
                <a:ea typeface="Arial"/>
                <a:cs typeface="Arial"/>
                <a:sym typeface="Arial"/>
              </a:rPr>
              <a:t>    and from the River</a:t>
            </a:r>
            <a:r>
              <a:rPr baseline="30000" lang="en-GB" sz="2810">
                <a:latin typeface="Arial"/>
                <a:ea typeface="Arial"/>
                <a:cs typeface="Arial"/>
                <a:sym typeface="Arial"/>
              </a:rPr>
              <a:t>[</a:t>
            </a:r>
            <a:r>
              <a:rPr baseline="30000" lang="en-GB" sz="2810" u="sng">
                <a:solidFill>
                  <a:schemeClr val="hlink"/>
                </a:solidFill>
                <a:latin typeface="Arial"/>
                <a:ea typeface="Arial"/>
                <a:cs typeface="Arial"/>
                <a:sym typeface="Arial"/>
                <a:hlinkClick r:id="rId3"/>
              </a:rPr>
              <a:t>a</a:t>
            </a:r>
            <a:r>
              <a:rPr baseline="30000" lang="en-GB" sz="2810">
                <a:latin typeface="Arial"/>
                <a:ea typeface="Arial"/>
                <a:cs typeface="Arial"/>
                <a:sym typeface="Arial"/>
              </a:rPr>
              <a:t>]</a:t>
            </a:r>
            <a:r>
              <a:rPr lang="en-GB" sz="2810">
                <a:latin typeface="Arial"/>
                <a:ea typeface="Arial"/>
                <a:cs typeface="Arial"/>
                <a:sym typeface="Arial"/>
              </a:rPr>
              <a:t> to the ends of the earth.</a:t>
            </a:r>
            <a:endParaRPr sz="2810">
              <a:latin typeface="Arial"/>
              <a:ea typeface="Arial"/>
              <a:cs typeface="Arial"/>
              <a:sym typeface="Arial"/>
            </a:endParaRPr>
          </a:p>
          <a:p>
            <a:pPr indent="0" lvl="0" marL="0" rtl="0" algn="l">
              <a:lnSpc>
                <a:spcPct val="80000"/>
              </a:lnSpc>
              <a:spcBef>
                <a:spcPts val="242"/>
              </a:spcBef>
              <a:spcAft>
                <a:spcPts val="0"/>
              </a:spcAft>
              <a:buClr>
                <a:schemeClr val="dk1"/>
              </a:buClr>
              <a:buSzPts val="1210"/>
              <a:buNone/>
            </a:pPr>
            <a:r>
              <a:t/>
            </a:r>
            <a:endParaRPr sz="2810">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14"/>
          <p:cNvSpPr/>
          <p:nvPr/>
        </p:nvSpPr>
        <p:spPr>
          <a:xfrm>
            <a:off x="2022220" y="404664"/>
            <a:ext cx="5112568" cy="936104"/>
          </a:xfrm>
          <a:prstGeom prst="rect">
            <a:avLst/>
          </a:prstGeom>
          <a:solidFill>
            <a:srgbClr val="C4EEFF"/>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1" name="Google Shape;161;p14"/>
          <p:cNvSpPr txBox="1"/>
          <p:nvPr>
            <p:ph type="title"/>
          </p:nvPr>
        </p:nvSpPr>
        <p:spPr>
          <a:xfrm>
            <a:off x="505837" y="242991"/>
            <a:ext cx="8229600" cy="1231991"/>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Arial"/>
              <a:buNone/>
            </a:pPr>
            <a:r>
              <a:rPr lang="en-GB">
                <a:latin typeface="Arial"/>
                <a:ea typeface="Arial"/>
                <a:cs typeface="Arial"/>
                <a:sym typeface="Arial"/>
              </a:rPr>
              <a:t>Holy Monday</a:t>
            </a:r>
            <a:endParaRPr>
              <a:latin typeface="Arial"/>
              <a:ea typeface="Arial"/>
              <a:cs typeface="Arial"/>
              <a:sym typeface="Arial"/>
            </a:endParaRPr>
          </a:p>
        </p:txBody>
      </p:sp>
      <p:pic>
        <p:nvPicPr>
          <p:cNvPr id="162" name="Google Shape;162;p14"/>
          <p:cNvPicPr preferRelativeResize="0"/>
          <p:nvPr/>
        </p:nvPicPr>
        <p:blipFill rotWithShape="1">
          <a:blip r:embed="rId3">
            <a:alphaModFix/>
          </a:blip>
          <a:srcRect b="0" l="0" r="0" t="0"/>
          <a:stretch/>
        </p:blipFill>
        <p:spPr>
          <a:xfrm>
            <a:off x="3059832" y="1805491"/>
            <a:ext cx="3242074" cy="446449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Google Shape;167;p15"/>
          <p:cNvSpPr txBox="1"/>
          <p:nvPr>
            <p:ph idx="1" type="body"/>
          </p:nvPr>
        </p:nvSpPr>
        <p:spPr>
          <a:xfrm>
            <a:off x="50850" y="67424"/>
            <a:ext cx="9211800" cy="66318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1500"/>
              <a:buNone/>
            </a:pPr>
            <a:r>
              <a:rPr b="1" lang="en-GB" sz="2700">
                <a:latin typeface="Arial"/>
                <a:ea typeface="Arial"/>
                <a:cs typeface="Arial"/>
                <a:sym typeface="Arial"/>
              </a:rPr>
              <a:t>Jesus Goes to the Temple</a:t>
            </a:r>
            <a:endParaRPr b="1" sz="2700">
              <a:latin typeface="Arial"/>
              <a:ea typeface="Arial"/>
              <a:cs typeface="Arial"/>
              <a:sym typeface="Arial"/>
            </a:endParaRPr>
          </a:p>
          <a:p>
            <a:pPr indent="0" lvl="0" marL="0" rtl="0" algn="l">
              <a:lnSpc>
                <a:spcPct val="80000"/>
              </a:lnSpc>
              <a:spcBef>
                <a:spcPts val="300"/>
              </a:spcBef>
              <a:spcAft>
                <a:spcPts val="0"/>
              </a:spcAft>
              <a:buClr>
                <a:schemeClr val="dk1"/>
              </a:buClr>
              <a:buSzPts val="1500"/>
              <a:buNone/>
            </a:pPr>
            <a:r>
              <a:rPr baseline="30000" lang="en-GB" sz="2700">
                <a:latin typeface="Arial"/>
                <a:ea typeface="Arial"/>
                <a:cs typeface="Arial"/>
                <a:sym typeface="Arial"/>
              </a:rPr>
              <a:t>12 </a:t>
            </a:r>
            <a:r>
              <a:rPr lang="en-GB" sz="2700">
                <a:latin typeface="Arial"/>
                <a:ea typeface="Arial"/>
                <a:cs typeface="Arial"/>
                <a:sym typeface="Arial"/>
              </a:rPr>
              <a:t>Jesus went into the Temple and drove out all those who were buying and selling there. He overturned the tables of the moneychangers and the stools of those who sold pigeons, </a:t>
            </a:r>
            <a:r>
              <a:rPr baseline="30000" lang="en-GB" sz="2700">
                <a:latin typeface="Arial"/>
                <a:ea typeface="Arial"/>
                <a:cs typeface="Arial"/>
                <a:sym typeface="Arial"/>
              </a:rPr>
              <a:t>13 </a:t>
            </a:r>
            <a:r>
              <a:rPr lang="en-GB" sz="2700">
                <a:latin typeface="Arial"/>
                <a:ea typeface="Arial"/>
                <a:cs typeface="Arial"/>
                <a:sym typeface="Arial"/>
              </a:rPr>
              <a:t>and said to them, “It is written in the Scriptures that God said, ‘My Temple will be called a house of prayer.’ But you are making it a hideout for thieves!”</a:t>
            </a:r>
            <a:endParaRPr sz="2700">
              <a:latin typeface="Arial"/>
              <a:ea typeface="Arial"/>
              <a:cs typeface="Arial"/>
              <a:sym typeface="Arial"/>
            </a:endParaRPr>
          </a:p>
          <a:p>
            <a:pPr indent="0" lvl="0" marL="0" rtl="0" algn="l">
              <a:lnSpc>
                <a:spcPct val="80000"/>
              </a:lnSpc>
              <a:spcBef>
                <a:spcPts val="300"/>
              </a:spcBef>
              <a:spcAft>
                <a:spcPts val="0"/>
              </a:spcAft>
              <a:buClr>
                <a:schemeClr val="dk1"/>
              </a:buClr>
              <a:buSzPts val="1500"/>
              <a:buNone/>
            </a:pPr>
            <a:r>
              <a:rPr baseline="30000" lang="en-GB" sz="2700">
                <a:latin typeface="Arial"/>
                <a:ea typeface="Arial"/>
                <a:cs typeface="Arial"/>
                <a:sym typeface="Arial"/>
              </a:rPr>
              <a:t>14 </a:t>
            </a:r>
            <a:r>
              <a:rPr lang="en-GB" sz="2700">
                <a:latin typeface="Arial"/>
                <a:ea typeface="Arial"/>
                <a:cs typeface="Arial"/>
                <a:sym typeface="Arial"/>
              </a:rPr>
              <a:t>The blind and the crippled came to him in the Temple, and he healed them. </a:t>
            </a:r>
            <a:r>
              <a:rPr baseline="30000" lang="en-GB" sz="2700">
                <a:latin typeface="Arial"/>
                <a:ea typeface="Arial"/>
                <a:cs typeface="Arial"/>
                <a:sym typeface="Arial"/>
              </a:rPr>
              <a:t>15 </a:t>
            </a:r>
            <a:r>
              <a:rPr lang="en-GB" sz="2700">
                <a:latin typeface="Arial"/>
                <a:ea typeface="Arial"/>
                <a:cs typeface="Arial"/>
                <a:sym typeface="Arial"/>
              </a:rPr>
              <a:t>The chief priests and the teachers of the Law became angry when they saw the wonderful things he was doing and the children shouting in the Temple, “Praise to David's Son!” </a:t>
            </a:r>
            <a:r>
              <a:rPr baseline="30000" lang="en-GB" sz="2700">
                <a:latin typeface="Arial"/>
                <a:ea typeface="Arial"/>
                <a:cs typeface="Arial"/>
                <a:sym typeface="Arial"/>
              </a:rPr>
              <a:t>16 </a:t>
            </a:r>
            <a:r>
              <a:rPr lang="en-GB" sz="2700">
                <a:latin typeface="Arial"/>
                <a:ea typeface="Arial"/>
                <a:cs typeface="Arial"/>
                <a:sym typeface="Arial"/>
              </a:rPr>
              <a:t>So they asked Jesus, “Do you hear what they are saying?”</a:t>
            </a:r>
            <a:endParaRPr sz="2700">
              <a:latin typeface="Arial"/>
              <a:ea typeface="Arial"/>
              <a:cs typeface="Arial"/>
              <a:sym typeface="Arial"/>
            </a:endParaRPr>
          </a:p>
          <a:p>
            <a:pPr indent="0" lvl="0" marL="0" rtl="0" algn="l">
              <a:lnSpc>
                <a:spcPct val="80000"/>
              </a:lnSpc>
              <a:spcBef>
                <a:spcPts val="300"/>
              </a:spcBef>
              <a:spcAft>
                <a:spcPts val="0"/>
              </a:spcAft>
              <a:buClr>
                <a:schemeClr val="dk1"/>
              </a:buClr>
              <a:buSzPts val="1500"/>
              <a:buNone/>
            </a:pPr>
            <a:r>
              <a:rPr lang="en-GB" sz="2700">
                <a:latin typeface="Arial"/>
                <a:ea typeface="Arial"/>
                <a:cs typeface="Arial"/>
                <a:sym typeface="Arial"/>
              </a:rPr>
              <a:t>“Indeed I do,” answered Jesus. “Haven't you ever read this scripture? ‘You have trained children and babies to offer perfect praise.’”</a:t>
            </a:r>
            <a:endParaRPr sz="2700">
              <a:latin typeface="Arial"/>
              <a:ea typeface="Arial"/>
              <a:cs typeface="Arial"/>
              <a:sym typeface="Arial"/>
            </a:endParaRPr>
          </a:p>
          <a:p>
            <a:pPr indent="0" lvl="0" marL="0" rtl="0" algn="l">
              <a:lnSpc>
                <a:spcPct val="80000"/>
              </a:lnSpc>
              <a:spcBef>
                <a:spcPts val="300"/>
              </a:spcBef>
              <a:spcAft>
                <a:spcPts val="0"/>
              </a:spcAft>
              <a:buClr>
                <a:schemeClr val="dk1"/>
              </a:buClr>
              <a:buSzPts val="1500"/>
              <a:buNone/>
            </a:pPr>
            <a:r>
              <a:rPr baseline="30000" lang="en-GB" sz="2700">
                <a:latin typeface="Arial"/>
                <a:ea typeface="Arial"/>
                <a:cs typeface="Arial"/>
                <a:sym typeface="Arial"/>
              </a:rPr>
              <a:t>17 </a:t>
            </a:r>
            <a:r>
              <a:rPr lang="en-GB" sz="2700">
                <a:latin typeface="Arial"/>
                <a:ea typeface="Arial"/>
                <a:cs typeface="Arial"/>
                <a:sym typeface="Arial"/>
              </a:rPr>
              <a:t>Jesus left them and went out of the city to Bethany, where he spent the night.</a:t>
            </a:r>
            <a:endParaRPr sz="2700">
              <a:latin typeface="Arial"/>
              <a:ea typeface="Arial"/>
              <a:cs typeface="Arial"/>
              <a:sym typeface="Arial"/>
            </a:endParaRPr>
          </a:p>
          <a:p>
            <a:pPr indent="-247650" lvl="0" marL="342900" rtl="0" algn="l">
              <a:lnSpc>
                <a:spcPct val="80000"/>
              </a:lnSpc>
              <a:spcBef>
                <a:spcPts val="300"/>
              </a:spcBef>
              <a:spcAft>
                <a:spcPts val="0"/>
              </a:spcAft>
              <a:buClr>
                <a:schemeClr val="dk1"/>
              </a:buClr>
              <a:buSzPts val="1500"/>
              <a:buNone/>
            </a:pPr>
            <a:r>
              <a:t/>
            </a:r>
            <a:endParaRPr sz="27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16"/>
          <p:cNvSpPr txBox="1"/>
          <p:nvPr>
            <p:ph idx="1" type="body"/>
          </p:nvPr>
        </p:nvSpPr>
        <p:spPr>
          <a:xfrm>
            <a:off x="170625" y="309100"/>
            <a:ext cx="8846400" cy="59901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2100"/>
              <a:buNone/>
            </a:pPr>
            <a:r>
              <a:rPr baseline="30000" lang="en-GB" sz="3000">
                <a:latin typeface="Arial"/>
                <a:ea typeface="Arial"/>
                <a:cs typeface="Arial"/>
                <a:sym typeface="Arial"/>
              </a:rPr>
              <a:t>18 </a:t>
            </a:r>
            <a:r>
              <a:rPr lang="en-GB" sz="3000">
                <a:latin typeface="Arial"/>
                <a:ea typeface="Arial"/>
                <a:cs typeface="Arial"/>
                <a:sym typeface="Arial"/>
              </a:rPr>
              <a:t>On his way back to the city early next morning, Jesus was hungry. </a:t>
            </a:r>
            <a:r>
              <a:rPr baseline="30000" lang="en-GB" sz="3000">
                <a:latin typeface="Arial"/>
                <a:ea typeface="Arial"/>
                <a:cs typeface="Arial"/>
                <a:sym typeface="Arial"/>
              </a:rPr>
              <a:t>19 </a:t>
            </a:r>
            <a:r>
              <a:rPr lang="en-GB" sz="3000">
                <a:latin typeface="Arial"/>
                <a:ea typeface="Arial"/>
                <a:cs typeface="Arial"/>
                <a:sym typeface="Arial"/>
              </a:rPr>
              <a:t>He saw a fig tree by the side of the road and went to it, but found nothing on it except leaves. So he said to the tree, “You will never again bear fruit!” At once the fig tree dried up.</a:t>
            </a:r>
            <a:endParaRPr sz="3000">
              <a:latin typeface="Arial"/>
              <a:ea typeface="Arial"/>
              <a:cs typeface="Arial"/>
              <a:sym typeface="Arial"/>
            </a:endParaRPr>
          </a:p>
          <a:p>
            <a:pPr indent="0" lvl="0" marL="0" rtl="0" algn="l">
              <a:lnSpc>
                <a:spcPct val="80000"/>
              </a:lnSpc>
              <a:spcBef>
                <a:spcPts val="420"/>
              </a:spcBef>
              <a:spcAft>
                <a:spcPts val="0"/>
              </a:spcAft>
              <a:buClr>
                <a:schemeClr val="dk1"/>
              </a:buClr>
              <a:buSzPts val="2100"/>
              <a:buNone/>
            </a:pPr>
            <a:r>
              <a:rPr baseline="30000" lang="en-GB" sz="3000">
                <a:latin typeface="Arial"/>
                <a:ea typeface="Arial"/>
                <a:cs typeface="Arial"/>
                <a:sym typeface="Arial"/>
              </a:rPr>
              <a:t>20 </a:t>
            </a:r>
            <a:r>
              <a:rPr lang="en-GB" sz="3000">
                <a:latin typeface="Arial"/>
                <a:ea typeface="Arial"/>
                <a:cs typeface="Arial"/>
                <a:sym typeface="Arial"/>
              </a:rPr>
              <a:t>The disciples saw this and were astounded. “How did the fig tree dry up so quickly?” they asked.</a:t>
            </a:r>
            <a:endParaRPr sz="3000">
              <a:latin typeface="Arial"/>
              <a:ea typeface="Arial"/>
              <a:cs typeface="Arial"/>
              <a:sym typeface="Arial"/>
            </a:endParaRPr>
          </a:p>
          <a:p>
            <a:pPr indent="0" lvl="0" marL="0" rtl="0" algn="l">
              <a:lnSpc>
                <a:spcPct val="80000"/>
              </a:lnSpc>
              <a:spcBef>
                <a:spcPts val="420"/>
              </a:spcBef>
              <a:spcAft>
                <a:spcPts val="0"/>
              </a:spcAft>
              <a:buClr>
                <a:schemeClr val="dk1"/>
              </a:buClr>
              <a:buSzPts val="2100"/>
              <a:buNone/>
            </a:pPr>
            <a:r>
              <a:rPr baseline="30000" lang="en-GB" sz="3000">
                <a:latin typeface="Arial"/>
                <a:ea typeface="Arial"/>
                <a:cs typeface="Arial"/>
                <a:sym typeface="Arial"/>
              </a:rPr>
              <a:t>21 </a:t>
            </a:r>
            <a:r>
              <a:rPr lang="en-GB" sz="3000">
                <a:latin typeface="Arial"/>
                <a:ea typeface="Arial"/>
                <a:cs typeface="Arial"/>
                <a:sym typeface="Arial"/>
              </a:rPr>
              <a:t>Jesus answered, “I assure you that if you believe and do not doubt, you will be able to do what I have done to this fig tree. And not only this, but you will even be able to say to this hill, ‘Get up and throw yourself in the sea,’ and it will. </a:t>
            </a:r>
            <a:r>
              <a:rPr baseline="30000" lang="en-GB" sz="3000">
                <a:latin typeface="Arial"/>
                <a:ea typeface="Arial"/>
                <a:cs typeface="Arial"/>
                <a:sym typeface="Arial"/>
              </a:rPr>
              <a:t>22 </a:t>
            </a:r>
            <a:r>
              <a:rPr lang="en-GB" sz="3000">
                <a:latin typeface="Arial"/>
                <a:ea typeface="Arial"/>
                <a:cs typeface="Arial"/>
                <a:sym typeface="Arial"/>
              </a:rPr>
              <a:t>If you believe, you will receive whatever you ask for in prayer.”</a:t>
            </a:r>
            <a:endParaRPr sz="3000">
              <a:latin typeface="Arial"/>
              <a:ea typeface="Arial"/>
              <a:cs typeface="Arial"/>
              <a:sym typeface="Arial"/>
            </a:endParaRPr>
          </a:p>
          <a:p>
            <a:pPr indent="-209550" lvl="0" marL="342900" rtl="0" algn="l">
              <a:lnSpc>
                <a:spcPct val="80000"/>
              </a:lnSpc>
              <a:spcBef>
                <a:spcPts val="420"/>
              </a:spcBef>
              <a:spcAft>
                <a:spcPts val="0"/>
              </a:spcAft>
              <a:buClr>
                <a:schemeClr val="dk1"/>
              </a:buClr>
              <a:buSzPts val="2100"/>
              <a:buNone/>
            </a:pPr>
            <a:r>
              <a:t/>
            </a:r>
            <a:endParaRPr sz="30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6" name="Shape 176"/>
        <p:cNvGrpSpPr/>
        <p:nvPr/>
      </p:nvGrpSpPr>
      <p:grpSpPr>
        <a:xfrm>
          <a:off x="0" y="0"/>
          <a:ext cx="0" cy="0"/>
          <a:chOff x="0" y="0"/>
          <a:chExt cx="0" cy="0"/>
        </a:xfrm>
      </p:grpSpPr>
      <p:sp>
        <p:nvSpPr>
          <p:cNvPr id="177" name="Google Shape;177;p17"/>
          <p:cNvSpPr/>
          <p:nvPr/>
        </p:nvSpPr>
        <p:spPr>
          <a:xfrm>
            <a:off x="2051720" y="404664"/>
            <a:ext cx="5112568" cy="936104"/>
          </a:xfrm>
          <a:prstGeom prst="rect">
            <a:avLst/>
          </a:prstGeom>
          <a:solidFill>
            <a:srgbClr val="C4EEFF"/>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8" name="Google Shape;178;p1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Arial"/>
              <a:buNone/>
            </a:pPr>
            <a:r>
              <a:rPr lang="en-GB">
                <a:latin typeface="Arial"/>
                <a:ea typeface="Arial"/>
                <a:cs typeface="Arial"/>
                <a:sym typeface="Arial"/>
              </a:rPr>
              <a:t>Holy Tuesday</a:t>
            </a:r>
            <a:endParaRPr>
              <a:latin typeface="Arial"/>
              <a:ea typeface="Arial"/>
              <a:cs typeface="Arial"/>
              <a:sym typeface="Arial"/>
            </a:endParaRPr>
          </a:p>
        </p:txBody>
      </p:sp>
      <p:pic>
        <p:nvPicPr>
          <p:cNvPr id="179" name="Google Shape;179;p17"/>
          <p:cNvPicPr preferRelativeResize="0"/>
          <p:nvPr/>
        </p:nvPicPr>
        <p:blipFill rotWithShape="1">
          <a:blip r:embed="rId3">
            <a:alphaModFix/>
          </a:blip>
          <a:srcRect b="0" l="0" r="0" t="0"/>
          <a:stretch/>
        </p:blipFill>
        <p:spPr>
          <a:xfrm>
            <a:off x="1479087" y="1600199"/>
            <a:ext cx="6185826" cy="452596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Google Shape;184;p18"/>
          <p:cNvSpPr txBox="1"/>
          <p:nvPr>
            <p:ph idx="1" type="body"/>
          </p:nvPr>
        </p:nvSpPr>
        <p:spPr>
          <a:xfrm>
            <a:off x="101700" y="0"/>
            <a:ext cx="8839200" cy="6527700"/>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3600"/>
              <a:buChar char="•"/>
            </a:pPr>
            <a:r>
              <a:rPr lang="en-GB" sz="3600">
                <a:latin typeface="Arial"/>
                <a:ea typeface="Arial"/>
                <a:cs typeface="Arial"/>
                <a:sym typeface="Arial"/>
              </a:rPr>
              <a:t>On Holy Tuesday we remember this story that Jesus told:</a:t>
            </a:r>
            <a:endParaRPr sz="3600">
              <a:latin typeface="Arial"/>
              <a:ea typeface="Arial"/>
              <a:cs typeface="Arial"/>
              <a:sym typeface="Arial"/>
            </a:endParaRPr>
          </a:p>
          <a:p>
            <a:pPr indent="0" lvl="0" marL="0" rtl="0" algn="l">
              <a:lnSpc>
                <a:spcPct val="80000"/>
              </a:lnSpc>
              <a:spcBef>
                <a:spcPts val="448"/>
              </a:spcBef>
              <a:spcAft>
                <a:spcPts val="0"/>
              </a:spcAft>
              <a:buClr>
                <a:schemeClr val="dk1"/>
              </a:buClr>
              <a:buSzPts val="2240"/>
              <a:buNone/>
            </a:pPr>
            <a:r>
              <a:t/>
            </a:r>
            <a:endParaRPr sz="3600">
              <a:latin typeface="Arial"/>
              <a:ea typeface="Arial"/>
              <a:cs typeface="Arial"/>
              <a:sym typeface="Arial"/>
            </a:endParaRPr>
          </a:p>
          <a:p>
            <a:pPr indent="0" lvl="0" marL="0" rtl="0" algn="l">
              <a:lnSpc>
                <a:spcPct val="80000"/>
              </a:lnSpc>
              <a:spcBef>
                <a:spcPts val="448"/>
              </a:spcBef>
              <a:spcAft>
                <a:spcPts val="0"/>
              </a:spcAft>
              <a:buClr>
                <a:schemeClr val="dk1"/>
              </a:buClr>
              <a:buSzPts val="2240"/>
              <a:buNone/>
            </a:pPr>
            <a:r>
              <a:rPr lang="en-GB" sz="3600">
                <a:latin typeface="Arial"/>
                <a:ea typeface="Arial"/>
                <a:cs typeface="Arial"/>
                <a:sym typeface="Arial"/>
              </a:rPr>
              <a:t>Matthew 25 “At that time the Kingdom of heaven will be like this. Once there were ten young women who took their oil lamps and went out to meet the bridegroom. </a:t>
            </a:r>
            <a:r>
              <a:rPr baseline="30000" lang="en-GB" sz="3600">
                <a:latin typeface="Arial"/>
                <a:ea typeface="Arial"/>
                <a:cs typeface="Arial"/>
                <a:sym typeface="Arial"/>
              </a:rPr>
              <a:t>2 </a:t>
            </a:r>
            <a:r>
              <a:rPr lang="en-GB" sz="3600">
                <a:latin typeface="Arial"/>
                <a:ea typeface="Arial"/>
                <a:cs typeface="Arial"/>
                <a:sym typeface="Arial"/>
              </a:rPr>
              <a:t>Five of them were foolish, and the other five were wise. </a:t>
            </a:r>
            <a:r>
              <a:rPr baseline="30000" lang="en-GB" sz="3600">
                <a:latin typeface="Arial"/>
                <a:ea typeface="Arial"/>
                <a:cs typeface="Arial"/>
                <a:sym typeface="Arial"/>
              </a:rPr>
              <a:t>3 </a:t>
            </a:r>
            <a:r>
              <a:rPr lang="en-GB" sz="3600">
                <a:latin typeface="Arial"/>
                <a:ea typeface="Arial"/>
                <a:cs typeface="Arial"/>
                <a:sym typeface="Arial"/>
              </a:rPr>
              <a:t>The foolish ones took their lamps but did not take any extra oil with them, </a:t>
            </a:r>
            <a:r>
              <a:rPr baseline="30000" lang="en-GB" sz="3600">
                <a:latin typeface="Arial"/>
                <a:ea typeface="Arial"/>
                <a:cs typeface="Arial"/>
                <a:sym typeface="Arial"/>
              </a:rPr>
              <a:t>4 </a:t>
            </a:r>
            <a:r>
              <a:rPr lang="en-GB" sz="3600">
                <a:latin typeface="Arial"/>
                <a:ea typeface="Arial"/>
                <a:cs typeface="Arial"/>
                <a:sym typeface="Arial"/>
              </a:rPr>
              <a:t>while the wise ones took containers full of oil for their lamps. </a:t>
            </a:r>
            <a:r>
              <a:rPr baseline="30000" lang="en-GB" sz="3600">
                <a:latin typeface="Arial"/>
                <a:ea typeface="Arial"/>
                <a:cs typeface="Arial"/>
                <a:sym typeface="Arial"/>
              </a:rPr>
              <a:t>5 </a:t>
            </a:r>
            <a:r>
              <a:rPr lang="en-GB" sz="3600">
                <a:latin typeface="Arial"/>
                <a:ea typeface="Arial"/>
                <a:cs typeface="Arial"/>
                <a:sym typeface="Arial"/>
              </a:rPr>
              <a:t>The bridegroom was late in coming, so they began to nod and fall asleep.</a:t>
            </a:r>
            <a:endParaRPr sz="3600"/>
          </a:p>
          <a:p>
            <a:pPr indent="-200660" lvl="0" marL="342900" rtl="0" algn="l">
              <a:lnSpc>
                <a:spcPct val="80000"/>
              </a:lnSpc>
              <a:spcBef>
                <a:spcPts val="448"/>
              </a:spcBef>
              <a:spcAft>
                <a:spcPts val="0"/>
              </a:spcAft>
              <a:buClr>
                <a:schemeClr val="dk1"/>
              </a:buClr>
              <a:buSzPts val="2240"/>
              <a:buNone/>
            </a:pPr>
            <a:r>
              <a:t/>
            </a:r>
            <a:endParaRPr sz="36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19"/>
          <p:cNvSpPr txBox="1"/>
          <p:nvPr>
            <p:ph idx="1" type="body"/>
          </p:nvPr>
        </p:nvSpPr>
        <p:spPr>
          <a:xfrm>
            <a:off x="-53844" y="5535"/>
            <a:ext cx="9227859" cy="7071642"/>
          </a:xfrm>
          <a:prstGeom prst="rect">
            <a:avLst/>
          </a:prstGeom>
          <a:noFill/>
          <a:ln>
            <a:noFill/>
          </a:ln>
        </p:spPr>
        <p:txBody>
          <a:bodyPr anchorCtr="0" anchor="t" bIns="45700" lIns="91425" spcFirstLastPara="1" rIns="91425" wrap="square" tIns="45700">
            <a:noAutofit/>
          </a:bodyPr>
          <a:lstStyle/>
          <a:p>
            <a:pPr indent="-342900" lvl="0" marL="342900" rtl="0" algn="l">
              <a:lnSpc>
                <a:spcPct val="80000"/>
              </a:lnSpc>
              <a:spcBef>
                <a:spcPts val="0"/>
              </a:spcBef>
              <a:spcAft>
                <a:spcPts val="0"/>
              </a:spcAft>
              <a:buClr>
                <a:schemeClr val="dk1"/>
              </a:buClr>
              <a:buSzPts val="2990"/>
              <a:buChar char="•"/>
            </a:pPr>
            <a:r>
              <a:rPr baseline="30000" lang="en-GB" sz="2990">
                <a:latin typeface="Arial"/>
                <a:ea typeface="Arial"/>
                <a:cs typeface="Arial"/>
                <a:sym typeface="Arial"/>
              </a:rPr>
              <a:t>6 </a:t>
            </a:r>
            <a:r>
              <a:rPr lang="en-GB" sz="2990">
                <a:latin typeface="Arial"/>
                <a:ea typeface="Arial"/>
                <a:cs typeface="Arial"/>
                <a:sym typeface="Arial"/>
              </a:rPr>
              <a:t>“It was already midnight when the cry rang out, ‘Here is the bridegroom! Come and meet him!’ </a:t>
            </a:r>
            <a:r>
              <a:rPr baseline="30000" lang="en-GB" sz="2990">
                <a:latin typeface="Arial"/>
                <a:ea typeface="Arial"/>
                <a:cs typeface="Arial"/>
                <a:sym typeface="Arial"/>
              </a:rPr>
              <a:t>7 </a:t>
            </a:r>
            <a:r>
              <a:rPr lang="en-GB" sz="2990">
                <a:latin typeface="Arial"/>
                <a:ea typeface="Arial"/>
                <a:cs typeface="Arial"/>
                <a:sym typeface="Arial"/>
              </a:rPr>
              <a:t>The ten young women woke up and trimmed their lamps. </a:t>
            </a:r>
            <a:r>
              <a:rPr baseline="30000" lang="en-GB" sz="2990">
                <a:latin typeface="Arial"/>
                <a:ea typeface="Arial"/>
                <a:cs typeface="Arial"/>
                <a:sym typeface="Arial"/>
              </a:rPr>
              <a:t>8 </a:t>
            </a:r>
            <a:r>
              <a:rPr lang="en-GB" sz="2990">
                <a:latin typeface="Arial"/>
                <a:ea typeface="Arial"/>
                <a:cs typeface="Arial"/>
                <a:sym typeface="Arial"/>
              </a:rPr>
              <a:t>Then the foolish ones said to the wise ones, ‘Let us have some of your oil, because our lamps are going out.’ </a:t>
            </a:r>
            <a:r>
              <a:rPr baseline="30000" lang="en-GB" sz="2990">
                <a:latin typeface="Arial"/>
                <a:ea typeface="Arial"/>
                <a:cs typeface="Arial"/>
                <a:sym typeface="Arial"/>
              </a:rPr>
              <a:t>9 </a:t>
            </a:r>
            <a:r>
              <a:rPr lang="en-GB" sz="2990">
                <a:latin typeface="Arial"/>
                <a:ea typeface="Arial"/>
                <a:cs typeface="Arial"/>
                <a:sym typeface="Arial"/>
              </a:rPr>
              <a:t>‘No, indeed,’ the wise ones answered, ‘there is not enough for you and for us. Go to the store and buy some for yourselves.’ </a:t>
            </a:r>
            <a:r>
              <a:rPr baseline="30000" lang="en-GB" sz="2990">
                <a:latin typeface="Arial"/>
                <a:ea typeface="Arial"/>
                <a:cs typeface="Arial"/>
                <a:sym typeface="Arial"/>
              </a:rPr>
              <a:t>10 </a:t>
            </a:r>
            <a:r>
              <a:rPr lang="en-GB" sz="2990">
                <a:latin typeface="Arial"/>
                <a:ea typeface="Arial"/>
                <a:cs typeface="Arial"/>
                <a:sym typeface="Arial"/>
              </a:rPr>
              <a:t>So the foolish ones went off to buy some oil; and while they were gone, the bridegroom arrived. The five who were ready went in with him to the wedding feast, and the door was closed.</a:t>
            </a:r>
            <a:endParaRPr sz="2990">
              <a:latin typeface="Arial"/>
              <a:ea typeface="Arial"/>
              <a:cs typeface="Arial"/>
              <a:sym typeface="Arial"/>
            </a:endParaRPr>
          </a:p>
          <a:p>
            <a:pPr indent="-342900" lvl="0" marL="342900" rtl="0" algn="l">
              <a:lnSpc>
                <a:spcPct val="80000"/>
              </a:lnSpc>
              <a:spcBef>
                <a:spcPts val="378"/>
              </a:spcBef>
              <a:spcAft>
                <a:spcPts val="0"/>
              </a:spcAft>
              <a:buClr>
                <a:schemeClr val="dk1"/>
              </a:buClr>
              <a:buSzPts val="2990"/>
              <a:buChar char="•"/>
            </a:pPr>
            <a:r>
              <a:rPr baseline="30000" lang="en-GB" sz="2990">
                <a:latin typeface="Arial"/>
                <a:ea typeface="Arial"/>
                <a:cs typeface="Arial"/>
                <a:sym typeface="Arial"/>
              </a:rPr>
              <a:t>11 </a:t>
            </a:r>
            <a:r>
              <a:rPr lang="en-GB" sz="2990">
                <a:latin typeface="Arial"/>
                <a:ea typeface="Arial"/>
                <a:cs typeface="Arial"/>
                <a:sym typeface="Arial"/>
              </a:rPr>
              <a:t>“Later the others arrived. ‘Sir, sir! Let us in!’ they cried out. </a:t>
            </a:r>
            <a:r>
              <a:rPr baseline="30000" lang="en-GB" sz="2990">
                <a:latin typeface="Arial"/>
                <a:ea typeface="Arial"/>
                <a:cs typeface="Arial"/>
                <a:sym typeface="Arial"/>
              </a:rPr>
              <a:t>12 </a:t>
            </a:r>
            <a:r>
              <a:rPr lang="en-GB" sz="2990">
                <a:latin typeface="Arial"/>
                <a:ea typeface="Arial"/>
                <a:cs typeface="Arial"/>
                <a:sym typeface="Arial"/>
              </a:rPr>
              <a:t>‘Certainly not! I don't know you,’ the bridegroom answered.”</a:t>
            </a:r>
            <a:endParaRPr sz="2990">
              <a:latin typeface="Arial"/>
              <a:ea typeface="Arial"/>
              <a:cs typeface="Arial"/>
              <a:sym typeface="Arial"/>
            </a:endParaRPr>
          </a:p>
          <a:p>
            <a:pPr indent="-342900" lvl="0" marL="342900" rtl="0" algn="l">
              <a:lnSpc>
                <a:spcPct val="80000"/>
              </a:lnSpc>
              <a:spcBef>
                <a:spcPts val="378"/>
              </a:spcBef>
              <a:spcAft>
                <a:spcPts val="0"/>
              </a:spcAft>
              <a:buClr>
                <a:schemeClr val="dk1"/>
              </a:buClr>
              <a:buSzPts val="2990"/>
              <a:buChar char="•"/>
            </a:pPr>
            <a:r>
              <a:rPr baseline="30000" lang="en-GB" sz="2990">
                <a:latin typeface="Arial"/>
                <a:ea typeface="Arial"/>
                <a:cs typeface="Arial"/>
                <a:sym typeface="Arial"/>
              </a:rPr>
              <a:t>13 </a:t>
            </a:r>
            <a:r>
              <a:rPr lang="en-GB" sz="2990">
                <a:latin typeface="Arial"/>
                <a:ea typeface="Arial"/>
                <a:cs typeface="Arial"/>
                <a:sym typeface="Arial"/>
              </a:rPr>
              <a:t>And Jesus concluded, “Watch out, then, because you do not know the day or the hour.</a:t>
            </a:r>
            <a:endParaRPr sz="2990">
              <a:latin typeface="Arial"/>
              <a:ea typeface="Arial"/>
              <a:cs typeface="Arial"/>
              <a:sym typeface="Arial"/>
            </a:endParaRPr>
          </a:p>
          <a:p>
            <a:pPr indent="-222884" lvl="0" marL="342900" rtl="0" algn="l">
              <a:lnSpc>
                <a:spcPct val="80000"/>
              </a:lnSpc>
              <a:spcBef>
                <a:spcPts val="378"/>
              </a:spcBef>
              <a:spcAft>
                <a:spcPts val="0"/>
              </a:spcAft>
              <a:buClr>
                <a:schemeClr val="dk1"/>
              </a:buClr>
              <a:buSzPts val="1890"/>
              <a:buNone/>
            </a:pPr>
            <a:r>
              <a:t/>
            </a:r>
            <a:endParaRPr sz="299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2"/>
          <p:cNvSpPr/>
          <p:nvPr/>
        </p:nvSpPr>
        <p:spPr>
          <a:xfrm>
            <a:off x="1021536" y="399484"/>
            <a:ext cx="7272808" cy="1224136"/>
          </a:xfrm>
          <a:prstGeom prst="rect">
            <a:avLst/>
          </a:prstGeom>
          <a:solidFill>
            <a:srgbClr val="C4EEFF"/>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6" name="Google Shape;96;p2"/>
          <p:cNvSpPr txBox="1"/>
          <p:nvPr>
            <p:ph type="title"/>
          </p:nvPr>
        </p:nvSpPr>
        <p:spPr>
          <a:xfrm>
            <a:off x="661742" y="432776"/>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Arial"/>
              <a:buNone/>
            </a:pPr>
            <a:r>
              <a:rPr lang="en-GB">
                <a:latin typeface="Arial"/>
                <a:ea typeface="Arial"/>
                <a:cs typeface="Arial"/>
                <a:sym typeface="Arial"/>
              </a:rPr>
              <a:t>Lazarus Saturday</a:t>
            </a:r>
            <a:endParaRPr>
              <a:latin typeface="Arial"/>
              <a:ea typeface="Arial"/>
              <a:cs typeface="Arial"/>
              <a:sym typeface="Arial"/>
            </a:endParaRPr>
          </a:p>
        </p:txBody>
      </p:sp>
      <p:pic>
        <p:nvPicPr>
          <p:cNvPr id="97" name="Google Shape;97;p2"/>
          <p:cNvPicPr preferRelativeResize="0"/>
          <p:nvPr/>
        </p:nvPicPr>
        <p:blipFill rotWithShape="1">
          <a:blip r:embed="rId3">
            <a:alphaModFix/>
          </a:blip>
          <a:srcRect b="0" l="0" r="0" t="0"/>
          <a:stretch/>
        </p:blipFill>
        <p:spPr>
          <a:xfrm>
            <a:off x="2991422" y="1639085"/>
            <a:ext cx="3427960" cy="482453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pic>
        <p:nvPicPr>
          <p:cNvPr id="194" name="Google Shape;194;p20"/>
          <p:cNvPicPr preferRelativeResize="0"/>
          <p:nvPr>
            <p:ph idx="1" type="body"/>
          </p:nvPr>
        </p:nvPicPr>
        <p:blipFill rotWithShape="1">
          <a:blip r:embed="rId3">
            <a:alphaModFix/>
          </a:blip>
          <a:srcRect b="0" l="0" r="0" t="0"/>
          <a:stretch/>
        </p:blipFill>
        <p:spPr>
          <a:xfrm>
            <a:off x="389767" y="187366"/>
            <a:ext cx="8327847" cy="4795306"/>
          </a:xfrm>
          <a:prstGeom prst="rect">
            <a:avLst/>
          </a:prstGeom>
          <a:noFill/>
          <a:ln>
            <a:noFill/>
          </a:ln>
        </p:spPr>
      </p:pic>
      <p:sp>
        <p:nvSpPr>
          <p:cNvPr id="195" name="Google Shape;195;p20"/>
          <p:cNvSpPr txBox="1"/>
          <p:nvPr/>
        </p:nvSpPr>
        <p:spPr>
          <a:xfrm>
            <a:off x="5796136" y="5589240"/>
            <a:ext cx="2592288" cy="120032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What do you think the wise maidens represent?</a:t>
            </a:r>
            <a:endParaRPr b="0" i="0" sz="1800" u="none" cap="none" strike="noStrike">
              <a:solidFill>
                <a:schemeClr val="dk1"/>
              </a:solidFill>
              <a:latin typeface="Arial"/>
              <a:ea typeface="Arial"/>
              <a:cs typeface="Arial"/>
              <a:sym typeface="Arial"/>
            </a:endParaRPr>
          </a:p>
        </p:txBody>
      </p:sp>
      <p:sp>
        <p:nvSpPr>
          <p:cNvPr id="196" name="Google Shape;196;p20"/>
          <p:cNvSpPr txBox="1"/>
          <p:nvPr/>
        </p:nvSpPr>
        <p:spPr>
          <a:xfrm>
            <a:off x="323528" y="5450740"/>
            <a:ext cx="2664296" cy="1200329"/>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Arial"/>
                <a:ea typeface="Arial"/>
                <a:cs typeface="Arial"/>
                <a:sym typeface="Arial"/>
              </a:rPr>
              <a:t>What do you think the foolish maidens represent?</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Google Shape;201;p21"/>
          <p:cNvSpPr/>
          <p:nvPr/>
        </p:nvSpPr>
        <p:spPr>
          <a:xfrm>
            <a:off x="2051720" y="404664"/>
            <a:ext cx="5112568" cy="936104"/>
          </a:xfrm>
          <a:prstGeom prst="rect">
            <a:avLst/>
          </a:prstGeom>
          <a:solidFill>
            <a:srgbClr val="C4EEFF"/>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2" name="Google Shape;202;p21"/>
          <p:cNvSpPr txBox="1"/>
          <p:nvPr>
            <p:ph type="title"/>
          </p:nvPr>
        </p:nvSpPr>
        <p:spPr>
          <a:xfrm>
            <a:off x="467544" y="18864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Arial"/>
              <a:buNone/>
            </a:pPr>
            <a:r>
              <a:rPr lang="en-GB">
                <a:latin typeface="Arial"/>
                <a:ea typeface="Arial"/>
                <a:cs typeface="Arial"/>
                <a:sym typeface="Arial"/>
              </a:rPr>
              <a:t>Holy Wednesday</a:t>
            </a:r>
            <a:endParaRPr>
              <a:latin typeface="Arial"/>
              <a:ea typeface="Arial"/>
              <a:cs typeface="Arial"/>
              <a:sym typeface="Arial"/>
            </a:endParaRPr>
          </a:p>
        </p:txBody>
      </p:sp>
      <p:pic>
        <p:nvPicPr>
          <p:cNvPr id="203" name="Google Shape;203;p21"/>
          <p:cNvPicPr preferRelativeResize="0"/>
          <p:nvPr/>
        </p:nvPicPr>
        <p:blipFill rotWithShape="1">
          <a:blip r:embed="rId3">
            <a:alphaModFix/>
          </a:blip>
          <a:srcRect b="0" l="0" r="0" t="0"/>
          <a:stretch/>
        </p:blipFill>
        <p:spPr>
          <a:xfrm>
            <a:off x="2651009" y="1600288"/>
            <a:ext cx="4121412" cy="496555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Google Shape;208;p22"/>
          <p:cNvSpPr txBox="1"/>
          <p:nvPr>
            <p:ph idx="1" type="body"/>
          </p:nvPr>
        </p:nvSpPr>
        <p:spPr>
          <a:xfrm>
            <a:off x="-24875" y="53051"/>
            <a:ext cx="9247500" cy="64494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845"/>
              <a:buNone/>
            </a:pPr>
            <a:r>
              <a:rPr b="1" lang="en-GB" sz="3045">
                <a:latin typeface="Arial"/>
                <a:ea typeface="Arial"/>
                <a:cs typeface="Arial"/>
                <a:sym typeface="Arial"/>
              </a:rPr>
              <a:t>Luke Chapter 7: Jesus at the Home of Simon the Pharisee</a:t>
            </a:r>
            <a:endParaRPr b="1" sz="3045">
              <a:latin typeface="Arial"/>
              <a:ea typeface="Arial"/>
              <a:cs typeface="Arial"/>
              <a:sym typeface="Arial"/>
            </a:endParaRPr>
          </a:p>
          <a:p>
            <a:pPr indent="0" lvl="0" marL="0" rtl="0" algn="l">
              <a:lnSpc>
                <a:spcPct val="80000"/>
              </a:lnSpc>
              <a:spcBef>
                <a:spcPts val="169"/>
              </a:spcBef>
              <a:spcAft>
                <a:spcPts val="0"/>
              </a:spcAft>
              <a:buClr>
                <a:schemeClr val="dk1"/>
              </a:buClr>
              <a:buSzPts val="845"/>
              <a:buNone/>
            </a:pPr>
            <a:r>
              <a:t/>
            </a:r>
            <a:endParaRPr b="1" sz="3045">
              <a:latin typeface="Arial"/>
              <a:ea typeface="Arial"/>
              <a:cs typeface="Arial"/>
              <a:sym typeface="Arial"/>
            </a:endParaRPr>
          </a:p>
          <a:p>
            <a:pPr indent="0" lvl="0" marL="0" rtl="0" algn="l">
              <a:lnSpc>
                <a:spcPct val="80000"/>
              </a:lnSpc>
              <a:spcBef>
                <a:spcPts val="169"/>
              </a:spcBef>
              <a:spcAft>
                <a:spcPts val="0"/>
              </a:spcAft>
              <a:buClr>
                <a:schemeClr val="dk1"/>
              </a:buClr>
              <a:buSzPts val="845"/>
              <a:buNone/>
            </a:pPr>
            <a:r>
              <a:rPr baseline="30000" lang="en-GB" sz="3045">
                <a:latin typeface="Arial"/>
                <a:ea typeface="Arial"/>
                <a:cs typeface="Arial"/>
                <a:sym typeface="Arial"/>
              </a:rPr>
              <a:t>36 </a:t>
            </a:r>
            <a:r>
              <a:rPr lang="en-GB" sz="3045">
                <a:latin typeface="Arial"/>
                <a:ea typeface="Arial"/>
                <a:cs typeface="Arial"/>
                <a:sym typeface="Arial"/>
              </a:rPr>
              <a:t>A Pharisee invited Jesus to have dinner with him, and Jesus went to his house and sat down to eat. </a:t>
            </a:r>
            <a:r>
              <a:rPr baseline="30000" lang="en-GB" sz="3045">
                <a:latin typeface="Arial"/>
                <a:ea typeface="Arial"/>
                <a:cs typeface="Arial"/>
                <a:sym typeface="Arial"/>
              </a:rPr>
              <a:t>37 </a:t>
            </a:r>
            <a:r>
              <a:rPr lang="en-GB" sz="3045">
                <a:latin typeface="Arial"/>
                <a:ea typeface="Arial"/>
                <a:cs typeface="Arial"/>
                <a:sym typeface="Arial"/>
              </a:rPr>
              <a:t>In that town was a woman who lived a sinful life. She heard that Jesus was eating in the Pharisee's house, so she brought an alabaster jar full of perfume </a:t>
            </a:r>
            <a:r>
              <a:rPr baseline="30000" lang="en-GB" sz="3045">
                <a:latin typeface="Arial"/>
                <a:ea typeface="Arial"/>
                <a:cs typeface="Arial"/>
                <a:sym typeface="Arial"/>
              </a:rPr>
              <a:t>38 </a:t>
            </a:r>
            <a:r>
              <a:rPr lang="en-GB" sz="3045">
                <a:latin typeface="Arial"/>
                <a:ea typeface="Arial"/>
                <a:cs typeface="Arial"/>
                <a:sym typeface="Arial"/>
              </a:rPr>
              <a:t>and stood behind Jesus, by his feet, crying and wetting his feet with her tears. Then she dried his feet with her hair, kissed them, and poured the perfume on them. </a:t>
            </a:r>
            <a:r>
              <a:rPr baseline="30000" lang="en-GB" sz="3045">
                <a:latin typeface="Arial"/>
                <a:ea typeface="Arial"/>
                <a:cs typeface="Arial"/>
                <a:sym typeface="Arial"/>
              </a:rPr>
              <a:t>39 </a:t>
            </a:r>
            <a:r>
              <a:rPr lang="en-GB" sz="3045">
                <a:latin typeface="Arial"/>
                <a:ea typeface="Arial"/>
                <a:cs typeface="Arial"/>
                <a:sym typeface="Arial"/>
              </a:rPr>
              <a:t>When the Pharisee saw this, he said to himself, “If this man really were a prophet, he would know who this woman is who is touching him; he would know what kind of sinful life she lives!”</a:t>
            </a:r>
            <a:endParaRPr sz="3045">
              <a:latin typeface="Arial"/>
              <a:ea typeface="Arial"/>
              <a:cs typeface="Arial"/>
              <a:sym typeface="Arial"/>
            </a:endParaRPr>
          </a:p>
          <a:p>
            <a:pPr indent="0" lvl="0" marL="0" rtl="0" algn="l">
              <a:lnSpc>
                <a:spcPct val="80000"/>
              </a:lnSpc>
              <a:spcBef>
                <a:spcPts val="169"/>
              </a:spcBef>
              <a:spcAft>
                <a:spcPts val="0"/>
              </a:spcAft>
              <a:buClr>
                <a:schemeClr val="dk1"/>
              </a:buClr>
              <a:buSzPts val="845"/>
              <a:buNone/>
            </a:pPr>
            <a:r>
              <a:rPr baseline="30000" lang="en-GB" sz="3045">
                <a:latin typeface="Arial"/>
                <a:ea typeface="Arial"/>
                <a:cs typeface="Arial"/>
                <a:sym typeface="Arial"/>
              </a:rPr>
              <a:t>40 </a:t>
            </a:r>
            <a:r>
              <a:rPr lang="en-GB" sz="3045">
                <a:latin typeface="Arial"/>
                <a:ea typeface="Arial"/>
                <a:cs typeface="Arial"/>
                <a:sym typeface="Arial"/>
              </a:rPr>
              <a:t>Jesus spoke up and said to him, “Simon, I have something to tell you.”</a:t>
            </a:r>
            <a:endParaRPr sz="3045">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23"/>
          <p:cNvSpPr txBox="1"/>
          <p:nvPr>
            <p:ph idx="1" type="body"/>
          </p:nvPr>
        </p:nvSpPr>
        <p:spPr>
          <a:xfrm>
            <a:off x="73988" y="133369"/>
            <a:ext cx="8913193" cy="6825809"/>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800"/>
              <a:buNone/>
            </a:pPr>
            <a:r>
              <a:rPr lang="en-GB" sz="2300">
                <a:latin typeface="Arial"/>
                <a:ea typeface="Arial"/>
                <a:cs typeface="Arial"/>
                <a:sym typeface="Arial"/>
              </a:rPr>
              <a:t>“Yes, Teacher,” he said, “tell me.”</a:t>
            </a:r>
            <a:endParaRPr sz="2300">
              <a:latin typeface="Arial"/>
              <a:ea typeface="Arial"/>
              <a:cs typeface="Arial"/>
              <a:sym typeface="Arial"/>
            </a:endParaRPr>
          </a:p>
          <a:p>
            <a:pPr indent="0" lvl="0" marL="0" rtl="0" algn="l">
              <a:lnSpc>
                <a:spcPct val="80000"/>
              </a:lnSpc>
              <a:spcBef>
                <a:spcPts val="160"/>
              </a:spcBef>
              <a:spcAft>
                <a:spcPts val="0"/>
              </a:spcAft>
              <a:buClr>
                <a:schemeClr val="dk1"/>
              </a:buClr>
              <a:buSzPts val="800"/>
              <a:buNone/>
            </a:pPr>
            <a:r>
              <a:rPr baseline="30000" lang="en-GB" sz="2300">
                <a:latin typeface="Arial"/>
                <a:ea typeface="Arial"/>
                <a:cs typeface="Arial"/>
                <a:sym typeface="Arial"/>
              </a:rPr>
              <a:t>41 </a:t>
            </a:r>
            <a:r>
              <a:rPr lang="en-GB" sz="2300">
                <a:latin typeface="Arial"/>
                <a:ea typeface="Arial"/>
                <a:cs typeface="Arial"/>
                <a:sym typeface="Arial"/>
              </a:rPr>
              <a:t>“There were two men who owed money to a moneylender,” Jesus began. “One owed him five hundred silver coins, and the other owed him fifty. </a:t>
            </a:r>
            <a:r>
              <a:rPr baseline="30000" lang="en-GB" sz="2300">
                <a:latin typeface="Arial"/>
                <a:ea typeface="Arial"/>
                <a:cs typeface="Arial"/>
                <a:sym typeface="Arial"/>
              </a:rPr>
              <a:t>42 </a:t>
            </a:r>
            <a:r>
              <a:rPr lang="en-GB" sz="2300">
                <a:latin typeface="Arial"/>
                <a:ea typeface="Arial"/>
                <a:cs typeface="Arial"/>
                <a:sym typeface="Arial"/>
              </a:rPr>
              <a:t>Neither of them could pay him back, so he cancelled the debts of both. Which one, then, will love him more?”</a:t>
            </a:r>
            <a:endParaRPr sz="2300">
              <a:latin typeface="Arial"/>
              <a:ea typeface="Arial"/>
              <a:cs typeface="Arial"/>
              <a:sym typeface="Arial"/>
            </a:endParaRPr>
          </a:p>
          <a:p>
            <a:pPr indent="0" lvl="0" marL="0" rtl="0" algn="l">
              <a:lnSpc>
                <a:spcPct val="80000"/>
              </a:lnSpc>
              <a:spcBef>
                <a:spcPts val="160"/>
              </a:spcBef>
              <a:spcAft>
                <a:spcPts val="0"/>
              </a:spcAft>
              <a:buClr>
                <a:schemeClr val="dk1"/>
              </a:buClr>
              <a:buSzPts val="800"/>
              <a:buNone/>
            </a:pPr>
            <a:r>
              <a:rPr baseline="30000" lang="en-GB" sz="2300">
                <a:latin typeface="Arial"/>
                <a:ea typeface="Arial"/>
                <a:cs typeface="Arial"/>
                <a:sym typeface="Arial"/>
              </a:rPr>
              <a:t>43 </a:t>
            </a:r>
            <a:r>
              <a:rPr lang="en-GB" sz="2300">
                <a:latin typeface="Arial"/>
                <a:ea typeface="Arial"/>
                <a:cs typeface="Arial"/>
                <a:sym typeface="Arial"/>
              </a:rPr>
              <a:t>“I suppose,” answered Simon, “that it would be the one who was forgiven more.”</a:t>
            </a:r>
            <a:endParaRPr sz="2300">
              <a:latin typeface="Arial"/>
              <a:ea typeface="Arial"/>
              <a:cs typeface="Arial"/>
              <a:sym typeface="Arial"/>
            </a:endParaRPr>
          </a:p>
          <a:p>
            <a:pPr indent="0" lvl="0" marL="0" rtl="0" algn="l">
              <a:lnSpc>
                <a:spcPct val="80000"/>
              </a:lnSpc>
              <a:spcBef>
                <a:spcPts val="160"/>
              </a:spcBef>
              <a:spcAft>
                <a:spcPts val="0"/>
              </a:spcAft>
              <a:buClr>
                <a:schemeClr val="dk1"/>
              </a:buClr>
              <a:buSzPts val="800"/>
              <a:buNone/>
            </a:pPr>
            <a:r>
              <a:rPr lang="en-GB" sz="2300">
                <a:latin typeface="Arial"/>
                <a:ea typeface="Arial"/>
                <a:cs typeface="Arial"/>
                <a:sym typeface="Arial"/>
              </a:rPr>
              <a:t>“You are right,” said Jesus. </a:t>
            </a:r>
            <a:r>
              <a:rPr baseline="30000" lang="en-GB" sz="2300">
                <a:latin typeface="Arial"/>
                <a:ea typeface="Arial"/>
                <a:cs typeface="Arial"/>
                <a:sym typeface="Arial"/>
              </a:rPr>
              <a:t>44 </a:t>
            </a:r>
            <a:r>
              <a:rPr lang="en-GB" sz="2300">
                <a:latin typeface="Arial"/>
                <a:ea typeface="Arial"/>
                <a:cs typeface="Arial"/>
                <a:sym typeface="Arial"/>
              </a:rPr>
              <a:t>Then he turned to the woman and said to Simon, “Do you see this woman? I came into your home, and you gave me no water for my feet, but she has washed my feet with her tears and dried them with her hair. </a:t>
            </a:r>
            <a:r>
              <a:rPr baseline="30000" lang="en-GB" sz="2300">
                <a:latin typeface="Arial"/>
                <a:ea typeface="Arial"/>
                <a:cs typeface="Arial"/>
                <a:sym typeface="Arial"/>
              </a:rPr>
              <a:t>45 </a:t>
            </a:r>
            <a:r>
              <a:rPr lang="en-GB" sz="2300">
                <a:latin typeface="Arial"/>
                <a:ea typeface="Arial"/>
                <a:cs typeface="Arial"/>
                <a:sym typeface="Arial"/>
              </a:rPr>
              <a:t>You did not welcome me with a kiss, but she has not stopped kissing my feet since I came. </a:t>
            </a:r>
            <a:r>
              <a:rPr baseline="30000" lang="en-GB" sz="2300">
                <a:latin typeface="Arial"/>
                <a:ea typeface="Arial"/>
                <a:cs typeface="Arial"/>
                <a:sym typeface="Arial"/>
              </a:rPr>
              <a:t>46 </a:t>
            </a:r>
            <a:r>
              <a:rPr lang="en-GB" sz="2300">
                <a:latin typeface="Arial"/>
                <a:ea typeface="Arial"/>
                <a:cs typeface="Arial"/>
                <a:sym typeface="Arial"/>
              </a:rPr>
              <a:t>You provided no olive oil for my head, but she has covered my feet with perfume. </a:t>
            </a:r>
            <a:r>
              <a:rPr baseline="30000" lang="en-GB" sz="2300">
                <a:latin typeface="Arial"/>
                <a:ea typeface="Arial"/>
                <a:cs typeface="Arial"/>
                <a:sym typeface="Arial"/>
              </a:rPr>
              <a:t>47 </a:t>
            </a:r>
            <a:r>
              <a:rPr lang="en-GB" sz="2300">
                <a:latin typeface="Arial"/>
                <a:ea typeface="Arial"/>
                <a:cs typeface="Arial"/>
                <a:sym typeface="Arial"/>
              </a:rPr>
              <a:t>I tell you, then, the great love she has shown proves that her many sins have been forgiven. But whoever has been forgiven little shows only a little love.”</a:t>
            </a:r>
            <a:endParaRPr sz="2300">
              <a:latin typeface="Arial"/>
              <a:ea typeface="Arial"/>
              <a:cs typeface="Arial"/>
              <a:sym typeface="Arial"/>
            </a:endParaRPr>
          </a:p>
          <a:p>
            <a:pPr indent="0" lvl="0" marL="0" rtl="0" algn="l">
              <a:lnSpc>
                <a:spcPct val="80000"/>
              </a:lnSpc>
              <a:spcBef>
                <a:spcPts val="160"/>
              </a:spcBef>
              <a:spcAft>
                <a:spcPts val="0"/>
              </a:spcAft>
              <a:buClr>
                <a:schemeClr val="dk1"/>
              </a:buClr>
              <a:buSzPts val="800"/>
              <a:buNone/>
            </a:pPr>
            <a:r>
              <a:rPr baseline="30000" lang="en-GB" sz="2300">
                <a:latin typeface="Arial"/>
                <a:ea typeface="Arial"/>
                <a:cs typeface="Arial"/>
                <a:sym typeface="Arial"/>
              </a:rPr>
              <a:t>48 </a:t>
            </a:r>
            <a:r>
              <a:rPr lang="en-GB" sz="2300">
                <a:latin typeface="Arial"/>
                <a:ea typeface="Arial"/>
                <a:cs typeface="Arial"/>
                <a:sym typeface="Arial"/>
              </a:rPr>
              <a:t>Then Jesus said to the woman, “Your sins are forgiven.”</a:t>
            </a:r>
            <a:endParaRPr sz="2300">
              <a:latin typeface="Arial"/>
              <a:ea typeface="Arial"/>
              <a:cs typeface="Arial"/>
              <a:sym typeface="Arial"/>
            </a:endParaRPr>
          </a:p>
          <a:p>
            <a:pPr indent="0" lvl="0" marL="0" rtl="0" algn="l">
              <a:lnSpc>
                <a:spcPct val="80000"/>
              </a:lnSpc>
              <a:spcBef>
                <a:spcPts val="160"/>
              </a:spcBef>
              <a:spcAft>
                <a:spcPts val="0"/>
              </a:spcAft>
              <a:buClr>
                <a:schemeClr val="dk1"/>
              </a:buClr>
              <a:buSzPts val="800"/>
              <a:buNone/>
            </a:pPr>
            <a:r>
              <a:rPr baseline="30000" lang="en-GB" sz="2300">
                <a:latin typeface="Arial"/>
                <a:ea typeface="Arial"/>
                <a:cs typeface="Arial"/>
                <a:sym typeface="Arial"/>
              </a:rPr>
              <a:t>49 </a:t>
            </a:r>
            <a:r>
              <a:rPr lang="en-GB" sz="2300">
                <a:latin typeface="Arial"/>
                <a:ea typeface="Arial"/>
                <a:cs typeface="Arial"/>
                <a:sym typeface="Arial"/>
              </a:rPr>
              <a:t>The others sitting at the table began to say to themselves, “Who is this, who even forgives sins?”</a:t>
            </a:r>
            <a:endParaRPr sz="2300">
              <a:latin typeface="Arial"/>
              <a:ea typeface="Arial"/>
              <a:cs typeface="Arial"/>
              <a:sym typeface="Arial"/>
            </a:endParaRPr>
          </a:p>
          <a:p>
            <a:pPr indent="0" lvl="0" marL="0" rtl="0" algn="l">
              <a:lnSpc>
                <a:spcPct val="80000"/>
              </a:lnSpc>
              <a:spcBef>
                <a:spcPts val="160"/>
              </a:spcBef>
              <a:spcAft>
                <a:spcPts val="0"/>
              </a:spcAft>
              <a:buClr>
                <a:schemeClr val="dk1"/>
              </a:buClr>
              <a:buSzPts val="800"/>
              <a:buNone/>
            </a:pPr>
            <a:r>
              <a:rPr baseline="30000" lang="en-GB" sz="2300">
                <a:latin typeface="Arial"/>
                <a:ea typeface="Arial"/>
                <a:cs typeface="Arial"/>
                <a:sym typeface="Arial"/>
              </a:rPr>
              <a:t>50 </a:t>
            </a:r>
            <a:r>
              <a:rPr lang="en-GB" sz="2300">
                <a:latin typeface="Arial"/>
                <a:ea typeface="Arial"/>
                <a:cs typeface="Arial"/>
                <a:sym typeface="Arial"/>
              </a:rPr>
              <a:t>But Jesus said to the woman, “Your faith has saved you; go in peace.”</a:t>
            </a:r>
            <a:endParaRPr sz="2300">
              <a:latin typeface="Arial"/>
              <a:ea typeface="Arial"/>
              <a:cs typeface="Arial"/>
              <a:sym typeface="Arial"/>
            </a:endParaRPr>
          </a:p>
          <a:p>
            <a:pPr indent="0" lvl="0" marL="0" rtl="0" algn="l">
              <a:lnSpc>
                <a:spcPct val="80000"/>
              </a:lnSpc>
              <a:spcBef>
                <a:spcPts val="160"/>
              </a:spcBef>
              <a:spcAft>
                <a:spcPts val="0"/>
              </a:spcAft>
              <a:buClr>
                <a:schemeClr val="dk1"/>
              </a:buClr>
              <a:buSzPts val="800"/>
              <a:buNone/>
            </a:pPr>
            <a:r>
              <a:t/>
            </a:r>
            <a:endParaRPr sz="2300">
              <a:latin typeface="Arial"/>
              <a:ea typeface="Arial"/>
              <a:cs typeface="Arial"/>
              <a:sym typeface="Arial"/>
            </a:endParaRPr>
          </a:p>
          <a:p>
            <a:pPr indent="-292100" lvl="0" marL="342900" rtl="0" algn="l">
              <a:lnSpc>
                <a:spcPct val="80000"/>
              </a:lnSpc>
              <a:spcBef>
                <a:spcPts val="160"/>
              </a:spcBef>
              <a:spcAft>
                <a:spcPts val="0"/>
              </a:spcAft>
              <a:buClr>
                <a:schemeClr val="dk1"/>
              </a:buClr>
              <a:buSzPts val="800"/>
              <a:buNone/>
            </a:pPr>
            <a:r>
              <a:t/>
            </a:r>
            <a:endParaRPr sz="23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2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342900" lvl="0" marL="342900" rtl="0" algn="ctr">
              <a:lnSpc>
                <a:spcPct val="100000"/>
              </a:lnSpc>
              <a:spcBef>
                <a:spcPts val="0"/>
              </a:spcBef>
              <a:spcAft>
                <a:spcPts val="0"/>
              </a:spcAft>
              <a:buClr>
                <a:schemeClr val="dk1"/>
              </a:buClr>
              <a:buSzPts val="4000"/>
              <a:buChar char="•"/>
            </a:pPr>
            <a:r>
              <a:rPr lang="en-GB" sz="4000">
                <a:latin typeface="Arial"/>
                <a:ea typeface="Arial"/>
                <a:cs typeface="Arial"/>
                <a:sym typeface="Arial"/>
              </a:rPr>
              <a:t>Why did the woman pour her precious oil over Jesus?</a:t>
            </a:r>
            <a:endParaRPr/>
          </a:p>
          <a:p>
            <a:pPr indent="-88900" lvl="0" marL="342900" rtl="0" algn="ctr">
              <a:lnSpc>
                <a:spcPct val="100000"/>
              </a:lnSpc>
              <a:spcBef>
                <a:spcPts val="800"/>
              </a:spcBef>
              <a:spcAft>
                <a:spcPts val="0"/>
              </a:spcAft>
              <a:buClr>
                <a:schemeClr val="dk1"/>
              </a:buClr>
              <a:buSzPts val="4000"/>
              <a:buNone/>
            </a:pPr>
            <a:r>
              <a:t/>
            </a:r>
            <a:endParaRPr sz="4000">
              <a:latin typeface="Arial"/>
              <a:ea typeface="Arial"/>
              <a:cs typeface="Arial"/>
              <a:sym typeface="Arial"/>
            </a:endParaRPr>
          </a:p>
          <a:p>
            <a:pPr indent="-342900" lvl="0" marL="342900" rtl="0" algn="ctr">
              <a:lnSpc>
                <a:spcPct val="100000"/>
              </a:lnSpc>
              <a:spcBef>
                <a:spcPts val="800"/>
              </a:spcBef>
              <a:spcAft>
                <a:spcPts val="0"/>
              </a:spcAft>
              <a:buClr>
                <a:schemeClr val="dk1"/>
              </a:buClr>
              <a:buSzPts val="4000"/>
              <a:buChar char="•"/>
            </a:pPr>
            <a:r>
              <a:rPr lang="en-GB" sz="4000">
                <a:latin typeface="Arial"/>
                <a:ea typeface="Arial"/>
                <a:cs typeface="Arial"/>
                <a:sym typeface="Arial"/>
              </a:rPr>
              <a:t>How do you think it made the people feel? </a:t>
            </a:r>
            <a:endParaRPr/>
          </a:p>
          <a:p>
            <a:pPr indent="-139700" lvl="0" marL="342900" rtl="0" algn="l">
              <a:lnSpc>
                <a:spcPct val="100000"/>
              </a:lnSpc>
              <a:spcBef>
                <a:spcPts val="640"/>
              </a:spcBef>
              <a:spcAft>
                <a:spcPts val="0"/>
              </a:spcAft>
              <a:buClr>
                <a:schemeClr val="dk1"/>
              </a:buClr>
              <a:buSzPts val="3200"/>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25"/>
          <p:cNvSpPr/>
          <p:nvPr/>
        </p:nvSpPr>
        <p:spPr>
          <a:xfrm>
            <a:off x="2051720" y="404664"/>
            <a:ext cx="5112568" cy="936104"/>
          </a:xfrm>
          <a:prstGeom prst="rect">
            <a:avLst/>
          </a:prstGeom>
          <a:solidFill>
            <a:srgbClr val="C4EEFF"/>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4" name="Google Shape;224;p25"/>
          <p:cNvSpPr txBox="1"/>
          <p:nvPr>
            <p:ph type="title"/>
          </p:nvPr>
        </p:nvSpPr>
        <p:spPr>
          <a:xfrm>
            <a:off x="683568" y="18864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Arial"/>
              <a:buNone/>
            </a:pPr>
            <a:r>
              <a:rPr lang="en-GB">
                <a:latin typeface="Arial"/>
                <a:ea typeface="Arial"/>
                <a:cs typeface="Arial"/>
                <a:sym typeface="Arial"/>
              </a:rPr>
              <a:t>Holy Thursday</a:t>
            </a:r>
            <a:endParaRPr>
              <a:latin typeface="Arial"/>
              <a:ea typeface="Arial"/>
              <a:cs typeface="Arial"/>
              <a:sym typeface="Arial"/>
            </a:endParaRPr>
          </a:p>
        </p:txBody>
      </p:sp>
      <p:pic>
        <p:nvPicPr>
          <p:cNvPr id="225" name="Google Shape;225;p25"/>
          <p:cNvPicPr preferRelativeResize="0"/>
          <p:nvPr/>
        </p:nvPicPr>
        <p:blipFill rotWithShape="1">
          <a:blip r:embed="rId3">
            <a:alphaModFix/>
          </a:blip>
          <a:srcRect b="0" l="0" r="0" t="0"/>
          <a:stretch/>
        </p:blipFill>
        <p:spPr>
          <a:xfrm>
            <a:off x="2243001" y="1537878"/>
            <a:ext cx="4815151" cy="499349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26"/>
          <p:cNvSpPr txBox="1"/>
          <p:nvPr>
            <p:ph idx="1" type="body"/>
          </p:nvPr>
        </p:nvSpPr>
        <p:spPr>
          <a:xfrm>
            <a:off x="28970" y="44870"/>
            <a:ext cx="9095877" cy="6904475"/>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880"/>
              <a:buNone/>
            </a:pPr>
            <a:r>
              <a:rPr b="1" lang="en-GB" sz="2480">
                <a:latin typeface="Arial"/>
                <a:ea typeface="Arial"/>
                <a:cs typeface="Arial"/>
                <a:sym typeface="Arial"/>
              </a:rPr>
              <a:t>22 </a:t>
            </a:r>
            <a:r>
              <a:rPr lang="en-GB" sz="2480">
                <a:latin typeface="Arial"/>
                <a:ea typeface="Arial"/>
                <a:cs typeface="Arial"/>
                <a:sym typeface="Arial"/>
              </a:rPr>
              <a:t>Now the Festival of Unleavened Bread, called the Passover, was approaching, </a:t>
            </a:r>
            <a:r>
              <a:rPr b="1" baseline="30000" lang="en-GB" sz="2480">
                <a:latin typeface="Arial"/>
                <a:ea typeface="Arial"/>
                <a:cs typeface="Arial"/>
                <a:sym typeface="Arial"/>
              </a:rPr>
              <a:t>2 </a:t>
            </a:r>
            <a:r>
              <a:rPr lang="en-GB" sz="2480">
                <a:latin typeface="Arial"/>
                <a:ea typeface="Arial"/>
                <a:cs typeface="Arial"/>
                <a:sym typeface="Arial"/>
              </a:rPr>
              <a:t>and the chief priests and the teachers of the law were looking for some way to get rid of Jesus, for they were afraid of the people. </a:t>
            </a:r>
            <a:r>
              <a:rPr b="1" baseline="30000" lang="en-GB" sz="2480">
                <a:latin typeface="Arial"/>
                <a:ea typeface="Arial"/>
                <a:cs typeface="Arial"/>
                <a:sym typeface="Arial"/>
              </a:rPr>
              <a:t>3 </a:t>
            </a:r>
            <a:r>
              <a:rPr lang="en-GB" sz="2480">
                <a:latin typeface="Arial"/>
                <a:ea typeface="Arial"/>
                <a:cs typeface="Arial"/>
                <a:sym typeface="Arial"/>
              </a:rPr>
              <a:t>Then Satan entered Judas, called Iscariot, one of the Twelve. </a:t>
            </a:r>
            <a:r>
              <a:rPr b="1" baseline="30000" lang="en-GB" sz="2480">
                <a:latin typeface="Arial"/>
                <a:ea typeface="Arial"/>
                <a:cs typeface="Arial"/>
                <a:sym typeface="Arial"/>
              </a:rPr>
              <a:t>4 </a:t>
            </a:r>
            <a:r>
              <a:rPr lang="en-GB" sz="2480">
                <a:latin typeface="Arial"/>
                <a:ea typeface="Arial"/>
                <a:cs typeface="Arial"/>
                <a:sym typeface="Arial"/>
              </a:rPr>
              <a:t>And Judas went to the chief priests and the officers of the temple guard and discussed with them how he might betray Jesus. </a:t>
            </a:r>
            <a:r>
              <a:rPr b="1" baseline="30000" lang="en-GB" sz="2480">
                <a:latin typeface="Arial"/>
                <a:ea typeface="Arial"/>
                <a:cs typeface="Arial"/>
                <a:sym typeface="Arial"/>
              </a:rPr>
              <a:t>5 </a:t>
            </a:r>
            <a:r>
              <a:rPr lang="en-GB" sz="2480">
                <a:latin typeface="Arial"/>
                <a:ea typeface="Arial"/>
                <a:cs typeface="Arial"/>
                <a:sym typeface="Arial"/>
              </a:rPr>
              <a:t>They were delighted and agreed to give him money. </a:t>
            </a:r>
            <a:r>
              <a:rPr b="1" baseline="30000" lang="en-GB" sz="2480">
                <a:latin typeface="Arial"/>
                <a:ea typeface="Arial"/>
                <a:cs typeface="Arial"/>
                <a:sym typeface="Arial"/>
              </a:rPr>
              <a:t>6 </a:t>
            </a:r>
            <a:r>
              <a:rPr lang="en-GB" sz="2480">
                <a:latin typeface="Arial"/>
                <a:ea typeface="Arial"/>
                <a:cs typeface="Arial"/>
                <a:sym typeface="Arial"/>
              </a:rPr>
              <a:t>He consented, and watched for an opportunity to hand Jesus over to them when no crowd was present.</a:t>
            </a:r>
            <a:endParaRPr sz="2480">
              <a:latin typeface="Arial"/>
              <a:ea typeface="Arial"/>
              <a:cs typeface="Arial"/>
              <a:sym typeface="Arial"/>
            </a:endParaRPr>
          </a:p>
          <a:p>
            <a:pPr indent="0" lvl="0" marL="0" rtl="0" algn="l">
              <a:lnSpc>
                <a:spcPct val="80000"/>
              </a:lnSpc>
              <a:spcBef>
                <a:spcPts val="176"/>
              </a:spcBef>
              <a:spcAft>
                <a:spcPts val="0"/>
              </a:spcAft>
              <a:buClr>
                <a:schemeClr val="dk1"/>
              </a:buClr>
              <a:buSzPts val="880"/>
              <a:buNone/>
            </a:pPr>
            <a:r>
              <a:rPr lang="en-GB" sz="2480">
                <a:latin typeface="Arial"/>
                <a:ea typeface="Arial"/>
                <a:cs typeface="Arial"/>
                <a:sym typeface="Arial"/>
              </a:rPr>
              <a:t>The Last Supper</a:t>
            </a:r>
            <a:endParaRPr sz="2480">
              <a:latin typeface="Arial"/>
              <a:ea typeface="Arial"/>
              <a:cs typeface="Arial"/>
              <a:sym typeface="Arial"/>
            </a:endParaRPr>
          </a:p>
          <a:p>
            <a:pPr indent="0" lvl="0" marL="0" rtl="0" algn="l">
              <a:lnSpc>
                <a:spcPct val="80000"/>
              </a:lnSpc>
              <a:spcBef>
                <a:spcPts val="176"/>
              </a:spcBef>
              <a:spcAft>
                <a:spcPts val="0"/>
              </a:spcAft>
              <a:buClr>
                <a:schemeClr val="dk1"/>
              </a:buClr>
              <a:buSzPts val="880"/>
              <a:buNone/>
            </a:pPr>
            <a:r>
              <a:rPr b="1" baseline="30000" lang="en-GB" sz="2480">
                <a:latin typeface="Arial"/>
                <a:ea typeface="Arial"/>
                <a:cs typeface="Arial"/>
                <a:sym typeface="Arial"/>
              </a:rPr>
              <a:t>7 </a:t>
            </a:r>
            <a:r>
              <a:rPr lang="en-GB" sz="2480">
                <a:latin typeface="Arial"/>
                <a:ea typeface="Arial"/>
                <a:cs typeface="Arial"/>
                <a:sym typeface="Arial"/>
              </a:rPr>
              <a:t>Then came the day of Unleavened Bread on which the Passover lamb had to be sacrificed. </a:t>
            </a:r>
            <a:r>
              <a:rPr b="1" baseline="30000" lang="en-GB" sz="2480">
                <a:latin typeface="Arial"/>
                <a:ea typeface="Arial"/>
                <a:cs typeface="Arial"/>
                <a:sym typeface="Arial"/>
              </a:rPr>
              <a:t>8 </a:t>
            </a:r>
            <a:r>
              <a:rPr lang="en-GB" sz="2480">
                <a:latin typeface="Arial"/>
                <a:ea typeface="Arial"/>
                <a:cs typeface="Arial"/>
                <a:sym typeface="Arial"/>
              </a:rPr>
              <a:t>Jesus sent Peter and John, saying, “Go and make preparations for us to eat the Passover.”</a:t>
            </a:r>
            <a:endParaRPr sz="2480">
              <a:latin typeface="Arial"/>
              <a:ea typeface="Arial"/>
              <a:cs typeface="Arial"/>
              <a:sym typeface="Arial"/>
            </a:endParaRPr>
          </a:p>
          <a:p>
            <a:pPr indent="0" lvl="0" marL="0" rtl="0" algn="l">
              <a:lnSpc>
                <a:spcPct val="80000"/>
              </a:lnSpc>
              <a:spcBef>
                <a:spcPts val="176"/>
              </a:spcBef>
              <a:spcAft>
                <a:spcPts val="0"/>
              </a:spcAft>
              <a:buClr>
                <a:schemeClr val="dk1"/>
              </a:buClr>
              <a:buSzPts val="880"/>
              <a:buNone/>
            </a:pPr>
            <a:r>
              <a:rPr b="1" baseline="30000" lang="en-GB" sz="2480">
                <a:latin typeface="Arial"/>
                <a:ea typeface="Arial"/>
                <a:cs typeface="Arial"/>
                <a:sym typeface="Arial"/>
              </a:rPr>
              <a:t>9 </a:t>
            </a:r>
            <a:r>
              <a:rPr lang="en-GB" sz="2480">
                <a:latin typeface="Arial"/>
                <a:ea typeface="Arial"/>
                <a:cs typeface="Arial"/>
                <a:sym typeface="Arial"/>
              </a:rPr>
              <a:t>“Where do you want us to prepare for it?” they asked.</a:t>
            </a:r>
            <a:endParaRPr sz="2480">
              <a:latin typeface="Arial"/>
              <a:ea typeface="Arial"/>
              <a:cs typeface="Arial"/>
              <a:sym typeface="Arial"/>
            </a:endParaRPr>
          </a:p>
          <a:p>
            <a:pPr indent="0" lvl="0" marL="0" rtl="0" algn="l">
              <a:lnSpc>
                <a:spcPct val="80000"/>
              </a:lnSpc>
              <a:spcBef>
                <a:spcPts val="176"/>
              </a:spcBef>
              <a:spcAft>
                <a:spcPts val="0"/>
              </a:spcAft>
              <a:buClr>
                <a:schemeClr val="dk1"/>
              </a:buClr>
              <a:buSzPts val="880"/>
              <a:buNone/>
            </a:pPr>
            <a:r>
              <a:rPr b="1" baseline="30000" lang="en-GB" sz="2480">
                <a:latin typeface="Arial"/>
                <a:ea typeface="Arial"/>
                <a:cs typeface="Arial"/>
                <a:sym typeface="Arial"/>
              </a:rPr>
              <a:t>10 </a:t>
            </a:r>
            <a:r>
              <a:rPr lang="en-GB" sz="2480">
                <a:latin typeface="Arial"/>
                <a:ea typeface="Arial"/>
                <a:cs typeface="Arial"/>
                <a:sym typeface="Arial"/>
              </a:rPr>
              <a:t>He replied, “As you enter the city, a man carrying a jar of water will meet you. Follow him to the house that he enters, </a:t>
            </a:r>
            <a:r>
              <a:rPr b="1" baseline="30000" lang="en-GB" sz="2480">
                <a:latin typeface="Arial"/>
                <a:ea typeface="Arial"/>
                <a:cs typeface="Arial"/>
                <a:sym typeface="Arial"/>
              </a:rPr>
              <a:t>11 </a:t>
            </a:r>
            <a:r>
              <a:rPr lang="en-GB" sz="2480">
                <a:latin typeface="Arial"/>
                <a:ea typeface="Arial"/>
                <a:cs typeface="Arial"/>
                <a:sym typeface="Arial"/>
              </a:rPr>
              <a:t>and say to the owner of the house, ‘The Teacher asks: Where is the guest room, where I may eat the Passover with my disciples?’ </a:t>
            </a:r>
            <a:r>
              <a:rPr b="1" baseline="30000" lang="en-GB" sz="2480">
                <a:latin typeface="Arial"/>
                <a:ea typeface="Arial"/>
                <a:cs typeface="Arial"/>
                <a:sym typeface="Arial"/>
              </a:rPr>
              <a:t>12 </a:t>
            </a:r>
            <a:r>
              <a:rPr lang="en-GB" sz="2480">
                <a:latin typeface="Arial"/>
                <a:ea typeface="Arial"/>
                <a:cs typeface="Arial"/>
                <a:sym typeface="Arial"/>
              </a:rPr>
              <a:t>He will show you a large room upstairs, all furnished. Make preparations there.”</a:t>
            </a:r>
            <a:endParaRPr sz="2480">
              <a:latin typeface="Arial"/>
              <a:ea typeface="Arial"/>
              <a:cs typeface="Arial"/>
              <a:sym typeface="Arial"/>
            </a:endParaRPr>
          </a:p>
          <a:p>
            <a:pPr indent="0" lvl="0" marL="0" rtl="0" algn="l">
              <a:lnSpc>
                <a:spcPct val="80000"/>
              </a:lnSpc>
              <a:spcBef>
                <a:spcPts val="176"/>
              </a:spcBef>
              <a:spcAft>
                <a:spcPts val="0"/>
              </a:spcAft>
              <a:buClr>
                <a:schemeClr val="dk1"/>
              </a:buClr>
              <a:buSzPts val="880"/>
              <a:buNone/>
            </a:pPr>
            <a:r>
              <a:t/>
            </a:r>
            <a:endParaRPr sz="248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27"/>
          <p:cNvSpPr txBox="1"/>
          <p:nvPr>
            <p:ph idx="1" type="body"/>
          </p:nvPr>
        </p:nvSpPr>
        <p:spPr>
          <a:xfrm>
            <a:off x="86100" y="147174"/>
            <a:ext cx="9057900" cy="63996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1265"/>
              <a:buNone/>
            </a:pPr>
            <a:r>
              <a:rPr b="1" baseline="30000" lang="en-GB" sz="2565">
                <a:latin typeface="Arial"/>
                <a:ea typeface="Arial"/>
                <a:cs typeface="Arial"/>
                <a:sym typeface="Arial"/>
              </a:rPr>
              <a:t>13 </a:t>
            </a:r>
            <a:r>
              <a:rPr lang="en-GB" sz="2565">
                <a:latin typeface="Arial"/>
                <a:ea typeface="Arial"/>
                <a:cs typeface="Arial"/>
                <a:sym typeface="Arial"/>
              </a:rPr>
              <a:t>They left and found things just as Jesus had told them. So they prepared the Passover.</a:t>
            </a:r>
            <a:endParaRPr sz="2565">
              <a:latin typeface="Arial"/>
              <a:ea typeface="Arial"/>
              <a:cs typeface="Arial"/>
              <a:sym typeface="Arial"/>
            </a:endParaRPr>
          </a:p>
          <a:p>
            <a:pPr indent="0" lvl="0" marL="0" rtl="0" algn="l">
              <a:lnSpc>
                <a:spcPct val="80000"/>
              </a:lnSpc>
              <a:spcBef>
                <a:spcPts val="253"/>
              </a:spcBef>
              <a:spcAft>
                <a:spcPts val="0"/>
              </a:spcAft>
              <a:buClr>
                <a:schemeClr val="dk1"/>
              </a:buClr>
              <a:buSzPts val="1265"/>
              <a:buNone/>
            </a:pPr>
            <a:r>
              <a:rPr b="1" baseline="30000" lang="en-GB" sz="2565">
                <a:latin typeface="Arial"/>
                <a:ea typeface="Arial"/>
                <a:cs typeface="Arial"/>
                <a:sym typeface="Arial"/>
              </a:rPr>
              <a:t>14 </a:t>
            </a:r>
            <a:r>
              <a:rPr lang="en-GB" sz="2565">
                <a:latin typeface="Arial"/>
                <a:ea typeface="Arial"/>
                <a:cs typeface="Arial"/>
                <a:sym typeface="Arial"/>
              </a:rPr>
              <a:t>When the hour came, Jesus and his apostles reclined at the table. </a:t>
            </a:r>
            <a:r>
              <a:rPr b="1" baseline="30000" lang="en-GB" sz="2565">
                <a:latin typeface="Arial"/>
                <a:ea typeface="Arial"/>
                <a:cs typeface="Arial"/>
                <a:sym typeface="Arial"/>
              </a:rPr>
              <a:t>15 </a:t>
            </a:r>
            <a:r>
              <a:rPr lang="en-GB" sz="2565">
                <a:latin typeface="Arial"/>
                <a:ea typeface="Arial"/>
                <a:cs typeface="Arial"/>
                <a:sym typeface="Arial"/>
              </a:rPr>
              <a:t>And he said to them, “I have eagerly desired to eat this Passover with you before I suffer. </a:t>
            </a:r>
            <a:r>
              <a:rPr b="1" baseline="30000" lang="en-GB" sz="2565">
                <a:latin typeface="Arial"/>
                <a:ea typeface="Arial"/>
                <a:cs typeface="Arial"/>
                <a:sym typeface="Arial"/>
              </a:rPr>
              <a:t>16 </a:t>
            </a:r>
            <a:r>
              <a:rPr lang="en-GB" sz="2565">
                <a:latin typeface="Arial"/>
                <a:ea typeface="Arial"/>
                <a:cs typeface="Arial"/>
                <a:sym typeface="Arial"/>
              </a:rPr>
              <a:t>For I tell you, I will not eat it again until it finds fulfillment in the kingdom of God.”</a:t>
            </a:r>
            <a:endParaRPr sz="2565">
              <a:latin typeface="Arial"/>
              <a:ea typeface="Arial"/>
              <a:cs typeface="Arial"/>
              <a:sym typeface="Arial"/>
            </a:endParaRPr>
          </a:p>
          <a:p>
            <a:pPr indent="0" lvl="0" marL="0" rtl="0" algn="l">
              <a:lnSpc>
                <a:spcPct val="80000"/>
              </a:lnSpc>
              <a:spcBef>
                <a:spcPts val="253"/>
              </a:spcBef>
              <a:spcAft>
                <a:spcPts val="0"/>
              </a:spcAft>
              <a:buClr>
                <a:schemeClr val="dk1"/>
              </a:buClr>
              <a:buSzPts val="1265"/>
              <a:buNone/>
            </a:pPr>
            <a:r>
              <a:rPr b="1" baseline="30000" lang="en-GB" sz="2565">
                <a:latin typeface="Arial"/>
                <a:ea typeface="Arial"/>
                <a:cs typeface="Arial"/>
                <a:sym typeface="Arial"/>
              </a:rPr>
              <a:t>17 </a:t>
            </a:r>
            <a:r>
              <a:rPr lang="en-GB" sz="2565">
                <a:latin typeface="Arial"/>
                <a:ea typeface="Arial"/>
                <a:cs typeface="Arial"/>
                <a:sym typeface="Arial"/>
              </a:rPr>
              <a:t>After taking the cup, he gave thanks and said, “Take this and divide it among you.</a:t>
            </a:r>
            <a:r>
              <a:rPr b="1" baseline="30000" lang="en-GB" sz="2565">
                <a:latin typeface="Arial"/>
                <a:ea typeface="Arial"/>
                <a:cs typeface="Arial"/>
                <a:sym typeface="Arial"/>
              </a:rPr>
              <a:t>18 </a:t>
            </a:r>
            <a:r>
              <a:rPr lang="en-GB" sz="2565">
                <a:latin typeface="Arial"/>
                <a:ea typeface="Arial"/>
                <a:cs typeface="Arial"/>
                <a:sym typeface="Arial"/>
              </a:rPr>
              <a:t>For I tell you I will not drink again from the fruit of the vine until the kingdom of God comes.”</a:t>
            </a:r>
            <a:endParaRPr sz="2565">
              <a:latin typeface="Arial"/>
              <a:ea typeface="Arial"/>
              <a:cs typeface="Arial"/>
              <a:sym typeface="Arial"/>
            </a:endParaRPr>
          </a:p>
          <a:p>
            <a:pPr indent="0" lvl="0" marL="0" rtl="0" algn="l">
              <a:lnSpc>
                <a:spcPct val="80000"/>
              </a:lnSpc>
              <a:spcBef>
                <a:spcPts val="253"/>
              </a:spcBef>
              <a:spcAft>
                <a:spcPts val="0"/>
              </a:spcAft>
              <a:buClr>
                <a:schemeClr val="dk1"/>
              </a:buClr>
              <a:buSzPts val="1265"/>
              <a:buNone/>
            </a:pPr>
            <a:r>
              <a:rPr b="1" baseline="30000" lang="en-GB" sz="2565">
                <a:latin typeface="Arial"/>
                <a:ea typeface="Arial"/>
                <a:cs typeface="Arial"/>
                <a:sym typeface="Arial"/>
              </a:rPr>
              <a:t>19 </a:t>
            </a:r>
            <a:r>
              <a:rPr lang="en-GB" sz="2565">
                <a:latin typeface="Arial"/>
                <a:ea typeface="Arial"/>
                <a:cs typeface="Arial"/>
                <a:sym typeface="Arial"/>
              </a:rPr>
              <a:t>And he took bread, gave thanks and broke it, and gave it to them, saying, “This is my body given for you; do this in remembrance of me.”</a:t>
            </a:r>
            <a:endParaRPr sz="2565">
              <a:latin typeface="Arial"/>
              <a:ea typeface="Arial"/>
              <a:cs typeface="Arial"/>
              <a:sym typeface="Arial"/>
            </a:endParaRPr>
          </a:p>
          <a:p>
            <a:pPr indent="0" lvl="0" marL="0" rtl="0" algn="l">
              <a:lnSpc>
                <a:spcPct val="80000"/>
              </a:lnSpc>
              <a:spcBef>
                <a:spcPts val="253"/>
              </a:spcBef>
              <a:spcAft>
                <a:spcPts val="0"/>
              </a:spcAft>
              <a:buClr>
                <a:schemeClr val="dk1"/>
              </a:buClr>
              <a:buSzPts val="1265"/>
              <a:buNone/>
            </a:pPr>
            <a:r>
              <a:rPr b="1" baseline="30000" lang="en-GB" sz="2565">
                <a:latin typeface="Arial"/>
                <a:ea typeface="Arial"/>
                <a:cs typeface="Arial"/>
                <a:sym typeface="Arial"/>
              </a:rPr>
              <a:t>20 </a:t>
            </a:r>
            <a:r>
              <a:rPr lang="en-GB" sz="2565">
                <a:latin typeface="Arial"/>
                <a:ea typeface="Arial"/>
                <a:cs typeface="Arial"/>
                <a:sym typeface="Arial"/>
              </a:rPr>
              <a:t>In the same way, after the supper he took the cup, saying, “This cup is the new covenant in my blood, which is poured out for you.</a:t>
            </a:r>
            <a:r>
              <a:rPr baseline="30000" lang="en-GB" sz="2565">
                <a:latin typeface="Arial"/>
                <a:ea typeface="Arial"/>
                <a:cs typeface="Arial"/>
                <a:sym typeface="Arial"/>
              </a:rPr>
              <a:t>[</a:t>
            </a:r>
            <a:r>
              <a:rPr baseline="30000" lang="en-GB" sz="2565" u="sng">
                <a:solidFill>
                  <a:schemeClr val="hlink"/>
                </a:solidFill>
                <a:latin typeface="Arial"/>
                <a:ea typeface="Arial"/>
                <a:cs typeface="Arial"/>
                <a:sym typeface="Arial"/>
                <a:hlinkClick r:id="rId3"/>
              </a:rPr>
              <a:t>a</a:t>
            </a:r>
            <a:r>
              <a:rPr baseline="30000" lang="en-GB" sz="2565">
                <a:latin typeface="Arial"/>
                <a:ea typeface="Arial"/>
                <a:cs typeface="Arial"/>
                <a:sym typeface="Arial"/>
              </a:rPr>
              <a:t>]</a:t>
            </a:r>
            <a:r>
              <a:rPr lang="en-GB" sz="2565">
                <a:latin typeface="Arial"/>
                <a:ea typeface="Arial"/>
                <a:cs typeface="Arial"/>
                <a:sym typeface="Arial"/>
              </a:rPr>
              <a:t> </a:t>
            </a:r>
            <a:r>
              <a:rPr b="1" baseline="30000" lang="en-GB" sz="2565">
                <a:latin typeface="Arial"/>
                <a:ea typeface="Arial"/>
                <a:cs typeface="Arial"/>
                <a:sym typeface="Arial"/>
              </a:rPr>
              <a:t>21 </a:t>
            </a:r>
            <a:r>
              <a:rPr lang="en-GB" sz="2565">
                <a:latin typeface="Arial"/>
                <a:ea typeface="Arial"/>
                <a:cs typeface="Arial"/>
                <a:sym typeface="Arial"/>
              </a:rPr>
              <a:t>But the hand of him who is going to betray me is with mine on the table. </a:t>
            </a:r>
            <a:r>
              <a:rPr b="1" baseline="30000" lang="en-GB" sz="2565">
                <a:latin typeface="Arial"/>
                <a:ea typeface="Arial"/>
                <a:cs typeface="Arial"/>
                <a:sym typeface="Arial"/>
              </a:rPr>
              <a:t>22 </a:t>
            </a:r>
            <a:r>
              <a:rPr lang="en-GB" sz="2565">
                <a:latin typeface="Arial"/>
                <a:ea typeface="Arial"/>
                <a:cs typeface="Arial"/>
                <a:sym typeface="Arial"/>
              </a:rPr>
              <a:t>The Son of Man will go as it has been decreed. But woe to that man who betrays him!” </a:t>
            </a:r>
            <a:r>
              <a:rPr b="1" baseline="30000" lang="en-GB" sz="2565">
                <a:latin typeface="Arial"/>
                <a:ea typeface="Arial"/>
                <a:cs typeface="Arial"/>
                <a:sym typeface="Arial"/>
              </a:rPr>
              <a:t>23 </a:t>
            </a:r>
            <a:r>
              <a:rPr lang="en-GB" sz="2565">
                <a:latin typeface="Arial"/>
                <a:ea typeface="Arial"/>
                <a:cs typeface="Arial"/>
                <a:sym typeface="Arial"/>
              </a:rPr>
              <a:t>They began to question among themselves which of them it might be who would do this</a:t>
            </a:r>
            <a:endParaRPr sz="2565">
              <a:latin typeface="Arial"/>
              <a:ea typeface="Arial"/>
              <a:cs typeface="Arial"/>
              <a:sym typeface="Arial"/>
            </a:endParaRPr>
          </a:p>
          <a:p>
            <a:pPr indent="0" lvl="0" marL="0" rtl="0" algn="l">
              <a:lnSpc>
                <a:spcPct val="80000"/>
              </a:lnSpc>
              <a:spcBef>
                <a:spcPts val="253"/>
              </a:spcBef>
              <a:spcAft>
                <a:spcPts val="0"/>
              </a:spcAft>
              <a:buClr>
                <a:schemeClr val="dk1"/>
              </a:buClr>
              <a:buSzPts val="1265"/>
              <a:buNone/>
            </a:pPr>
            <a:r>
              <a:t/>
            </a:r>
            <a:endParaRPr sz="2565"/>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sp>
        <p:nvSpPr>
          <p:cNvPr id="241" name="Google Shape;241;p28"/>
          <p:cNvSpPr txBox="1"/>
          <p:nvPr>
            <p:ph idx="1" type="body"/>
          </p:nvPr>
        </p:nvSpPr>
        <p:spPr>
          <a:xfrm>
            <a:off x="-38200" y="33375"/>
            <a:ext cx="9260700" cy="66723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720"/>
              <a:buNone/>
            </a:pPr>
            <a:r>
              <a:rPr lang="en-GB" sz="1920">
                <a:latin typeface="Arial"/>
                <a:ea typeface="Arial"/>
                <a:cs typeface="Arial"/>
                <a:sym typeface="Arial"/>
              </a:rPr>
              <a:t>The Last Supper</a:t>
            </a:r>
            <a:endParaRPr sz="1920">
              <a:latin typeface="Arial"/>
              <a:ea typeface="Arial"/>
              <a:cs typeface="Arial"/>
              <a:sym typeface="Arial"/>
            </a:endParaRPr>
          </a:p>
          <a:p>
            <a:pPr indent="0" lvl="0" marL="0" rtl="0" algn="l">
              <a:lnSpc>
                <a:spcPct val="80000"/>
              </a:lnSpc>
              <a:spcBef>
                <a:spcPts val="144"/>
              </a:spcBef>
              <a:spcAft>
                <a:spcPts val="0"/>
              </a:spcAft>
              <a:buClr>
                <a:schemeClr val="dk1"/>
              </a:buClr>
              <a:buSzPts val="720"/>
              <a:buNone/>
            </a:pPr>
            <a:r>
              <a:rPr b="1" baseline="30000" lang="en-GB" sz="1920">
                <a:latin typeface="Arial"/>
                <a:ea typeface="Arial"/>
                <a:cs typeface="Arial"/>
                <a:sym typeface="Arial"/>
              </a:rPr>
              <a:t>17 </a:t>
            </a:r>
            <a:r>
              <a:rPr lang="en-GB" sz="1920">
                <a:latin typeface="Arial"/>
                <a:ea typeface="Arial"/>
                <a:cs typeface="Arial"/>
                <a:sym typeface="Arial"/>
              </a:rPr>
              <a:t>On the first day of the Festival of Unleavened Bread, the disciples came to Jesus and asked, “Where do you want us to make preparations for you to eat the Passover?”</a:t>
            </a:r>
            <a:endParaRPr sz="1920">
              <a:latin typeface="Arial"/>
              <a:ea typeface="Arial"/>
              <a:cs typeface="Arial"/>
              <a:sym typeface="Arial"/>
            </a:endParaRPr>
          </a:p>
          <a:p>
            <a:pPr indent="0" lvl="0" marL="0" rtl="0" algn="l">
              <a:lnSpc>
                <a:spcPct val="80000"/>
              </a:lnSpc>
              <a:spcBef>
                <a:spcPts val="144"/>
              </a:spcBef>
              <a:spcAft>
                <a:spcPts val="0"/>
              </a:spcAft>
              <a:buClr>
                <a:schemeClr val="dk1"/>
              </a:buClr>
              <a:buSzPts val="720"/>
              <a:buNone/>
            </a:pPr>
            <a:r>
              <a:rPr b="1" baseline="30000" lang="en-GB" sz="1920">
                <a:latin typeface="Arial"/>
                <a:ea typeface="Arial"/>
                <a:cs typeface="Arial"/>
                <a:sym typeface="Arial"/>
              </a:rPr>
              <a:t>18 </a:t>
            </a:r>
            <a:r>
              <a:rPr lang="en-GB" sz="1920">
                <a:latin typeface="Arial"/>
                <a:ea typeface="Arial"/>
                <a:cs typeface="Arial"/>
                <a:sym typeface="Arial"/>
              </a:rPr>
              <a:t>He replied, “Go into the city to a certain man and tell him, ‘The Teacher says: My appointed time is near. I am going to celebrate the Passover with my disciples at your house.’” </a:t>
            </a:r>
            <a:r>
              <a:rPr b="1" baseline="30000" lang="en-GB" sz="1920">
                <a:latin typeface="Arial"/>
                <a:ea typeface="Arial"/>
                <a:cs typeface="Arial"/>
                <a:sym typeface="Arial"/>
              </a:rPr>
              <a:t>19 </a:t>
            </a:r>
            <a:r>
              <a:rPr lang="en-GB" sz="1920">
                <a:latin typeface="Arial"/>
                <a:ea typeface="Arial"/>
                <a:cs typeface="Arial"/>
                <a:sym typeface="Arial"/>
              </a:rPr>
              <a:t>So the disciples did as Jesus had directed them and prepared the Passover.</a:t>
            </a:r>
            <a:endParaRPr sz="1920">
              <a:latin typeface="Arial"/>
              <a:ea typeface="Arial"/>
              <a:cs typeface="Arial"/>
              <a:sym typeface="Arial"/>
            </a:endParaRPr>
          </a:p>
          <a:p>
            <a:pPr indent="0" lvl="0" marL="0" rtl="0" algn="l">
              <a:lnSpc>
                <a:spcPct val="80000"/>
              </a:lnSpc>
              <a:spcBef>
                <a:spcPts val="144"/>
              </a:spcBef>
              <a:spcAft>
                <a:spcPts val="0"/>
              </a:spcAft>
              <a:buClr>
                <a:schemeClr val="dk1"/>
              </a:buClr>
              <a:buSzPts val="720"/>
              <a:buNone/>
            </a:pPr>
            <a:r>
              <a:rPr b="1" baseline="30000" lang="en-GB" sz="1920">
                <a:latin typeface="Arial"/>
                <a:ea typeface="Arial"/>
                <a:cs typeface="Arial"/>
                <a:sym typeface="Arial"/>
              </a:rPr>
              <a:t>20 </a:t>
            </a:r>
            <a:r>
              <a:rPr lang="en-GB" sz="1920">
                <a:latin typeface="Arial"/>
                <a:ea typeface="Arial"/>
                <a:cs typeface="Arial"/>
                <a:sym typeface="Arial"/>
              </a:rPr>
              <a:t>When evening came, Jesus was reclining at the table with the Twelve. </a:t>
            </a:r>
            <a:r>
              <a:rPr b="1" baseline="30000" lang="en-GB" sz="1920">
                <a:latin typeface="Arial"/>
                <a:ea typeface="Arial"/>
                <a:cs typeface="Arial"/>
                <a:sym typeface="Arial"/>
              </a:rPr>
              <a:t>21 </a:t>
            </a:r>
            <a:r>
              <a:rPr lang="en-GB" sz="1920">
                <a:latin typeface="Arial"/>
                <a:ea typeface="Arial"/>
                <a:cs typeface="Arial"/>
                <a:sym typeface="Arial"/>
              </a:rPr>
              <a:t>And while they were eating, he said, “Truly I tell you, one of you will betray me.”</a:t>
            </a:r>
            <a:endParaRPr sz="1920">
              <a:latin typeface="Arial"/>
              <a:ea typeface="Arial"/>
              <a:cs typeface="Arial"/>
              <a:sym typeface="Arial"/>
            </a:endParaRPr>
          </a:p>
          <a:p>
            <a:pPr indent="0" lvl="0" marL="0" rtl="0" algn="l">
              <a:lnSpc>
                <a:spcPct val="80000"/>
              </a:lnSpc>
              <a:spcBef>
                <a:spcPts val="144"/>
              </a:spcBef>
              <a:spcAft>
                <a:spcPts val="0"/>
              </a:spcAft>
              <a:buClr>
                <a:schemeClr val="dk1"/>
              </a:buClr>
              <a:buSzPts val="720"/>
              <a:buNone/>
            </a:pPr>
            <a:r>
              <a:rPr b="1" baseline="30000" lang="en-GB" sz="1920">
                <a:latin typeface="Arial"/>
                <a:ea typeface="Arial"/>
                <a:cs typeface="Arial"/>
                <a:sym typeface="Arial"/>
              </a:rPr>
              <a:t>22 </a:t>
            </a:r>
            <a:r>
              <a:rPr lang="en-GB" sz="1920">
                <a:latin typeface="Arial"/>
                <a:ea typeface="Arial"/>
                <a:cs typeface="Arial"/>
                <a:sym typeface="Arial"/>
              </a:rPr>
              <a:t>They were very sad and began to say to him one after the other, “Surely you don’t mean me, Lord?”</a:t>
            </a:r>
            <a:endParaRPr sz="1920">
              <a:latin typeface="Arial"/>
              <a:ea typeface="Arial"/>
              <a:cs typeface="Arial"/>
              <a:sym typeface="Arial"/>
            </a:endParaRPr>
          </a:p>
          <a:p>
            <a:pPr indent="0" lvl="0" marL="0" rtl="0" algn="l">
              <a:lnSpc>
                <a:spcPct val="80000"/>
              </a:lnSpc>
              <a:spcBef>
                <a:spcPts val="144"/>
              </a:spcBef>
              <a:spcAft>
                <a:spcPts val="0"/>
              </a:spcAft>
              <a:buClr>
                <a:schemeClr val="dk1"/>
              </a:buClr>
              <a:buSzPts val="720"/>
              <a:buNone/>
            </a:pPr>
            <a:r>
              <a:rPr b="1" baseline="30000" lang="en-GB" sz="1920">
                <a:latin typeface="Arial"/>
                <a:ea typeface="Arial"/>
                <a:cs typeface="Arial"/>
                <a:sym typeface="Arial"/>
              </a:rPr>
              <a:t>23 </a:t>
            </a:r>
            <a:r>
              <a:rPr lang="en-GB" sz="1920">
                <a:latin typeface="Arial"/>
                <a:ea typeface="Arial"/>
                <a:cs typeface="Arial"/>
                <a:sym typeface="Arial"/>
              </a:rPr>
              <a:t>Jesus replied, “The one who has dipped his hand into the bowl with me will betray me. </a:t>
            </a:r>
            <a:r>
              <a:rPr b="1" baseline="30000" lang="en-GB" sz="1920">
                <a:latin typeface="Arial"/>
                <a:ea typeface="Arial"/>
                <a:cs typeface="Arial"/>
                <a:sym typeface="Arial"/>
              </a:rPr>
              <a:t>24 </a:t>
            </a:r>
            <a:r>
              <a:rPr lang="en-GB" sz="1920">
                <a:latin typeface="Arial"/>
                <a:ea typeface="Arial"/>
                <a:cs typeface="Arial"/>
                <a:sym typeface="Arial"/>
              </a:rPr>
              <a:t>The Son of Man will go just as it is written about him. But woe to that man who betrays the Son of Man! It would be better for him if he had not been born.”</a:t>
            </a:r>
            <a:endParaRPr sz="1920">
              <a:latin typeface="Arial"/>
              <a:ea typeface="Arial"/>
              <a:cs typeface="Arial"/>
              <a:sym typeface="Arial"/>
            </a:endParaRPr>
          </a:p>
          <a:p>
            <a:pPr indent="0" lvl="0" marL="0" rtl="0" algn="l">
              <a:lnSpc>
                <a:spcPct val="80000"/>
              </a:lnSpc>
              <a:spcBef>
                <a:spcPts val="144"/>
              </a:spcBef>
              <a:spcAft>
                <a:spcPts val="0"/>
              </a:spcAft>
              <a:buClr>
                <a:schemeClr val="dk1"/>
              </a:buClr>
              <a:buSzPts val="720"/>
              <a:buNone/>
            </a:pPr>
            <a:r>
              <a:rPr b="1" baseline="30000" lang="en-GB" sz="1920">
                <a:latin typeface="Arial"/>
                <a:ea typeface="Arial"/>
                <a:cs typeface="Arial"/>
                <a:sym typeface="Arial"/>
              </a:rPr>
              <a:t>25 </a:t>
            </a:r>
            <a:r>
              <a:rPr lang="en-GB" sz="1920">
                <a:latin typeface="Arial"/>
                <a:ea typeface="Arial"/>
                <a:cs typeface="Arial"/>
                <a:sym typeface="Arial"/>
              </a:rPr>
              <a:t>Then Judas, the one who would betray him, said, “Surely you don’t mean me, Rabbi?”</a:t>
            </a:r>
            <a:endParaRPr sz="1920">
              <a:latin typeface="Arial"/>
              <a:ea typeface="Arial"/>
              <a:cs typeface="Arial"/>
              <a:sym typeface="Arial"/>
            </a:endParaRPr>
          </a:p>
          <a:p>
            <a:pPr indent="0" lvl="0" marL="0" rtl="0" algn="l">
              <a:lnSpc>
                <a:spcPct val="80000"/>
              </a:lnSpc>
              <a:spcBef>
                <a:spcPts val="144"/>
              </a:spcBef>
              <a:spcAft>
                <a:spcPts val="0"/>
              </a:spcAft>
              <a:buClr>
                <a:schemeClr val="dk1"/>
              </a:buClr>
              <a:buSzPts val="720"/>
              <a:buNone/>
            </a:pPr>
            <a:r>
              <a:rPr lang="en-GB" sz="1920">
                <a:latin typeface="Arial"/>
                <a:ea typeface="Arial"/>
                <a:cs typeface="Arial"/>
                <a:sym typeface="Arial"/>
              </a:rPr>
              <a:t>Jesus answered, “You have said so.”</a:t>
            </a:r>
            <a:endParaRPr sz="1920">
              <a:latin typeface="Arial"/>
              <a:ea typeface="Arial"/>
              <a:cs typeface="Arial"/>
              <a:sym typeface="Arial"/>
            </a:endParaRPr>
          </a:p>
          <a:p>
            <a:pPr indent="0" lvl="0" marL="0" rtl="0" algn="l">
              <a:lnSpc>
                <a:spcPct val="80000"/>
              </a:lnSpc>
              <a:spcBef>
                <a:spcPts val="144"/>
              </a:spcBef>
              <a:spcAft>
                <a:spcPts val="0"/>
              </a:spcAft>
              <a:buClr>
                <a:schemeClr val="dk1"/>
              </a:buClr>
              <a:buSzPts val="720"/>
              <a:buNone/>
            </a:pPr>
            <a:r>
              <a:rPr b="1" baseline="30000" lang="en-GB" sz="1920">
                <a:latin typeface="Arial"/>
                <a:ea typeface="Arial"/>
                <a:cs typeface="Arial"/>
                <a:sym typeface="Arial"/>
              </a:rPr>
              <a:t>26 </a:t>
            </a:r>
            <a:r>
              <a:rPr lang="en-GB" sz="1920">
                <a:latin typeface="Arial"/>
                <a:ea typeface="Arial"/>
                <a:cs typeface="Arial"/>
                <a:sym typeface="Arial"/>
              </a:rPr>
              <a:t>While they were eating, Jesus took bread, and when he had given thanks, he broke itand gave it to his disciples, saying, “Take and eat; this is my body.”</a:t>
            </a:r>
            <a:endParaRPr sz="1920">
              <a:latin typeface="Arial"/>
              <a:ea typeface="Arial"/>
              <a:cs typeface="Arial"/>
              <a:sym typeface="Arial"/>
            </a:endParaRPr>
          </a:p>
          <a:p>
            <a:pPr indent="0" lvl="0" marL="0" rtl="0" algn="l">
              <a:lnSpc>
                <a:spcPct val="80000"/>
              </a:lnSpc>
              <a:spcBef>
                <a:spcPts val="144"/>
              </a:spcBef>
              <a:spcAft>
                <a:spcPts val="0"/>
              </a:spcAft>
              <a:buClr>
                <a:schemeClr val="dk1"/>
              </a:buClr>
              <a:buSzPts val="720"/>
              <a:buNone/>
            </a:pPr>
            <a:r>
              <a:rPr b="1" baseline="30000" lang="en-GB" sz="1920">
                <a:latin typeface="Arial"/>
                <a:ea typeface="Arial"/>
                <a:cs typeface="Arial"/>
                <a:sym typeface="Arial"/>
              </a:rPr>
              <a:t>27 </a:t>
            </a:r>
            <a:r>
              <a:rPr lang="en-GB" sz="1920">
                <a:latin typeface="Arial"/>
                <a:ea typeface="Arial"/>
                <a:cs typeface="Arial"/>
                <a:sym typeface="Arial"/>
              </a:rPr>
              <a:t>Then he took a cup, and when he had given thanks, he gave it to them, saying,“Drink from it, all of you. </a:t>
            </a:r>
            <a:r>
              <a:rPr b="1" baseline="30000" lang="en-GB" sz="1920">
                <a:latin typeface="Arial"/>
                <a:ea typeface="Arial"/>
                <a:cs typeface="Arial"/>
                <a:sym typeface="Arial"/>
              </a:rPr>
              <a:t>28 </a:t>
            </a:r>
            <a:r>
              <a:rPr lang="en-GB" sz="1920">
                <a:latin typeface="Arial"/>
                <a:ea typeface="Arial"/>
                <a:cs typeface="Arial"/>
                <a:sym typeface="Arial"/>
              </a:rPr>
              <a:t>This is my blood of the</a:t>
            </a:r>
            <a:r>
              <a:rPr baseline="30000" lang="en-GB" sz="1920">
                <a:latin typeface="Arial"/>
                <a:ea typeface="Arial"/>
                <a:cs typeface="Arial"/>
                <a:sym typeface="Arial"/>
              </a:rPr>
              <a:t>[</a:t>
            </a:r>
            <a:r>
              <a:rPr baseline="30000" lang="en-GB" sz="1920" u="sng">
                <a:solidFill>
                  <a:schemeClr val="hlink"/>
                </a:solidFill>
                <a:latin typeface="Arial"/>
                <a:ea typeface="Arial"/>
                <a:cs typeface="Arial"/>
                <a:sym typeface="Arial"/>
                <a:hlinkClick r:id="rId3"/>
              </a:rPr>
              <a:t>b</a:t>
            </a:r>
            <a:r>
              <a:rPr baseline="30000" lang="en-GB" sz="1920">
                <a:latin typeface="Arial"/>
                <a:ea typeface="Arial"/>
                <a:cs typeface="Arial"/>
                <a:sym typeface="Arial"/>
              </a:rPr>
              <a:t>]</a:t>
            </a:r>
            <a:r>
              <a:rPr lang="en-GB" sz="1920">
                <a:latin typeface="Arial"/>
                <a:ea typeface="Arial"/>
                <a:cs typeface="Arial"/>
                <a:sym typeface="Arial"/>
              </a:rPr>
              <a:t> covenant, which is poured out for many for the forgiveness of sins. </a:t>
            </a:r>
            <a:r>
              <a:rPr b="1" baseline="30000" lang="en-GB" sz="1920">
                <a:latin typeface="Arial"/>
                <a:ea typeface="Arial"/>
                <a:cs typeface="Arial"/>
                <a:sym typeface="Arial"/>
              </a:rPr>
              <a:t>29 </a:t>
            </a:r>
            <a:r>
              <a:rPr lang="en-GB" sz="1920">
                <a:latin typeface="Arial"/>
                <a:ea typeface="Arial"/>
                <a:cs typeface="Arial"/>
                <a:sym typeface="Arial"/>
              </a:rPr>
              <a:t>I tell you, I will not drink from this fruit of the vine from now on until that day when I drink it new with you in my Father’s kingdom.”</a:t>
            </a:r>
            <a:endParaRPr sz="1920">
              <a:latin typeface="Arial"/>
              <a:ea typeface="Arial"/>
              <a:cs typeface="Arial"/>
              <a:sym typeface="Arial"/>
            </a:endParaRPr>
          </a:p>
          <a:p>
            <a:pPr indent="0" lvl="0" marL="0" rtl="0" algn="l">
              <a:lnSpc>
                <a:spcPct val="80000"/>
              </a:lnSpc>
              <a:spcBef>
                <a:spcPts val="144"/>
              </a:spcBef>
              <a:spcAft>
                <a:spcPts val="0"/>
              </a:spcAft>
              <a:buClr>
                <a:schemeClr val="dk1"/>
              </a:buClr>
              <a:buSzPts val="720"/>
              <a:buNone/>
            </a:pPr>
            <a:r>
              <a:rPr b="1" baseline="30000" lang="en-GB" sz="1920">
                <a:latin typeface="Arial"/>
                <a:ea typeface="Arial"/>
                <a:cs typeface="Arial"/>
                <a:sym typeface="Arial"/>
              </a:rPr>
              <a:t>30 </a:t>
            </a:r>
            <a:r>
              <a:rPr lang="en-GB" sz="1920">
                <a:latin typeface="Arial"/>
                <a:ea typeface="Arial"/>
                <a:cs typeface="Arial"/>
                <a:sym typeface="Arial"/>
              </a:rPr>
              <a:t>When they had sung a hymn, they went out to the Mount of Olives.</a:t>
            </a:r>
            <a:endParaRPr sz="1920">
              <a:latin typeface="Arial"/>
              <a:ea typeface="Arial"/>
              <a:cs typeface="Arial"/>
              <a:sym typeface="Arial"/>
            </a:endParaRPr>
          </a:p>
          <a:p>
            <a:pPr indent="-297180" lvl="0" marL="342900" rtl="0" algn="l">
              <a:lnSpc>
                <a:spcPct val="80000"/>
              </a:lnSpc>
              <a:spcBef>
                <a:spcPts val="144"/>
              </a:spcBef>
              <a:spcAft>
                <a:spcPts val="0"/>
              </a:spcAft>
              <a:buClr>
                <a:schemeClr val="dk1"/>
              </a:buClr>
              <a:buSzPts val="720"/>
              <a:buNone/>
            </a:pPr>
            <a:r>
              <a:t/>
            </a:r>
            <a:endParaRPr sz="192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29"/>
          <p:cNvSpPr txBox="1"/>
          <p:nvPr>
            <p:ph idx="1" type="body"/>
          </p:nvPr>
        </p:nvSpPr>
        <p:spPr>
          <a:xfrm>
            <a:off x="514592" y="946221"/>
            <a:ext cx="8229600" cy="4525963"/>
          </a:xfrm>
          <a:prstGeom prst="rect">
            <a:avLst/>
          </a:prstGeom>
          <a:noFill/>
          <a:ln>
            <a:noFill/>
          </a:ln>
        </p:spPr>
        <p:txBody>
          <a:bodyPr anchorCtr="0" anchor="ctr" bIns="45700" lIns="91425" spcFirstLastPara="1" rIns="91425" wrap="square" tIns="45700">
            <a:noAutofit/>
          </a:bodyPr>
          <a:lstStyle/>
          <a:p>
            <a:pPr indent="-342900" lvl="0" marL="342900" rtl="0" algn="ctr">
              <a:lnSpc>
                <a:spcPct val="100000"/>
              </a:lnSpc>
              <a:spcBef>
                <a:spcPts val="0"/>
              </a:spcBef>
              <a:spcAft>
                <a:spcPts val="0"/>
              </a:spcAft>
              <a:buClr>
                <a:schemeClr val="dk1"/>
              </a:buClr>
              <a:buSzPts val="3600"/>
              <a:buChar char="•"/>
            </a:pPr>
            <a:r>
              <a:rPr lang="en-GB" sz="3600">
                <a:latin typeface="Arial"/>
                <a:ea typeface="Arial"/>
                <a:cs typeface="Arial"/>
                <a:sym typeface="Arial"/>
              </a:rPr>
              <a:t>Why do you think there are differences in each version? </a:t>
            </a:r>
            <a:endParaRPr sz="3600">
              <a:latin typeface="Arial"/>
              <a:ea typeface="Arial"/>
              <a:cs typeface="Arial"/>
              <a:sym typeface="Arial"/>
            </a:endParaRPr>
          </a:p>
          <a:p>
            <a:pPr indent="-228600" lvl="0" marL="457200" rtl="0" algn="ctr">
              <a:lnSpc>
                <a:spcPct val="100000"/>
              </a:lnSpc>
              <a:spcBef>
                <a:spcPts val="720"/>
              </a:spcBef>
              <a:spcAft>
                <a:spcPts val="0"/>
              </a:spcAft>
              <a:buClr>
                <a:schemeClr val="dk1"/>
              </a:buClr>
              <a:buSzPts val="3600"/>
              <a:buNone/>
            </a:pPr>
            <a:r>
              <a:t/>
            </a:r>
            <a:endParaRPr sz="3600">
              <a:latin typeface="Arial"/>
              <a:ea typeface="Arial"/>
              <a:cs typeface="Arial"/>
              <a:sym typeface="Arial"/>
            </a:endParaRPr>
          </a:p>
          <a:p>
            <a:pPr indent="-342900" lvl="0" marL="342900" rtl="0" algn="ctr">
              <a:lnSpc>
                <a:spcPct val="100000"/>
              </a:lnSpc>
              <a:spcBef>
                <a:spcPts val="720"/>
              </a:spcBef>
              <a:spcAft>
                <a:spcPts val="0"/>
              </a:spcAft>
              <a:buClr>
                <a:schemeClr val="dk1"/>
              </a:buClr>
              <a:buSzPts val="3600"/>
              <a:buChar char="•"/>
            </a:pPr>
            <a:r>
              <a:rPr lang="en-GB" sz="3600">
                <a:latin typeface="Arial"/>
                <a:ea typeface="Arial"/>
                <a:cs typeface="Arial"/>
                <a:sym typeface="Arial"/>
              </a:rPr>
              <a:t>What is the same in all of them?</a:t>
            </a:r>
            <a:endParaRPr/>
          </a:p>
          <a:p>
            <a:pPr indent="-114300" lvl="0" marL="342900" rtl="0" algn="ctr">
              <a:lnSpc>
                <a:spcPct val="100000"/>
              </a:lnSpc>
              <a:spcBef>
                <a:spcPts val="720"/>
              </a:spcBef>
              <a:spcAft>
                <a:spcPts val="0"/>
              </a:spcAft>
              <a:buClr>
                <a:schemeClr val="dk1"/>
              </a:buClr>
              <a:buSzPts val="3600"/>
              <a:buNone/>
            </a:pPr>
            <a:r>
              <a:t/>
            </a:r>
            <a:endParaRPr sz="3600">
              <a:latin typeface="Arial"/>
              <a:ea typeface="Arial"/>
              <a:cs typeface="Arial"/>
              <a:sym typeface="Arial"/>
            </a:endParaRPr>
          </a:p>
          <a:p>
            <a:pPr indent="-342900" lvl="0" marL="342900" rtl="0" algn="ctr">
              <a:lnSpc>
                <a:spcPct val="100000"/>
              </a:lnSpc>
              <a:spcBef>
                <a:spcPts val="720"/>
              </a:spcBef>
              <a:spcAft>
                <a:spcPts val="0"/>
              </a:spcAft>
              <a:buClr>
                <a:schemeClr val="dk1"/>
              </a:buClr>
              <a:buSzPts val="3600"/>
              <a:buChar char="•"/>
            </a:pPr>
            <a:r>
              <a:rPr lang="en-GB" sz="3600">
                <a:latin typeface="Arial"/>
                <a:ea typeface="Arial"/>
                <a:cs typeface="Arial"/>
                <a:sym typeface="Arial"/>
              </a:rPr>
              <a:t>Why is this important?</a:t>
            </a:r>
            <a:endParaRPr sz="3600">
              <a:latin typeface="Arial"/>
              <a:ea typeface="Arial"/>
              <a:cs typeface="Arial"/>
              <a:sym typeface="Arial"/>
            </a:endParaRPr>
          </a:p>
          <a:p>
            <a:pPr indent="-139700" lvl="0" marL="342900" rtl="0" algn="l">
              <a:lnSpc>
                <a:spcPct val="100000"/>
              </a:lnSpc>
              <a:spcBef>
                <a:spcPts val="640"/>
              </a:spcBef>
              <a:spcAft>
                <a:spcPts val="0"/>
              </a:spcAft>
              <a:buClr>
                <a:schemeClr val="dk1"/>
              </a:buClr>
              <a:buSzPts val="32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3"/>
          <p:cNvSpPr txBox="1"/>
          <p:nvPr>
            <p:ph idx="1" type="body"/>
          </p:nvPr>
        </p:nvSpPr>
        <p:spPr>
          <a:xfrm>
            <a:off x="539552" y="2317617"/>
            <a:ext cx="8229600" cy="4525963"/>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None/>
            </a:pPr>
            <a:r>
              <a:rPr lang="en-GB" sz="2800">
                <a:latin typeface="Arial"/>
                <a:ea typeface="Arial"/>
                <a:cs typeface="Arial"/>
                <a:sym typeface="Arial"/>
              </a:rPr>
              <a:t>Jesus did not immediately go to Bethany, the town where Lazarus lived with his sisters. Instead He remained in the place where He was staying for two more days. After this time, He told his disciples that they were returning to Judea (John 10:31).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30"/>
          <p:cNvSpPr txBox="1"/>
          <p:nvPr>
            <p:ph idx="1" type="body"/>
          </p:nvPr>
        </p:nvSpPr>
        <p:spPr>
          <a:xfrm>
            <a:off x="322105" y="562031"/>
            <a:ext cx="5056232" cy="4525963"/>
          </a:xfrm>
          <a:prstGeom prst="rect">
            <a:avLst/>
          </a:prstGeom>
          <a:noFill/>
          <a:ln>
            <a:noFill/>
          </a:ln>
        </p:spPr>
        <p:txBody>
          <a:bodyPr anchorCtr="0" anchor="ctr" bIns="45700" lIns="91425" spcFirstLastPara="1" rIns="91425" wrap="square" tIns="45700">
            <a:noAutofit/>
          </a:bodyPr>
          <a:lstStyle/>
          <a:p>
            <a:pPr indent="-139700" lvl="0" marL="342900" rtl="0" algn="l">
              <a:lnSpc>
                <a:spcPct val="100000"/>
              </a:lnSpc>
              <a:spcBef>
                <a:spcPts val="0"/>
              </a:spcBef>
              <a:spcAft>
                <a:spcPts val="0"/>
              </a:spcAft>
              <a:buClr>
                <a:schemeClr val="dk1"/>
              </a:buClr>
              <a:buSzPts val="3200"/>
              <a:buNone/>
            </a:pPr>
            <a:r>
              <a:t/>
            </a:r>
            <a:endParaRPr/>
          </a:p>
          <a:p>
            <a:pPr indent="-139700" lvl="0" marL="342900" rtl="0" algn="l">
              <a:lnSpc>
                <a:spcPct val="100000"/>
              </a:lnSpc>
              <a:spcBef>
                <a:spcPts val="640"/>
              </a:spcBef>
              <a:spcAft>
                <a:spcPts val="0"/>
              </a:spcAft>
              <a:buClr>
                <a:schemeClr val="dk1"/>
              </a:buClr>
              <a:buSzPts val="3200"/>
              <a:buNone/>
            </a:pPr>
            <a:r>
              <a:t/>
            </a:r>
            <a:endParaRPr/>
          </a:p>
          <a:p>
            <a:pPr indent="-457200" lvl="0" marL="457200" rtl="0" algn="l">
              <a:lnSpc>
                <a:spcPct val="100000"/>
              </a:lnSpc>
              <a:spcBef>
                <a:spcPts val="640"/>
              </a:spcBef>
              <a:spcAft>
                <a:spcPts val="0"/>
              </a:spcAft>
              <a:buClr>
                <a:schemeClr val="dk1"/>
              </a:buClr>
              <a:buSzPts val="3200"/>
              <a:buChar char="•"/>
            </a:pPr>
            <a:r>
              <a:rPr lang="en-GB">
                <a:latin typeface="Arial"/>
                <a:ea typeface="Arial"/>
                <a:cs typeface="Arial"/>
                <a:sym typeface="Arial"/>
              </a:rPr>
              <a:t>What does the bible say about the bread?</a:t>
            </a:r>
            <a:endParaRPr/>
          </a:p>
          <a:p>
            <a:pPr indent="-457200" lvl="0" marL="457200" rtl="0" algn="l">
              <a:lnSpc>
                <a:spcPct val="100000"/>
              </a:lnSpc>
              <a:spcBef>
                <a:spcPts val="640"/>
              </a:spcBef>
              <a:spcAft>
                <a:spcPts val="0"/>
              </a:spcAft>
              <a:buClr>
                <a:schemeClr val="dk1"/>
              </a:buClr>
              <a:buSzPts val="3200"/>
              <a:buChar char="•"/>
            </a:pPr>
            <a:r>
              <a:t/>
            </a:r>
            <a:endParaRPr>
              <a:latin typeface="Arial"/>
              <a:ea typeface="Arial"/>
              <a:cs typeface="Arial"/>
              <a:sym typeface="Arial"/>
            </a:endParaRPr>
          </a:p>
          <a:p>
            <a:pPr indent="-457200" lvl="0" marL="457200" rtl="0" algn="l">
              <a:lnSpc>
                <a:spcPct val="100000"/>
              </a:lnSpc>
              <a:spcBef>
                <a:spcPts val="640"/>
              </a:spcBef>
              <a:spcAft>
                <a:spcPts val="0"/>
              </a:spcAft>
              <a:buClr>
                <a:schemeClr val="dk1"/>
              </a:buClr>
              <a:buSzPts val="3200"/>
              <a:buChar char="•"/>
            </a:pPr>
            <a:r>
              <a:rPr lang="en-GB">
                <a:latin typeface="Arial"/>
                <a:ea typeface="Arial"/>
                <a:cs typeface="Arial"/>
                <a:sym typeface="Arial"/>
              </a:rPr>
              <a:t>What does it say about the wine? </a:t>
            </a:r>
            <a:endParaRPr>
              <a:latin typeface="Arial"/>
              <a:ea typeface="Arial"/>
              <a:cs typeface="Arial"/>
              <a:sym typeface="Arial"/>
            </a:endParaRPr>
          </a:p>
          <a:p>
            <a:pPr indent="-457200" lvl="0" marL="457200" rtl="0" algn="l">
              <a:lnSpc>
                <a:spcPct val="100000"/>
              </a:lnSpc>
              <a:spcBef>
                <a:spcPts val="640"/>
              </a:spcBef>
              <a:spcAft>
                <a:spcPts val="0"/>
              </a:spcAft>
              <a:buClr>
                <a:schemeClr val="dk1"/>
              </a:buClr>
              <a:buSzPts val="3200"/>
              <a:buChar char="•"/>
            </a:pPr>
            <a:r>
              <a:t/>
            </a:r>
            <a:endParaRPr>
              <a:latin typeface="Arial"/>
              <a:ea typeface="Arial"/>
              <a:cs typeface="Arial"/>
              <a:sym typeface="Arial"/>
            </a:endParaRPr>
          </a:p>
          <a:p>
            <a:pPr indent="-457200" lvl="0" marL="457200" rtl="0" algn="l">
              <a:lnSpc>
                <a:spcPct val="100000"/>
              </a:lnSpc>
              <a:spcBef>
                <a:spcPts val="640"/>
              </a:spcBef>
              <a:spcAft>
                <a:spcPts val="0"/>
              </a:spcAft>
              <a:buClr>
                <a:schemeClr val="dk1"/>
              </a:buClr>
              <a:buSzPts val="3200"/>
              <a:buChar char="•"/>
            </a:pPr>
            <a:r>
              <a:rPr lang="en-GB">
                <a:latin typeface="Arial"/>
                <a:ea typeface="Arial"/>
                <a:cs typeface="Arial"/>
                <a:sym typeface="Arial"/>
              </a:rPr>
              <a:t>Why does Jesus say his body and blood were ‘given for us’?</a:t>
            </a:r>
            <a:endParaRPr>
              <a:latin typeface="Arial"/>
              <a:ea typeface="Arial"/>
              <a:cs typeface="Arial"/>
              <a:sym typeface="Arial"/>
            </a:endParaRPr>
          </a:p>
        </p:txBody>
      </p:sp>
      <p:pic>
        <p:nvPicPr>
          <p:cNvPr id="252" name="Google Shape;252;p30"/>
          <p:cNvPicPr preferRelativeResize="0"/>
          <p:nvPr/>
        </p:nvPicPr>
        <p:blipFill rotWithShape="1">
          <a:blip r:embed="rId3">
            <a:alphaModFix/>
          </a:blip>
          <a:srcRect b="0" l="0" r="0" t="0"/>
          <a:stretch/>
        </p:blipFill>
        <p:spPr>
          <a:xfrm>
            <a:off x="5496000" y="2071996"/>
            <a:ext cx="3346957" cy="2227248"/>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6" name="Shape 256"/>
        <p:cNvGrpSpPr/>
        <p:nvPr/>
      </p:nvGrpSpPr>
      <p:grpSpPr>
        <a:xfrm>
          <a:off x="0" y="0"/>
          <a:ext cx="0" cy="0"/>
          <a:chOff x="0" y="0"/>
          <a:chExt cx="0" cy="0"/>
        </a:xfrm>
      </p:grpSpPr>
      <p:sp>
        <p:nvSpPr>
          <p:cNvPr id="257" name="Google Shape;257;p31"/>
          <p:cNvSpPr/>
          <p:nvPr/>
        </p:nvSpPr>
        <p:spPr>
          <a:xfrm>
            <a:off x="2051720" y="404664"/>
            <a:ext cx="5112568" cy="936104"/>
          </a:xfrm>
          <a:prstGeom prst="rect">
            <a:avLst/>
          </a:prstGeom>
          <a:solidFill>
            <a:srgbClr val="C4EEFF"/>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58" name="Google Shape;258;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Arial"/>
              <a:buNone/>
            </a:pPr>
            <a:r>
              <a:rPr lang="en-GB">
                <a:latin typeface="Arial"/>
                <a:ea typeface="Arial"/>
                <a:cs typeface="Arial"/>
                <a:sym typeface="Arial"/>
              </a:rPr>
              <a:t>Good Friday</a:t>
            </a:r>
            <a:endParaRPr>
              <a:latin typeface="Arial"/>
              <a:ea typeface="Arial"/>
              <a:cs typeface="Arial"/>
              <a:sym typeface="Arial"/>
            </a:endParaRPr>
          </a:p>
        </p:txBody>
      </p:sp>
      <p:pic>
        <p:nvPicPr>
          <p:cNvPr id="259" name="Google Shape;259;p31"/>
          <p:cNvPicPr preferRelativeResize="0"/>
          <p:nvPr/>
        </p:nvPicPr>
        <p:blipFill rotWithShape="1">
          <a:blip r:embed="rId3">
            <a:alphaModFix/>
          </a:blip>
          <a:srcRect b="0" l="0" r="0" t="0"/>
          <a:stretch/>
        </p:blipFill>
        <p:spPr>
          <a:xfrm>
            <a:off x="2987823" y="1988840"/>
            <a:ext cx="3118488" cy="4285034"/>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3" name="Shape 263"/>
        <p:cNvGrpSpPr/>
        <p:nvPr/>
      </p:nvGrpSpPr>
      <p:grpSpPr>
        <a:xfrm>
          <a:off x="0" y="0"/>
          <a:ext cx="0" cy="0"/>
          <a:chOff x="0" y="0"/>
          <a:chExt cx="0" cy="0"/>
        </a:xfrm>
      </p:grpSpPr>
      <p:sp>
        <p:nvSpPr>
          <p:cNvPr id="264" name="Google Shape;264;p32"/>
          <p:cNvSpPr txBox="1"/>
          <p:nvPr>
            <p:ph idx="1" type="body"/>
          </p:nvPr>
        </p:nvSpPr>
        <p:spPr>
          <a:xfrm>
            <a:off x="0" y="182400"/>
            <a:ext cx="8916300" cy="66756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1750"/>
              <a:buNone/>
            </a:pPr>
            <a:r>
              <a:rPr lang="en-GB" sz="3050">
                <a:latin typeface="Arial"/>
                <a:ea typeface="Arial"/>
                <a:cs typeface="Arial"/>
                <a:sym typeface="Arial"/>
              </a:rPr>
              <a:t>In Greek Orthodox churches on Holy Thursday night Jesus is put on a wooden cross. The women stay in church all night and decorate the epitaphion with flowers. On Holy Friday the priest takes Jesus' body down from the cross and puts Him in the epitaphion. The men then hold the epitaphion up and carry it around the church. People walk under it to show love and respect to Jesus. </a:t>
            </a:r>
            <a:endParaRPr sz="3050">
              <a:latin typeface="Arial"/>
              <a:ea typeface="Arial"/>
              <a:cs typeface="Arial"/>
              <a:sym typeface="Arial"/>
            </a:endParaRPr>
          </a:p>
          <a:p>
            <a:pPr indent="0" lvl="0" marL="0" rtl="0" algn="l">
              <a:lnSpc>
                <a:spcPct val="80000"/>
              </a:lnSpc>
              <a:spcBef>
                <a:spcPts val="350"/>
              </a:spcBef>
              <a:spcAft>
                <a:spcPts val="0"/>
              </a:spcAft>
              <a:buClr>
                <a:schemeClr val="dk1"/>
              </a:buClr>
              <a:buSzPts val="1750"/>
              <a:buNone/>
            </a:pPr>
            <a:r>
              <a:t/>
            </a:r>
            <a:endParaRPr sz="3050">
              <a:latin typeface="Arial"/>
              <a:ea typeface="Arial"/>
              <a:cs typeface="Arial"/>
              <a:sym typeface="Arial"/>
            </a:endParaRPr>
          </a:p>
          <a:p>
            <a:pPr indent="0" lvl="0" marL="0" rtl="0" algn="l">
              <a:lnSpc>
                <a:spcPct val="80000"/>
              </a:lnSpc>
              <a:spcBef>
                <a:spcPts val="350"/>
              </a:spcBef>
              <a:spcAft>
                <a:spcPts val="0"/>
              </a:spcAft>
              <a:buClr>
                <a:schemeClr val="dk1"/>
              </a:buClr>
              <a:buSzPts val="1750"/>
              <a:buNone/>
            </a:pPr>
            <a:r>
              <a:rPr lang="en-GB" sz="3050">
                <a:latin typeface="Arial"/>
                <a:ea typeface="Arial"/>
                <a:cs typeface="Arial"/>
                <a:sym typeface="Arial"/>
              </a:rPr>
              <a:t>It is the day when we remember The Passion Of Jesus Christ. On this day, Our Lord went to the cross and died to take away our sins. The power of death and the reality of evil rule the </a:t>
            </a:r>
            <a:br>
              <a:rPr lang="en-GB" sz="3050">
                <a:latin typeface="Arial"/>
                <a:ea typeface="Arial"/>
                <a:cs typeface="Arial"/>
                <a:sym typeface="Arial"/>
              </a:rPr>
            </a:br>
            <a:r>
              <a:rPr lang="en-GB" sz="3050">
                <a:latin typeface="Arial"/>
                <a:ea typeface="Arial"/>
                <a:cs typeface="Arial"/>
                <a:sym typeface="Arial"/>
              </a:rPr>
              <a:t>world on this dreadful day. Yet, Jesus' death marks the beginning of His and ours victory over death's power. </a:t>
            </a:r>
            <a:endParaRPr sz="3050">
              <a:latin typeface="Arial"/>
              <a:ea typeface="Arial"/>
              <a:cs typeface="Arial"/>
              <a:sym typeface="Arial"/>
            </a:endParaRPr>
          </a:p>
          <a:p>
            <a:pPr indent="-231775" lvl="0" marL="342900" rtl="0" algn="l">
              <a:lnSpc>
                <a:spcPct val="80000"/>
              </a:lnSpc>
              <a:spcBef>
                <a:spcPts val="350"/>
              </a:spcBef>
              <a:spcAft>
                <a:spcPts val="0"/>
              </a:spcAft>
              <a:buClr>
                <a:schemeClr val="dk1"/>
              </a:buClr>
              <a:buSzPts val="1750"/>
              <a:buNone/>
            </a:pPr>
            <a:r>
              <a:t/>
            </a:r>
            <a:endParaRPr sz="3050"/>
          </a:p>
          <a:p>
            <a:pPr indent="-231775" lvl="0" marL="342900" rtl="0" algn="l">
              <a:lnSpc>
                <a:spcPct val="80000"/>
              </a:lnSpc>
              <a:spcBef>
                <a:spcPts val="350"/>
              </a:spcBef>
              <a:spcAft>
                <a:spcPts val="0"/>
              </a:spcAft>
              <a:buClr>
                <a:schemeClr val="dk1"/>
              </a:buClr>
              <a:buSzPts val="1750"/>
              <a:buNone/>
            </a:pPr>
            <a:r>
              <a:t/>
            </a:r>
            <a:endParaRPr sz="305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33"/>
          <p:cNvSpPr txBox="1"/>
          <p:nvPr>
            <p:ph idx="1" type="body"/>
          </p:nvPr>
        </p:nvSpPr>
        <p:spPr>
          <a:xfrm>
            <a:off x="-54663" y="-14131"/>
            <a:ext cx="9356512" cy="7169976"/>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575"/>
              <a:buNone/>
            </a:pPr>
            <a:r>
              <a:rPr b="1" baseline="30000" lang="en-GB" sz="2575">
                <a:latin typeface="Arial"/>
                <a:ea typeface="Arial"/>
                <a:cs typeface="Arial"/>
                <a:sym typeface="Arial"/>
              </a:rPr>
              <a:t> </a:t>
            </a:r>
            <a:r>
              <a:rPr lang="en-GB" sz="2575">
                <a:latin typeface="Arial"/>
                <a:ea typeface="Arial"/>
                <a:cs typeface="Arial"/>
                <a:sym typeface="Arial"/>
              </a:rPr>
              <a:t>As they were going out, they met a man from Cyrene, named Simon, and they forced him to carry the cross. </a:t>
            </a:r>
            <a:r>
              <a:rPr b="1" baseline="30000" lang="en-GB" sz="2575">
                <a:latin typeface="Arial"/>
                <a:ea typeface="Arial"/>
                <a:cs typeface="Arial"/>
                <a:sym typeface="Arial"/>
              </a:rPr>
              <a:t>33 </a:t>
            </a:r>
            <a:r>
              <a:rPr lang="en-GB" sz="2575">
                <a:latin typeface="Arial"/>
                <a:ea typeface="Arial"/>
                <a:cs typeface="Arial"/>
                <a:sym typeface="Arial"/>
              </a:rPr>
              <a:t>They came to a place called Golgotha (which means “the place of the skull”). </a:t>
            </a:r>
            <a:r>
              <a:rPr b="1" baseline="30000" lang="en-GB" sz="2575">
                <a:latin typeface="Arial"/>
                <a:ea typeface="Arial"/>
                <a:cs typeface="Arial"/>
                <a:sym typeface="Arial"/>
              </a:rPr>
              <a:t>34 </a:t>
            </a:r>
            <a:r>
              <a:rPr lang="en-GB" sz="2575">
                <a:latin typeface="Arial"/>
                <a:ea typeface="Arial"/>
                <a:cs typeface="Arial"/>
                <a:sym typeface="Arial"/>
              </a:rPr>
              <a:t>There they offered Jesus wine to drink, mixed with gall; but after tasting it, he refused to drink it. </a:t>
            </a:r>
            <a:r>
              <a:rPr b="1" baseline="30000" lang="en-GB" sz="2575">
                <a:latin typeface="Arial"/>
                <a:ea typeface="Arial"/>
                <a:cs typeface="Arial"/>
                <a:sym typeface="Arial"/>
              </a:rPr>
              <a:t>35 </a:t>
            </a:r>
            <a:r>
              <a:rPr lang="en-GB" sz="2575">
                <a:latin typeface="Arial"/>
                <a:ea typeface="Arial"/>
                <a:cs typeface="Arial"/>
                <a:sym typeface="Arial"/>
              </a:rPr>
              <a:t>When they had crucified him, they divided up his clothes by casting lots. </a:t>
            </a:r>
            <a:r>
              <a:rPr b="1" baseline="30000" lang="en-GB" sz="2575">
                <a:latin typeface="Arial"/>
                <a:ea typeface="Arial"/>
                <a:cs typeface="Arial"/>
                <a:sym typeface="Arial"/>
              </a:rPr>
              <a:t>36 </a:t>
            </a:r>
            <a:r>
              <a:rPr lang="en-GB" sz="2575">
                <a:latin typeface="Arial"/>
                <a:ea typeface="Arial"/>
                <a:cs typeface="Arial"/>
                <a:sym typeface="Arial"/>
              </a:rPr>
              <a:t>And sitting down, they kept watch over him there. </a:t>
            </a:r>
            <a:r>
              <a:rPr b="1" baseline="30000" lang="en-GB" sz="2575">
                <a:latin typeface="Arial"/>
                <a:ea typeface="Arial"/>
                <a:cs typeface="Arial"/>
                <a:sym typeface="Arial"/>
              </a:rPr>
              <a:t>37 </a:t>
            </a:r>
            <a:r>
              <a:rPr lang="en-GB" sz="2575">
                <a:latin typeface="Arial"/>
                <a:ea typeface="Arial"/>
                <a:cs typeface="Arial"/>
                <a:sym typeface="Arial"/>
              </a:rPr>
              <a:t>Above his head they placed the written charge against him: </a:t>
            </a:r>
            <a:r>
              <a:rPr lang="en-GB" sz="2575" cap="small">
                <a:latin typeface="Arial"/>
                <a:ea typeface="Arial"/>
                <a:cs typeface="Arial"/>
                <a:sym typeface="Arial"/>
              </a:rPr>
              <a:t>this is jesus, the king of the jews</a:t>
            </a:r>
            <a:r>
              <a:rPr lang="en-GB" sz="2575">
                <a:latin typeface="Arial"/>
                <a:ea typeface="Arial"/>
                <a:cs typeface="Arial"/>
                <a:sym typeface="Arial"/>
              </a:rPr>
              <a:t>.</a:t>
            </a:r>
            <a:endParaRPr sz="2575">
              <a:latin typeface="Arial"/>
              <a:ea typeface="Arial"/>
              <a:cs typeface="Arial"/>
              <a:sym typeface="Arial"/>
            </a:endParaRPr>
          </a:p>
          <a:p>
            <a:pPr indent="0" lvl="0" marL="0" rtl="0" algn="l">
              <a:lnSpc>
                <a:spcPct val="80000"/>
              </a:lnSpc>
              <a:spcBef>
                <a:spcPts val="115"/>
              </a:spcBef>
              <a:spcAft>
                <a:spcPts val="0"/>
              </a:spcAft>
              <a:buClr>
                <a:schemeClr val="dk1"/>
              </a:buClr>
              <a:buSzPts val="575"/>
              <a:buNone/>
            </a:pPr>
            <a:r>
              <a:rPr b="1" baseline="30000" lang="en-GB" sz="2575">
                <a:latin typeface="Arial"/>
                <a:ea typeface="Arial"/>
                <a:cs typeface="Arial"/>
                <a:sym typeface="Arial"/>
              </a:rPr>
              <a:t>38 </a:t>
            </a:r>
            <a:r>
              <a:rPr lang="en-GB" sz="2575">
                <a:latin typeface="Arial"/>
                <a:ea typeface="Arial"/>
                <a:cs typeface="Arial"/>
                <a:sym typeface="Arial"/>
              </a:rPr>
              <a:t>Two rebels were crucified with him, one on his right and one on his left. </a:t>
            </a:r>
            <a:r>
              <a:rPr b="1" baseline="30000" lang="en-GB" sz="2575">
                <a:latin typeface="Arial"/>
                <a:ea typeface="Arial"/>
                <a:cs typeface="Arial"/>
                <a:sym typeface="Arial"/>
              </a:rPr>
              <a:t>39 </a:t>
            </a:r>
            <a:r>
              <a:rPr lang="en-GB" sz="2575">
                <a:latin typeface="Arial"/>
                <a:ea typeface="Arial"/>
                <a:cs typeface="Arial"/>
                <a:sym typeface="Arial"/>
              </a:rPr>
              <a:t>Those who passed by hurled insults at him, shaking their heads </a:t>
            </a:r>
            <a:r>
              <a:rPr b="1" baseline="30000" lang="en-GB" sz="2575">
                <a:latin typeface="Arial"/>
                <a:ea typeface="Arial"/>
                <a:cs typeface="Arial"/>
                <a:sym typeface="Arial"/>
              </a:rPr>
              <a:t>40 </a:t>
            </a:r>
            <a:r>
              <a:rPr lang="en-GB" sz="2575">
                <a:latin typeface="Arial"/>
                <a:ea typeface="Arial"/>
                <a:cs typeface="Arial"/>
                <a:sym typeface="Arial"/>
              </a:rPr>
              <a:t>and saying, “You who are going to destroy the temple and build it in three days, save yourself! Come down from the cross, if you are the Son of God!” </a:t>
            </a:r>
            <a:r>
              <a:rPr b="1" baseline="30000" lang="en-GB" sz="2575">
                <a:latin typeface="Arial"/>
                <a:ea typeface="Arial"/>
                <a:cs typeface="Arial"/>
                <a:sym typeface="Arial"/>
              </a:rPr>
              <a:t>41 </a:t>
            </a:r>
            <a:r>
              <a:rPr lang="en-GB" sz="2575">
                <a:latin typeface="Arial"/>
                <a:ea typeface="Arial"/>
                <a:cs typeface="Arial"/>
                <a:sym typeface="Arial"/>
              </a:rPr>
              <a:t>In the same way the chief priests, the teachers of the law and the elders mocked him. </a:t>
            </a:r>
            <a:r>
              <a:rPr b="1" baseline="30000" lang="en-GB" sz="2575">
                <a:latin typeface="Arial"/>
                <a:ea typeface="Arial"/>
                <a:cs typeface="Arial"/>
                <a:sym typeface="Arial"/>
              </a:rPr>
              <a:t>42 </a:t>
            </a:r>
            <a:r>
              <a:rPr lang="en-GB" sz="2575">
                <a:latin typeface="Arial"/>
                <a:ea typeface="Arial"/>
                <a:cs typeface="Arial"/>
                <a:sym typeface="Arial"/>
              </a:rPr>
              <a:t>“He saved others,” they said, “but he can’t save himself! He’s the king of Israel! Let him come down now from the cross, and we will believe in him. </a:t>
            </a:r>
            <a:r>
              <a:rPr b="1" baseline="30000" lang="en-GB" sz="2575">
                <a:latin typeface="Arial"/>
                <a:ea typeface="Arial"/>
                <a:cs typeface="Arial"/>
                <a:sym typeface="Arial"/>
              </a:rPr>
              <a:t>43 </a:t>
            </a:r>
            <a:r>
              <a:rPr lang="en-GB" sz="2575">
                <a:latin typeface="Arial"/>
                <a:ea typeface="Arial"/>
                <a:cs typeface="Arial"/>
                <a:sym typeface="Arial"/>
              </a:rPr>
              <a:t>He trusts in God. Let God rescue him now if he wants him, for he said, ‘I am the Son of God.’” </a:t>
            </a:r>
            <a:r>
              <a:rPr b="1" baseline="30000" lang="en-GB" sz="2575">
                <a:latin typeface="Arial"/>
                <a:ea typeface="Arial"/>
                <a:cs typeface="Arial"/>
                <a:sym typeface="Arial"/>
              </a:rPr>
              <a:t>44 </a:t>
            </a:r>
            <a:r>
              <a:rPr lang="en-GB" sz="2575">
                <a:latin typeface="Arial"/>
                <a:ea typeface="Arial"/>
                <a:cs typeface="Arial"/>
                <a:sym typeface="Arial"/>
              </a:rPr>
              <a:t>In the same way the rebels who were crucified with him also heaped insults on him.</a:t>
            </a:r>
            <a:endParaRPr sz="2575">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3" name="Shape 273"/>
        <p:cNvGrpSpPr/>
        <p:nvPr/>
      </p:nvGrpSpPr>
      <p:grpSpPr>
        <a:xfrm>
          <a:off x="0" y="0"/>
          <a:ext cx="0" cy="0"/>
          <a:chOff x="0" y="0"/>
          <a:chExt cx="0" cy="0"/>
        </a:xfrm>
      </p:grpSpPr>
      <p:sp>
        <p:nvSpPr>
          <p:cNvPr id="274" name="Google Shape;274;p34"/>
          <p:cNvSpPr txBox="1"/>
          <p:nvPr>
            <p:ph idx="1" type="body"/>
          </p:nvPr>
        </p:nvSpPr>
        <p:spPr>
          <a:xfrm>
            <a:off x="0" y="128550"/>
            <a:ext cx="9058800" cy="68247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950"/>
              <a:buNone/>
            </a:pPr>
            <a:r>
              <a:rPr lang="en-GB" sz="2150">
                <a:latin typeface="Arial"/>
                <a:ea typeface="Arial"/>
                <a:cs typeface="Arial"/>
                <a:sym typeface="Arial"/>
              </a:rPr>
              <a:t>The Death of Jesus</a:t>
            </a:r>
            <a:endParaRPr sz="2150">
              <a:latin typeface="Arial"/>
              <a:ea typeface="Arial"/>
              <a:cs typeface="Arial"/>
              <a:sym typeface="Arial"/>
            </a:endParaRPr>
          </a:p>
          <a:p>
            <a:pPr indent="0" lvl="0" marL="0" rtl="0" algn="l">
              <a:lnSpc>
                <a:spcPct val="80000"/>
              </a:lnSpc>
              <a:spcBef>
                <a:spcPts val="190"/>
              </a:spcBef>
              <a:spcAft>
                <a:spcPts val="0"/>
              </a:spcAft>
              <a:buClr>
                <a:schemeClr val="dk1"/>
              </a:buClr>
              <a:buSzPts val="950"/>
              <a:buNone/>
            </a:pPr>
            <a:r>
              <a:rPr b="1" baseline="30000" lang="en-GB" sz="2150">
                <a:latin typeface="Arial"/>
                <a:ea typeface="Arial"/>
                <a:cs typeface="Arial"/>
                <a:sym typeface="Arial"/>
              </a:rPr>
              <a:t>45 </a:t>
            </a:r>
            <a:r>
              <a:rPr lang="en-GB" sz="2150">
                <a:latin typeface="Arial"/>
                <a:ea typeface="Arial"/>
                <a:cs typeface="Arial"/>
                <a:sym typeface="Arial"/>
              </a:rPr>
              <a:t>From noon until three in the afternoon darkness came over all the land. </a:t>
            </a:r>
            <a:r>
              <a:rPr b="1" baseline="30000" lang="en-GB" sz="2150">
                <a:latin typeface="Arial"/>
                <a:ea typeface="Arial"/>
                <a:cs typeface="Arial"/>
                <a:sym typeface="Arial"/>
              </a:rPr>
              <a:t>46 </a:t>
            </a:r>
            <a:r>
              <a:rPr lang="en-GB" sz="2150">
                <a:latin typeface="Arial"/>
                <a:ea typeface="Arial"/>
                <a:cs typeface="Arial"/>
                <a:sym typeface="Arial"/>
              </a:rPr>
              <a:t>About three in the afternoon Jesus cried out in a loud voice, </a:t>
            </a:r>
            <a:r>
              <a:rPr i="1" lang="en-GB" sz="2150">
                <a:latin typeface="Arial"/>
                <a:ea typeface="Arial"/>
                <a:cs typeface="Arial"/>
                <a:sym typeface="Arial"/>
              </a:rPr>
              <a:t>“Eli, Eli,</a:t>
            </a:r>
            <a:r>
              <a:rPr baseline="30000" lang="en-GB" sz="2150">
                <a:latin typeface="Arial"/>
                <a:ea typeface="Arial"/>
                <a:cs typeface="Arial"/>
                <a:sym typeface="Arial"/>
              </a:rPr>
              <a:t>[</a:t>
            </a:r>
            <a:r>
              <a:rPr baseline="30000" lang="en-GB" sz="2150" u="sng">
                <a:solidFill>
                  <a:schemeClr val="hlink"/>
                </a:solidFill>
                <a:latin typeface="Arial"/>
                <a:ea typeface="Arial"/>
                <a:cs typeface="Arial"/>
                <a:sym typeface="Arial"/>
                <a:hlinkClick r:id="rId3"/>
              </a:rPr>
              <a:t>c</a:t>
            </a:r>
            <a:r>
              <a:rPr baseline="30000" lang="en-GB" sz="2150">
                <a:latin typeface="Arial"/>
                <a:ea typeface="Arial"/>
                <a:cs typeface="Arial"/>
                <a:sym typeface="Arial"/>
              </a:rPr>
              <a:t>]</a:t>
            </a:r>
            <a:r>
              <a:rPr lang="en-GB" sz="2150">
                <a:latin typeface="Arial"/>
                <a:ea typeface="Arial"/>
                <a:cs typeface="Arial"/>
                <a:sym typeface="Arial"/>
              </a:rPr>
              <a:t> </a:t>
            </a:r>
            <a:r>
              <a:rPr i="1" lang="en-GB" sz="2150">
                <a:latin typeface="Arial"/>
                <a:ea typeface="Arial"/>
                <a:cs typeface="Arial"/>
                <a:sym typeface="Arial"/>
              </a:rPr>
              <a:t>lema</a:t>
            </a:r>
            <a:r>
              <a:rPr lang="en-GB" sz="2150">
                <a:latin typeface="Arial"/>
                <a:ea typeface="Arial"/>
                <a:cs typeface="Arial"/>
                <a:sym typeface="Arial"/>
              </a:rPr>
              <a:t> </a:t>
            </a:r>
            <a:r>
              <a:rPr i="1" lang="en-GB" sz="2150">
                <a:latin typeface="Arial"/>
                <a:ea typeface="Arial"/>
                <a:cs typeface="Arial"/>
                <a:sym typeface="Arial"/>
              </a:rPr>
              <a:t>sabachthani?”</a:t>
            </a:r>
            <a:r>
              <a:rPr lang="en-GB" sz="2150">
                <a:latin typeface="Arial"/>
                <a:ea typeface="Arial"/>
                <a:cs typeface="Arial"/>
                <a:sym typeface="Arial"/>
              </a:rPr>
              <a:t> (which means “My God, my God, why have you forsaken me?”).</a:t>
            </a:r>
            <a:r>
              <a:rPr baseline="30000" lang="en-GB" sz="2150">
                <a:latin typeface="Arial"/>
                <a:ea typeface="Arial"/>
                <a:cs typeface="Arial"/>
                <a:sym typeface="Arial"/>
              </a:rPr>
              <a:t>[</a:t>
            </a:r>
            <a:r>
              <a:rPr baseline="30000" lang="en-GB" sz="2150" u="sng">
                <a:solidFill>
                  <a:schemeClr val="hlink"/>
                </a:solidFill>
                <a:latin typeface="Arial"/>
                <a:ea typeface="Arial"/>
                <a:cs typeface="Arial"/>
                <a:sym typeface="Arial"/>
                <a:hlinkClick r:id="rId4"/>
              </a:rPr>
              <a:t>d</a:t>
            </a:r>
            <a:r>
              <a:rPr baseline="30000" lang="en-GB" sz="2150">
                <a:latin typeface="Arial"/>
                <a:ea typeface="Arial"/>
                <a:cs typeface="Arial"/>
                <a:sym typeface="Arial"/>
              </a:rPr>
              <a:t>]</a:t>
            </a:r>
            <a:endParaRPr baseline="30000" sz="2150">
              <a:latin typeface="Arial"/>
              <a:ea typeface="Arial"/>
              <a:cs typeface="Arial"/>
              <a:sym typeface="Arial"/>
            </a:endParaRPr>
          </a:p>
          <a:p>
            <a:pPr indent="0" lvl="0" marL="0" rtl="0" algn="l">
              <a:lnSpc>
                <a:spcPct val="80000"/>
              </a:lnSpc>
              <a:spcBef>
                <a:spcPts val="190"/>
              </a:spcBef>
              <a:spcAft>
                <a:spcPts val="0"/>
              </a:spcAft>
              <a:buClr>
                <a:schemeClr val="dk1"/>
              </a:buClr>
              <a:buSzPts val="950"/>
              <a:buNone/>
            </a:pPr>
            <a:r>
              <a:rPr b="1" baseline="30000" lang="en-GB" sz="2150">
                <a:latin typeface="Arial"/>
                <a:ea typeface="Arial"/>
                <a:cs typeface="Arial"/>
                <a:sym typeface="Arial"/>
              </a:rPr>
              <a:t>47 </a:t>
            </a:r>
            <a:r>
              <a:rPr lang="en-GB" sz="2150">
                <a:latin typeface="Arial"/>
                <a:ea typeface="Arial"/>
                <a:cs typeface="Arial"/>
                <a:sym typeface="Arial"/>
              </a:rPr>
              <a:t>When some of those standing there heard this, they said, “He’s calling Elijah.”</a:t>
            </a:r>
            <a:endParaRPr sz="2150">
              <a:latin typeface="Arial"/>
              <a:ea typeface="Arial"/>
              <a:cs typeface="Arial"/>
              <a:sym typeface="Arial"/>
            </a:endParaRPr>
          </a:p>
          <a:p>
            <a:pPr indent="0" lvl="0" marL="0" rtl="0" algn="l">
              <a:lnSpc>
                <a:spcPct val="80000"/>
              </a:lnSpc>
              <a:spcBef>
                <a:spcPts val="190"/>
              </a:spcBef>
              <a:spcAft>
                <a:spcPts val="0"/>
              </a:spcAft>
              <a:buClr>
                <a:schemeClr val="dk1"/>
              </a:buClr>
              <a:buSzPts val="950"/>
              <a:buNone/>
            </a:pPr>
            <a:r>
              <a:rPr b="1" baseline="30000" lang="en-GB" sz="2150">
                <a:latin typeface="Arial"/>
                <a:ea typeface="Arial"/>
                <a:cs typeface="Arial"/>
                <a:sym typeface="Arial"/>
              </a:rPr>
              <a:t>48 </a:t>
            </a:r>
            <a:r>
              <a:rPr lang="en-GB" sz="2150">
                <a:latin typeface="Arial"/>
                <a:ea typeface="Arial"/>
                <a:cs typeface="Arial"/>
                <a:sym typeface="Arial"/>
              </a:rPr>
              <a:t>Immediately one of them ran and got a sponge. He filled it with wine vinegar, put it on a staff, and offered it to Jesus to drink. </a:t>
            </a:r>
            <a:r>
              <a:rPr b="1" baseline="30000" lang="en-GB" sz="2150">
                <a:latin typeface="Arial"/>
                <a:ea typeface="Arial"/>
                <a:cs typeface="Arial"/>
                <a:sym typeface="Arial"/>
              </a:rPr>
              <a:t>49 </a:t>
            </a:r>
            <a:r>
              <a:rPr lang="en-GB" sz="2150">
                <a:latin typeface="Arial"/>
                <a:ea typeface="Arial"/>
                <a:cs typeface="Arial"/>
                <a:sym typeface="Arial"/>
              </a:rPr>
              <a:t>The rest said, “Now leave him alone. Let’s see if Elijah comes to save him.”</a:t>
            </a:r>
            <a:endParaRPr sz="2150">
              <a:latin typeface="Arial"/>
              <a:ea typeface="Arial"/>
              <a:cs typeface="Arial"/>
              <a:sym typeface="Arial"/>
            </a:endParaRPr>
          </a:p>
          <a:p>
            <a:pPr indent="0" lvl="0" marL="0" rtl="0" algn="l">
              <a:lnSpc>
                <a:spcPct val="80000"/>
              </a:lnSpc>
              <a:spcBef>
                <a:spcPts val="190"/>
              </a:spcBef>
              <a:spcAft>
                <a:spcPts val="0"/>
              </a:spcAft>
              <a:buClr>
                <a:schemeClr val="dk1"/>
              </a:buClr>
              <a:buSzPts val="950"/>
              <a:buNone/>
            </a:pPr>
            <a:r>
              <a:rPr b="1" baseline="30000" lang="en-GB" sz="2150">
                <a:latin typeface="Arial"/>
                <a:ea typeface="Arial"/>
                <a:cs typeface="Arial"/>
                <a:sym typeface="Arial"/>
              </a:rPr>
              <a:t>50 </a:t>
            </a:r>
            <a:r>
              <a:rPr lang="en-GB" sz="2150">
                <a:latin typeface="Arial"/>
                <a:ea typeface="Arial"/>
                <a:cs typeface="Arial"/>
                <a:sym typeface="Arial"/>
              </a:rPr>
              <a:t>And when Jesus had cried out again in a loud voice, he gave up his spirit.</a:t>
            </a:r>
            <a:endParaRPr sz="2150">
              <a:latin typeface="Arial"/>
              <a:ea typeface="Arial"/>
              <a:cs typeface="Arial"/>
              <a:sym typeface="Arial"/>
            </a:endParaRPr>
          </a:p>
          <a:p>
            <a:pPr indent="0" lvl="0" marL="0" rtl="0" algn="l">
              <a:lnSpc>
                <a:spcPct val="80000"/>
              </a:lnSpc>
              <a:spcBef>
                <a:spcPts val="190"/>
              </a:spcBef>
              <a:spcAft>
                <a:spcPts val="0"/>
              </a:spcAft>
              <a:buClr>
                <a:schemeClr val="dk1"/>
              </a:buClr>
              <a:buSzPts val="950"/>
              <a:buNone/>
            </a:pPr>
            <a:r>
              <a:rPr b="1" baseline="30000" lang="en-GB" sz="2150">
                <a:latin typeface="Arial"/>
                <a:ea typeface="Arial"/>
                <a:cs typeface="Arial"/>
                <a:sym typeface="Arial"/>
              </a:rPr>
              <a:t>51 </a:t>
            </a:r>
            <a:r>
              <a:rPr lang="en-GB" sz="2150">
                <a:latin typeface="Arial"/>
                <a:ea typeface="Arial"/>
                <a:cs typeface="Arial"/>
                <a:sym typeface="Arial"/>
              </a:rPr>
              <a:t>At that moment the curtain of the temple was torn in two from top to bottom. The earth shook, the rocks split </a:t>
            </a:r>
            <a:r>
              <a:rPr b="1" baseline="30000" lang="en-GB" sz="2150">
                <a:latin typeface="Arial"/>
                <a:ea typeface="Arial"/>
                <a:cs typeface="Arial"/>
                <a:sym typeface="Arial"/>
              </a:rPr>
              <a:t>52 </a:t>
            </a:r>
            <a:r>
              <a:rPr lang="en-GB" sz="2150">
                <a:latin typeface="Arial"/>
                <a:ea typeface="Arial"/>
                <a:cs typeface="Arial"/>
                <a:sym typeface="Arial"/>
              </a:rPr>
              <a:t>and the tombs broke open. The bodies of many holy people who had died were raised to life. </a:t>
            </a:r>
            <a:r>
              <a:rPr b="1" baseline="30000" lang="en-GB" sz="2150">
                <a:latin typeface="Arial"/>
                <a:ea typeface="Arial"/>
                <a:cs typeface="Arial"/>
                <a:sym typeface="Arial"/>
              </a:rPr>
              <a:t>53 </a:t>
            </a:r>
            <a:r>
              <a:rPr lang="en-GB" sz="2150">
                <a:latin typeface="Arial"/>
                <a:ea typeface="Arial"/>
                <a:cs typeface="Arial"/>
                <a:sym typeface="Arial"/>
              </a:rPr>
              <a:t>They came out of the tombs after Jesus’ resurrection and</a:t>
            </a:r>
            <a:r>
              <a:rPr baseline="30000" lang="en-GB" sz="2150">
                <a:latin typeface="Arial"/>
                <a:ea typeface="Arial"/>
                <a:cs typeface="Arial"/>
                <a:sym typeface="Arial"/>
              </a:rPr>
              <a:t>[</a:t>
            </a:r>
            <a:r>
              <a:rPr baseline="30000" lang="en-GB" sz="2150" u="sng">
                <a:solidFill>
                  <a:schemeClr val="hlink"/>
                </a:solidFill>
                <a:latin typeface="Arial"/>
                <a:ea typeface="Arial"/>
                <a:cs typeface="Arial"/>
                <a:sym typeface="Arial"/>
                <a:hlinkClick r:id="rId5"/>
              </a:rPr>
              <a:t>e</a:t>
            </a:r>
            <a:r>
              <a:rPr baseline="30000" lang="en-GB" sz="2150">
                <a:latin typeface="Arial"/>
                <a:ea typeface="Arial"/>
                <a:cs typeface="Arial"/>
                <a:sym typeface="Arial"/>
              </a:rPr>
              <a:t>]</a:t>
            </a:r>
            <a:r>
              <a:rPr lang="en-GB" sz="2150">
                <a:latin typeface="Arial"/>
                <a:ea typeface="Arial"/>
                <a:cs typeface="Arial"/>
                <a:sym typeface="Arial"/>
              </a:rPr>
              <a:t> went into the holy city and appeared to many people.</a:t>
            </a:r>
            <a:endParaRPr sz="2150">
              <a:latin typeface="Arial"/>
              <a:ea typeface="Arial"/>
              <a:cs typeface="Arial"/>
              <a:sym typeface="Arial"/>
            </a:endParaRPr>
          </a:p>
          <a:p>
            <a:pPr indent="0" lvl="0" marL="0" rtl="0" algn="l">
              <a:lnSpc>
                <a:spcPct val="80000"/>
              </a:lnSpc>
              <a:spcBef>
                <a:spcPts val="190"/>
              </a:spcBef>
              <a:spcAft>
                <a:spcPts val="0"/>
              </a:spcAft>
              <a:buClr>
                <a:schemeClr val="dk1"/>
              </a:buClr>
              <a:buSzPts val="950"/>
              <a:buNone/>
            </a:pPr>
            <a:r>
              <a:rPr b="1" baseline="30000" lang="en-GB" sz="2150">
                <a:latin typeface="Arial"/>
                <a:ea typeface="Arial"/>
                <a:cs typeface="Arial"/>
                <a:sym typeface="Arial"/>
              </a:rPr>
              <a:t>54 </a:t>
            </a:r>
            <a:r>
              <a:rPr lang="en-GB" sz="2150">
                <a:latin typeface="Arial"/>
                <a:ea typeface="Arial"/>
                <a:cs typeface="Arial"/>
                <a:sym typeface="Arial"/>
              </a:rPr>
              <a:t>When the centurion and those with him who were guarding Jesus saw the earthquake and all that had happened, they were terrified, and exclaimed, “Surely he was the Son of God!”</a:t>
            </a:r>
            <a:endParaRPr sz="2150">
              <a:latin typeface="Arial"/>
              <a:ea typeface="Arial"/>
              <a:cs typeface="Arial"/>
              <a:sym typeface="Arial"/>
            </a:endParaRPr>
          </a:p>
          <a:p>
            <a:pPr indent="0" lvl="0" marL="0" rtl="0" algn="l">
              <a:lnSpc>
                <a:spcPct val="80000"/>
              </a:lnSpc>
              <a:spcBef>
                <a:spcPts val="190"/>
              </a:spcBef>
              <a:spcAft>
                <a:spcPts val="0"/>
              </a:spcAft>
              <a:buClr>
                <a:schemeClr val="dk1"/>
              </a:buClr>
              <a:buSzPts val="950"/>
              <a:buNone/>
            </a:pPr>
            <a:r>
              <a:rPr b="1" baseline="30000" lang="en-GB" sz="2150">
                <a:latin typeface="Arial"/>
                <a:ea typeface="Arial"/>
                <a:cs typeface="Arial"/>
                <a:sym typeface="Arial"/>
              </a:rPr>
              <a:t>55 </a:t>
            </a:r>
            <a:r>
              <a:rPr lang="en-GB" sz="2150">
                <a:latin typeface="Arial"/>
                <a:ea typeface="Arial"/>
                <a:cs typeface="Arial"/>
                <a:sym typeface="Arial"/>
              </a:rPr>
              <a:t>Many women were there, watching from a distance. They had followed Jesus from Galilee to care for his needs. </a:t>
            </a:r>
            <a:r>
              <a:rPr b="1" baseline="30000" lang="en-GB" sz="2150">
                <a:latin typeface="Arial"/>
                <a:ea typeface="Arial"/>
                <a:cs typeface="Arial"/>
                <a:sym typeface="Arial"/>
              </a:rPr>
              <a:t>56 </a:t>
            </a:r>
            <a:r>
              <a:rPr lang="en-GB" sz="2150">
                <a:latin typeface="Arial"/>
                <a:ea typeface="Arial"/>
                <a:cs typeface="Arial"/>
                <a:sym typeface="Arial"/>
              </a:rPr>
              <a:t>Among them were Mary Magdalene, Mary the mother of James and Joseph,</a:t>
            </a:r>
            <a:r>
              <a:rPr baseline="30000" lang="en-GB" sz="2150">
                <a:latin typeface="Arial"/>
                <a:ea typeface="Arial"/>
                <a:cs typeface="Arial"/>
                <a:sym typeface="Arial"/>
              </a:rPr>
              <a:t>[</a:t>
            </a:r>
            <a:r>
              <a:rPr baseline="30000" lang="en-GB" sz="2150" u="sng">
                <a:solidFill>
                  <a:schemeClr val="hlink"/>
                </a:solidFill>
                <a:latin typeface="Arial"/>
                <a:ea typeface="Arial"/>
                <a:cs typeface="Arial"/>
                <a:sym typeface="Arial"/>
                <a:hlinkClick r:id="rId6"/>
              </a:rPr>
              <a:t>f</a:t>
            </a:r>
            <a:r>
              <a:rPr baseline="30000" lang="en-GB" sz="2150">
                <a:latin typeface="Arial"/>
                <a:ea typeface="Arial"/>
                <a:cs typeface="Arial"/>
                <a:sym typeface="Arial"/>
              </a:rPr>
              <a:t>]</a:t>
            </a:r>
            <a:r>
              <a:rPr lang="en-GB" sz="2150">
                <a:latin typeface="Arial"/>
                <a:ea typeface="Arial"/>
                <a:cs typeface="Arial"/>
                <a:sym typeface="Arial"/>
              </a:rPr>
              <a:t> and the mother of Zebedee’s sons.</a:t>
            </a:r>
            <a:endParaRPr sz="2150">
              <a:latin typeface="Arial"/>
              <a:ea typeface="Arial"/>
              <a:cs typeface="Arial"/>
              <a:sym typeface="Arial"/>
            </a:endParaRPr>
          </a:p>
          <a:p>
            <a:pPr indent="-282575" lvl="0" marL="342900" rtl="0" algn="l">
              <a:lnSpc>
                <a:spcPct val="80000"/>
              </a:lnSpc>
              <a:spcBef>
                <a:spcPts val="190"/>
              </a:spcBef>
              <a:spcAft>
                <a:spcPts val="0"/>
              </a:spcAft>
              <a:buClr>
                <a:schemeClr val="dk1"/>
              </a:buClr>
              <a:buSzPts val="950"/>
              <a:buNone/>
            </a:pPr>
            <a:r>
              <a:t/>
            </a:r>
            <a:endParaRPr sz="2150"/>
          </a:p>
          <a:p>
            <a:pPr indent="-282575" lvl="0" marL="342900" rtl="0" algn="l">
              <a:lnSpc>
                <a:spcPct val="80000"/>
              </a:lnSpc>
              <a:spcBef>
                <a:spcPts val="190"/>
              </a:spcBef>
              <a:spcAft>
                <a:spcPts val="0"/>
              </a:spcAft>
              <a:buClr>
                <a:schemeClr val="dk1"/>
              </a:buClr>
              <a:buSzPts val="950"/>
              <a:buNone/>
            </a:pPr>
            <a:r>
              <a:t/>
            </a:r>
            <a:endParaRPr sz="215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Google Shape;279;p35"/>
          <p:cNvSpPr txBox="1"/>
          <p:nvPr>
            <p:ph idx="1" type="body"/>
          </p:nvPr>
        </p:nvSpPr>
        <p:spPr>
          <a:xfrm>
            <a:off x="467544" y="1772816"/>
            <a:ext cx="8229600" cy="4525963"/>
          </a:xfrm>
          <a:prstGeom prst="rect">
            <a:avLst/>
          </a:prstGeom>
          <a:noFill/>
          <a:ln>
            <a:noFill/>
          </a:ln>
        </p:spPr>
        <p:txBody>
          <a:bodyPr anchorCtr="0" anchor="t" bIns="45700" lIns="91425" spcFirstLastPara="1" rIns="91425" wrap="square" tIns="45700">
            <a:noAutofit/>
          </a:bodyPr>
          <a:lstStyle/>
          <a:p>
            <a:pPr indent="-342900" lvl="0" marL="342900" rtl="0" algn="ctr">
              <a:lnSpc>
                <a:spcPct val="100000"/>
              </a:lnSpc>
              <a:spcBef>
                <a:spcPts val="0"/>
              </a:spcBef>
              <a:spcAft>
                <a:spcPts val="0"/>
              </a:spcAft>
              <a:buClr>
                <a:schemeClr val="dk1"/>
              </a:buClr>
              <a:buSzPts val="3200"/>
              <a:buChar char="•"/>
            </a:pPr>
            <a:r>
              <a:rPr lang="en-GB">
                <a:latin typeface="Arial"/>
                <a:ea typeface="Arial"/>
                <a:cs typeface="Arial"/>
                <a:sym typeface="Arial"/>
              </a:rPr>
              <a:t>Why do we make an Epitaphion? </a:t>
            </a:r>
            <a:endParaRPr>
              <a:latin typeface="Arial"/>
              <a:ea typeface="Arial"/>
              <a:cs typeface="Arial"/>
              <a:sym typeface="Arial"/>
            </a:endParaRPr>
          </a:p>
          <a:p>
            <a:pPr indent="-139700" lvl="0" marL="342900" rtl="0" algn="ctr">
              <a:lnSpc>
                <a:spcPct val="100000"/>
              </a:lnSpc>
              <a:spcBef>
                <a:spcPts val="640"/>
              </a:spcBef>
              <a:spcAft>
                <a:spcPts val="0"/>
              </a:spcAft>
              <a:buClr>
                <a:schemeClr val="dk1"/>
              </a:buClr>
              <a:buSzPts val="3200"/>
              <a:buNone/>
            </a:pPr>
            <a:r>
              <a:t/>
            </a:r>
            <a:endParaRPr>
              <a:latin typeface="Arial"/>
              <a:ea typeface="Arial"/>
              <a:cs typeface="Arial"/>
              <a:sym typeface="Arial"/>
            </a:endParaRPr>
          </a:p>
          <a:p>
            <a:pPr indent="-342900" lvl="0" marL="342900" rtl="0" algn="ctr">
              <a:lnSpc>
                <a:spcPct val="100000"/>
              </a:lnSpc>
              <a:spcBef>
                <a:spcPts val="640"/>
              </a:spcBef>
              <a:spcAft>
                <a:spcPts val="0"/>
              </a:spcAft>
              <a:buClr>
                <a:srgbClr val="002060"/>
              </a:buClr>
              <a:buSzPts val="3200"/>
              <a:buChar char="•"/>
            </a:pPr>
            <a:r>
              <a:rPr lang="en-GB">
                <a:solidFill>
                  <a:srgbClr val="002060"/>
                </a:solidFill>
                <a:latin typeface="Arial"/>
                <a:ea typeface="Arial"/>
                <a:cs typeface="Arial"/>
                <a:sym typeface="Arial"/>
              </a:rPr>
              <a:t>When we fast throughout lent, how does it remind us of Jesus sacrifice? </a:t>
            </a:r>
            <a:endParaRPr>
              <a:solidFill>
                <a:srgbClr val="002060"/>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Google Shape;284;p36"/>
          <p:cNvSpPr/>
          <p:nvPr/>
        </p:nvSpPr>
        <p:spPr>
          <a:xfrm>
            <a:off x="559987" y="394830"/>
            <a:ext cx="8122360" cy="936104"/>
          </a:xfrm>
          <a:prstGeom prst="rect">
            <a:avLst/>
          </a:prstGeom>
          <a:solidFill>
            <a:srgbClr val="C4EEFF"/>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85" name="Google Shape;285;p36"/>
          <p:cNvSpPr txBox="1"/>
          <p:nvPr>
            <p:ph type="title"/>
          </p:nvPr>
        </p:nvSpPr>
        <p:spPr>
          <a:xfrm>
            <a:off x="539552" y="188640"/>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959"/>
              <a:buFont typeface="Arial"/>
              <a:buNone/>
            </a:pPr>
            <a:r>
              <a:rPr lang="en-GB" sz="3959">
                <a:latin typeface="Arial"/>
                <a:ea typeface="Arial"/>
                <a:cs typeface="Arial"/>
                <a:sym typeface="Arial"/>
              </a:rPr>
              <a:t>Great Saturday/Easter Sunday</a:t>
            </a:r>
            <a:endParaRPr sz="3959">
              <a:latin typeface="Arial"/>
              <a:ea typeface="Arial"/>
              <a:cs typeface="Arial"/>
              <a:sym typeface="Arial"/>
            </a:endParaRPr>
          </a:p>
        </p:txBody>
      </p:sp>
      <p:pic>
        <p:nvPicPr>
          <p:cNvPr id="286" name="Google Shape;286;p36"/>
          <p:cNvPicPr preferRelativeResize="0"/>
          <p:nvPr/>
        </p:nvPicPr>
        <p:blipFill rotWithShape="1">
          <a:blip r:embed="rId3">
            <a:alphaModFix/>
          </a:blip>
          <a:srcRect b="0" l="0" r="0" t="0"/>
          <a:stretch/>
        </p:blipFill>
        <p:spPr>
          <a:xfrm>
            <a:off x="2771799" y="1556791"/>
            <a:ext cx="3663625" cy="452596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p37"/>
          <p:cNvSpPr txBox="1"/>
          <p:nvPr>
            <p:ph idx="1" type="body"/>
          </p:nvPr>
        </p:nvSpPr>
        <p:spPr>
          <a:xfrm>
            <a:off x="85075" y="201475"/>
            <a:ext cx="8887500" cy="66564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997"/>
              <a:buNone/>
            </a:pPr>
            <a:r>
              <a:rPr lang="en-GB" sz="2397">
                <a:latin typeface="Arial"/>
                <a:ea typeface="Arial"/>
                <a:cs typeface="Arial"/>
                <a:sym typeface="Arial"/>
              </a:rPr>
              <a:t>After the Sabbath, at dawn on the first day of the week, Mary Magdalene and the other Mary went to look at the tomb.</a:t>
            </a:r>
            <a:endParaRPr sz="2397">
              <a:latin typeface="Arial"/>
              <a:ea typeface="Arial"/>
              <a:cs typeface="Arial"/>
              <a:sym typeface="Arial"/>
            </a:endParaRPr>
          </a:p>
          <a:p>
            <a:pPr indent="0" lvl="0" marL="0" rtl="0" algn="l">
              <a:lnSpc>
                <a:spcPct val="80000"/>
              </a:lnSpc>
              <a:spcBef>
                <a:spcPts val="199"/>
              </a:spcBef>
              <a:spcAft>
                <a:spcPts val="0"/>
              </a:spcAft>
              <a:buClr>
                <a:schemeClr val="dk1"/>
              </a:buClr>
              <a:buSzPts val="997"/>
              <a:buNone/>
            </a:pPr>
            <a:r>
              <a:rPr b="1" baseline="30000" lang="en-GB" sz="2397">
                <a:latin typeface="Arial"/>
                <a:ea typeface="Arial"/>
                <a:cs typeface="Arial"/>
                <a:sym typeface="Arial"/>
              </a:rPr>
              <a:t>2 </a:t>
            </a:r>
            <a:r>
              <a:rPr lang="en-GB" sz="2397">
                <a:latin typeface="Arial"/>
                <a:ea typeface="Arial"/>
                <a:cs typeface="Arial"/>
                <a:sym typeface="Arial"/>
              </a:rPr>
              <a:t>There was a violent earthquake, for an angel of the Lord came down from heaven and, going to the tomb, rolled back the stone and sat on it. </a:t>
            </a:r>
            <a:r>
              <a:rPr b="1" baseline="30000" lang="en-GB" sz="2397">
                <a:latin typeface="Arial"/>
                <a:ea typeface="Arial"/>
                <a:cs typeface="Arial"/>
                <a:sym typeface="Arial"/>
              </a:rPr>
              <a:t>3 </a:t>
            </a:r>
            <a:r>
              <a:rPr lang="en-GB" sz="2397">
                <a:latin typeface="Arial"/>
                <a:ea typeface="Arial"/>
                <a:cs typeface="Arial"/>
                <a:sym typeface="Arial"/>
              </a:rPr>
              <a:t>His appearance was like lightning, and his clothes were white as snow. </a:t>
            </a:r>
            <a:r>
              <a:rPr b="1" baseline="30000" lang="en-GB" sz="2397">
                <a:latin typeface="Arial"/>
                <a:ea typeface="Arial"/>
                <a:cs typeface="Arial"/>
                <a:sym typeface="Arial"/>
              </a:rPr>
              <a:t>4 </a:t>
            </a:r>
            <a:r>
              <a:rPr lang="en-GB" sz="2397">
                <a:latin typeface="Arial"/>
                <a:ea typeface="Arial"/>
                <a:cs typeface="Arial"/>
                <a:sym typeface="Arial"/>
              </a:rPr>
              <a:t>The guards were so afraid of him that they shook and became like dead men.</a:t>
            </a:r>
            <a:endParaRPr sz="2397">
              <a:latin typeface="Arial"/>
              <a:ea typeface="Arial"/>
              <a:cs typeface="Arial"/>
              <a:sym typeface="Arial"/>
            </a:endParaRPr>
          </a:p>
          <a:p>
            <a:pPr indent="0" lvl="0" marL="0" rtl="0" algn="l">
              <a:lnSpc>
                <a:spcPct val="80000"/>
              </a:lnSpc>
              <a:spcBef>
                <a:spcPts val="199"/>
              </a:spcBef>
              <a:spcAft>
                <a:spcPts val="0"/>
              </a:spcAft>
              <a:buClr>
                <a:schemeClr val="dk1"/>
              </a:buClr>
              <a:buSzPts val="997"/>
              <a:buNone/>
            </a:pPr>
            <a:r>
              <a:rPr b="1" baseline="30000" lang="en-GB" sz="2397">
                <a:latin typeface="Arial"/>
                <a:ea typeface="Arial"/>
                <a:cs typeface="Arial"/>
                <a:sym typeface="Arial"/>
              </a:rPr>
              <a:t>5 </a:t>
            </a:r>
            <a:r>
              <a:rPr lang="en-GB" sz="2397">
                <a:latin typeface="Arial"/>
                <a:ea typeface="Arial"/>
                <a:cs typeface="Arial"/>
                <a:sym typeface="Arial"/>
              </a:rPr>
              <a:t>The angel said to the women, “Do not be afraid, for I know that you are looking for Jesus, who was crucified. </a:t>
            </a:r>
            <a:r>
              <a:rPr b="1" baseline="30000" lang="en-GB" sz="2397">
                <a:latin typeface="Arial"/>
                <a:ea typeface="Arial"/>
                <a:cs typeface="Arial"/>
                <a:sym typeface="Arial"/>
              </a:rPr>
              <a:t>6 </a:t>
            </a:r>
            <a:r>
              <a:rPr lang="en-GB" sz="2397">
                <a:latin typeface="Arial"/>
                <a:ea typeface="Arial"/>
                <a:cs typeface="Arial"/>
                <a:sym typeface="Arial"/>
              </a:rPr>
              <a:t>He is not here; he has risen, just as he said. Come and see the place where he lay. </a:t>
            </a:r>
            <a:r>
              <a:rPr b="1" baseline="30000" lang="en-GB" sz="2397">
                <a:latin typeface="Arial"/>
                <a:ea typeface="Arial"/>
                <a:cs typeface="Arial"/>
                <a:sym typeface="Arial"/>
              </a:rPr>
              <a:t>7 </a:t>
            </a:r>
            <a:r>
              <a:rPr lang="en-GB" sz="2397">
                <a:latin typeface="Arial"/>
                <a:ea typeface="Arial"/>
                <a:cs typeface="Arial"/>
                <a:sym typeface="Arial"/>
              </a:rPr>
              <a:t>Then go quickly and tell his disciples: ‘He has risen from the dead and is going ahead of you into Galilee. There you will see him.’ Now I have told you.”</a:t>
            </a:r>
            <a:endParaRPr sz="2397">
              <a:latin typeface="Arial"/>
              <a:ea typeface="Arial"/>
              <a:cs typeface="Arial"/>
              <a:sym typeface="Arial"/>
            </a:endParaRPr>
          </a:p>
          <a:p>
            <a:pPr indent="0" lvl="0" marL="0" rtl="0" algn="l">
              <a:lnSpc>
                <a:spcPct val="80000"/>
              </a:lnSpc>
              <a:spcBef>
                <a:spcPts val="199"/>
              </a:spcBef>
              <a:spcAft>
                <a:spcPts val="0"/>
              </a:spcAft>
              <a:buClr>
                <a:schemeClr val="dk1"/>
              </a:buClr>
              <a:buSzPts val="997"/>
              <a:buNone/>
            </a:pPr>
            <a:r>
              <a:rPr b="1" baseline="30000" lang="en-GB" sz="2397">
                <a:latin typeface="Arial"/>
                <a:ea typeface="Arial"/>
                <a:cs typeface="Arial"/>
                <a:sym typeface="Arial"/>
              </a:rPr>
              <a:t>8 </a:t>
            </a:r>
            <a:r>
              <a:rPr lang="en-GB" sz="2397">
                <a:latin typeface="Arial"/>
                <a:ea typeface="Arial"/>
                <a:cs typeface="Arial"/>
                <a:sym typeface="Arial"/>
              </a:rPr>
              <a:t>So the women hurried away from the tomb, afraid yet filled with joy, and ran to tell his disciples. </a:t>
            </a:r>
            <a:r>
              <a:rPr b="1" baseline="30000" lang="en-GB" sz="2397">
                <a:latin typeface="Arial"/>
                <a:ea typeface="Arial"/>
                <a:cs typeface="Arial"/>
                <a:sym typeface="Arial"/>
              </a:rPr>
              <a:t>9 </a:t>
            </a:r>
            <a:r>
              <a:rPr lang="en-GB" sz="2397">
                <a:latin typeface="Arial"/>
                <a:ea typeface="Arial"/>
                <a:cs typeface="Arial"/>
                <a:sym typeface="Arial"/>
              </a:rPr>
              <a:t>Suddenly Jesus met them. “Greetings,” he said. They came to him, clasped his feet and worshiped him. </a:t>
            </a:r>
            <a:r>
              <a:rPr b="1" baseline="30000" lang="en-GB" sz="2397">
                <a:latin typeface="Arial"/>
                <a:ea typeface="Arial"/>
                <a:cs typeface="Arial"/>
                <a:sym typeface="Arial"/>
              </a:rPr>
              <a:t>10 </a:t>
            </a:r>
            <a:r>
              <a:rPr lang="en-GB" sz="2397">
                <a:latin typeface="Arial"/>
                <a:ea typeface="Arial"/>
                <a:cs typeface="Arial"/>
                <a:sym typeface="Arial"/>
              </a:rPr>
              <a:t>Then Jesus said to them, “Do not be afraid. Go and tell my brothers to go to Galilee; there they will see me.”</a:t>
            </a:r>
            <a:endParaRPr sz="2397">
              <a:latin typeface="Arial"/>
              <a:ea typeface="Arial"/>
              <a:cs typeface="Arial"/>
              <a:sym typeface="Arial"/>
            </a:endParaRPr>
          </a:p>
          <a:p>
            <a:pPr indent="0" lvl="0" marL="0" rtl="0" algn="l">
              <a:lnSpc>
                <a:spcPct val="80000"/>
              </a:lnSpc>
              <a:spcBef>
                <a:spcPts val="199"/>
              </a:spcBef>
              <a:spcAft>
                <a:spcPts val="0"/>
              </a:spcAft>
              <a:buClr>
                <a:schemeClr val="dk1"/>
              </a:buClr>
              <a:buSzPts val="997"/>
              <a:buNone/>
            </a:pPr>
            <a:r>
              <a:t/>
            </a:r>
            <a:endParaRPr sz="2397">
              <a:solidFill>
                <a:srgbClr val="002060"/>
              </a:solidFill>
              <a:latin typeface="Arial"/>
              <a:ea typeface="Arial"/>
              <a:cs typeface="Arial"/>
              <a:sym typeface="Arial"/>
            </a:endParaRPr>
          </a:p>
          <a:p>
            <a:pPr indent="0" lvl="0" marL="0" rtl="0" algn="ctr">
              <a:lnSpc>
                <a:spcPct val="80000"/>
              </a:lnSpc>
              <a:spcBef>
                <a:spcPts val="199"/>
              </a:spcBef>
              <a:spcAft>
                <a:spcPts val="0"/>
              </a:spcAft>
              <a:buClr>
                <a:srgbClr val="002060"/>
              </a:buClr>
              <a:buSzPts val="997"/>
              <a:buNone/>
            </a:pPr>
            <a:r>
              <a:rPr lang="en-GB" sz="2397">
                <a:solidFill>
                  <a:srgbClr val="002060"/>
                </a:solidFill>
                <a:latin typeface="Arial"/>
                <a:ea typeface="Arial"/>
                <a:cs typeface="Arial"/>
                <a:sym typeface="Arial"/>
              </a:rPr>
              <a:t>How does this story bring hope to Christians?  </a:t>
            </a:r>
            <a:endParaRPr sz="2397">
              <a:solidFill>
                <a:srgbClr val="002060"/>
              </a:solidFill>
              <a:latin typeface="Arial"/>
              <a:ea typeface="Arial"/>
              <a:cs typeface="Arial"/>
              <a:sym typeface="Arial"/>
            </a:endParaRPr>
          </a:p>
          <a:p>
            <a:pPr indent="-279590" lvl="0" marL="342900" rtl="0" algn="l">
              <a:lnSpc>
                <a:spcPct val="80000"/>
              </a:lnSpc>
              <a:spcBef>
                <a:spcPts val="199"/>
              </a:spcBef>
              <a:spcAft>
                <a:spcPts val="0"/>
              </a:spcAft>
              <a:buClr>
                <a:schemeClr val="dk1"/>
              </a:buClr>
              <a:buSzPts val="997"/>
              <a:buNone/>
            </a:pPr>
            <a:r>
              <a:t/>
            </a:r>
            <a:endParaRPr sz="2397"/>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4"/>
          <p:cNvSpPr txBox="1"/>
          <p:nvPr>
            <p:ph idx="1" type="body"/>
          </p:nvPr>
        </p:nvSpPr>
        <p:spPr>
          <a:xfrm>
            <a:off x="9325" y="92098"/>
            <a:ext cx="9017100" cy="66261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2310"/>
              <a:buNone/>
            </a:pPr>
            <a:r>
              <a:rPr lang="en-GB" sz="4610">
                <a:latin typeface="Arial"/>
                <a:ea typeface="Arial"/>
                <a:cs typeface="Arial"/>
                <a:sym typeface="Arial"/>
              </a:rPr>
              <a:t>Jesus told his disciples that Lazarus had fallen asleep and that He was going there to wake him. The disciples wondered why He would go to wake Lazarus, since it was good for him to sleep if he was ill. Jesus, however, was referring to the death of Lazarus, and thus told the disciples directly that Lazarus was dead (vv. 11-14).</a:t>
            </a:r>
            <a:endParaRPr sz="4610">
              <a:latin typeface="Arial"/>
              <a:ea typeface="Arial"/>
              <a:cs typeface="Arial"/>
              <a:sym typeface="Arial"/>
            </a:endParaRPr>
          </a:p>
          <a:p>
            <a:pPr indent="-196215" lvl="0" marL="342900" rtl="0" algn="l">
              <a:lnSpc>
                <a:spcPct val="80000"/>
              </a:lnSpc>
              <a:spcBef>
                <a:spcPts val="462"/>
              </a:spcBef>
              <a:spcAft>
                <a:spcPts val="0"/>
              </a:spcAft>
              <a:buClr>
                <a:schemeClr val="dk1"/>
              </a:buClr>
              <a:buSzPts val="2310"/>
              <a:buNone/>
            </a:pPr>
            <a:r>
              <a:t/>
            </a:r>
            <a:endParaRPr sz="461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Google Shape;112;p5"/>
          <p:cNvSpPr txBox="1"/>
          <p:nvPr>
            <p:ph idx="1" type="body"/>
          </p:nvPr>
        </p:nvSpPr>
        <p:spPr>
          <a:xfrm>
            <a:off x="300311" y="222102"/>
            <a:ext cx="8579296" cy="6530576"/>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2480"/>
              <a:buNone/>
            </a:pPr>
            <a:r>
              <a:rPr lang="en-GB" sz="3580">
                <a:latin typeface="Arial"/>
                <a:ea typeface="Arial"/>
                <a:cs typeface="Arial"/>
                <a:sym typeface="Arial"/>
              </a:rPr>
              <a:t>When Jesus arrived at Bethany, Lazarus had already been in the tomb four days. Jesus told her that her brother will rise again. Martha said that she knew he would rise again in the resurrection on the last day. Jesus replied, “I am the resurrection and the life. Those who believe in me, even though they die, will live, and everyone who lives and believes in me will never die.” Jesus asked Martha if she believed this. She said to Him, “Yes, Lord, I believe that you are the Messiah, the Son of God, the one coming into the world” (vv. 17-27).</a:t>
            </a:r>
            <a:endParaRPr sz="3580">
              <a:latin typeface="Arial"/>
              <a:ea typeface="Arial"/>
              <a:cs typeface="Arial"/>
              <a:sym typeface="Arial"/>
            </a:endParaRPr>
          </a:p>
          <a:p>
            <a:pPr indent="-185420" lvl="0" marL="342900" rtl="0" algn="l">
              <a:lnSpc>
                <a:spcPct val="80000"/>
              </a:lnSpc>
              <a:spcBef>
                <a:spcPts val="496"/>
              </a:spcBef>
              <a:spcAft>
                <a:spcPts val="0"/>
              </a:spcAft>
              <a:buClr>
                <a:schemeClr val="dk1"/>
              </a:buClr>
              <a:buSzPts val="2480"/>
              <a:buNone/>
            </a:pPr>
            <a:r>
              <a:t/>
            </a:r>
            <a:endParaRPr sz="358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6"/>
          <p:cNvSpPr txBox="1"/>
          <p:nvPr>
            <p:ph idx="1" type="body"/>
          </p:nvPr>
        </p:nvSpPr>
        <p:spPr>
          <a:xfrm>
            <a:off x="259625" y="0"/>
            <a:ext cx="8770200" cy="67785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2480"/>
              <a:buNone/>
            </a:pPr>
            <a:r>
              <a:rPr lang="en-GB" sz="3700">
                <a:latin typeface="Arial"/>
                <a:ea typeface="Arial"/>
                <a:cs typeface="Arial"/>
                <a:sym typeface="Arial"/>
              </a:rPr>
              <a:t>Martha returned to tell Mary that Jesus had come and was asking for her. Mary went to meet Him and when she came to Jesus, she fell at His feet and said, “Lord, if you had been here, my brother would not have died.” Jesus saw her weeping and those who were with her, and He was deeply moved. He asked to be taken to the tomb of Lazarus. As Jesus wept for Lazarus the Jews said, “See how He loved him.” Others wondered that if Jesus could open the eyes of the blind, He certainly could have kept Lazarus from dying (vv. 28-37).</a:t>
            </a:r>
            <a:endParaRPr sz="3700"/>
          </a:p>
          <a:p>
            <a:pPr indent="-185420" lvl="0" marL="342900" rtl="0" algn="l">
              <a:lnSpc>
                <a:spcPct val="80000"/>
              </a:lnSpc>
              <a:spcBef>
                <a:spcPts val="496"/>
              </a:spcBef>
              <a:spcAft>
                <a:spcPts val="0"/>
              </a:spcAft>
              <a:buClr>
                <a:schemeClr val="dk1"/>
              </a:buClr>
              <a:buSzPts val="2480"/>
              <a:buNone/>
            </a:pPr>
            <a:r>
              <a:t/>
            </a:r>
            <a:endParaRPr sz="37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7"/>
          <p:cNvSpPr txBox="1"/>
          <p:nvPr>
            <p:ph idx="1" type="body"/>
          </p:nvPr>
        </p:nvSpPr>
        <p:spPr>
          <a:xfrm>
            <a:off x="0" y="374652"/>
            <a:ext cx="8997600" cy="61779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0"/>
              </a:spcBef>
              <a:spcAft>
                <a:spcPts val="0"/>
              </a:spcAft>
              <a:buClr>
                <a:schemeClr val="dk1"/>
              </a:buClr>
              <a:buSzPts val="2029"/>
              <a:buNone/>
            </a:pPr>
            <a:r>
              <a:rPr lang="en-GB" sz="3230">
                <a:latin typeface="Arial"/>
                <a:ea typeface="Arial"/>
                <a:cs typeface="Arial"/>
                <a:sym typeface="Arial"/>
              </a:rPr>
              <a:t>Jesus came to the tomb and asked that the stone that covered the door be taken away. Martha remarked that Lazarus had now been in the tomb for four days and that there would be a stench. Jesus replied, “Did I not tell you that if you believed, you would see the glory of God?” The stone was taken away, and Jesus looked toward heaven and said, “Father, I thank you for having heard me, but I have said this for the sake of the crowd standing here, so that they may believe that you sent me.” When He had said this, He called out with a loud voice, “Lazarus, come out!” Lazarus walked out of the tomb, bound with the strips of burial cloth, and Jesus said, “Unbind him, and let him go” (vv. 38-44).</a:t>
            </a:r>
            <a:endParaRPr sz="3230">
              <a:latin typeface="Arial"/>
              <a:ea typeface="Arial"/>
              <a:cs typeface="Arial"/>
              <a:sym typeface="Arial"/>
            </a:endParaRPr>
          </a:p>
          <a:p>
            <a:pPr indent="-213995" lvl="0" marL="342900" rtl="0" algn="l">
              <a:lnSpc>
                <a:spcPct val="80000"/>
              </a:lnSpc>
              <a:spcBef>
                <a:spcPts val="406"/>
              </a:spcBef>
              <a:spcAft>
                <a:spcPts val="0"/>
              </a:spcAft>
              <a:buClr>
                <a:schemeClr val="dk1"/>
              </a:buClr>
              <a:buSzPts val="2030"/>
              <a:buNone/>
            </a:pPr>
            <a:r>
              <a:t/>
            </a:r>
            <a:endParaRPr sz="323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8"/>
          <p:cNvSpPr/>
          <p:nvPr/>
        </p:nvSpPr>
        <p:spPr>
          <a:xfrm>
            <a:off x="539552" y="1988840"/>
            <a:ext cx="8280920" cy="3312368"/>
          </a:xfrm>
          <a:prstGeom prst="rect">
            <a:avLst/>
          </a:prstGeom>
          <a:solidFill>
            <a:srgbClr val="C4EEFF"/>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8" name="Google Shape;128;p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3200"/>
              <a:buNone/>
            </a:pPr>
            <a:r>
              <a:t/>
            </a:r>
            <a:endParaRPr>
              <a:latin typeface="Arial"/>
              <a:ea typeface="Arial"/>
              <a:cs typeface="Arial"/>
              <a:sym typeface="Arial"/>
            </a:endParaRPr>
          </a:p>
          <a:p>
            <a:pPr indent="0" lvl="0" marL="0" rtl="0" algn="ctr">
              <a:lnSpc>
                <a:spcPct val="100000"/>
              </a:lnSpc>
              <a:spcBef>
                <a:spcPts val="640"/>
              </a:spcBef>
              <a:spcAft>
                <a:spcPts val="0"/>
              </a:spcAft>
              <a:buClr>
                <a:schemeClr val="dk1"/>
              </a:buClr>
              <a:buSzPts val="3200"/>
              <a:buNone/>
            </a:pPr>
            <a:r>
              <a:t/>
            </a:r>
            <a:endParaRPr>
              <a:latin typeface="Arial"/>
              <a:ea typeface="Arial"/>
              <a:cs typeface="Arial"/>
              <a:sym typeface="Arial"/>
            </a:endParaRPr>
          </a:p>
          <a:p>
            <a:pPr indent="0" lvl="0" marL="0" rtl="0" algn="ctr">
              <a:lnSpc>
                <a:spcPct val="100000"/>
              </a:lnSpc>
              <a:spcBef>
                <a:spcPts val="640"/>
              </a:spcBef>
              <a:spcAft>
                <a:spcPts val="0"/>
              </a:spcAft>
              <a:buClr>
                <a:schemeClr val="dk1"/>
              </a:buClr>
              <a:buSzPts val="3200"/>
              <a:buNone/>
            </a:pPr>
            <a:r>
              <a:rPr lang="en-GB">
                <a:latin typeface="Arial"/>
                <a:ea typeface="Arial"/>
                <a:cs typeface="Arial"/>
                <a:sym typeface="Arial"/>
              </a:rPr>
              <a:t>How did Mary, Martha, Jesus and Lazarus feel before and after the event?</a:t>
            </a:r>
            <a:endParaRPr>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9"/>
          <p:cNvSpPr/>
          <p:nvPr/>
        </p:nvSpPr>
        <p:spPr>
          <a:xfrm>
            <a:off x="2071386" y="473497"/>
            <a:ext cx="5112568" cy="936104"/>
          </a:xfrm>
          <a:prstGeom prst="rect">
            <a:avLst/>
          </a:prstGeom>
          <a:solidFill>
            <a:srgbClr val="C4EEFF"/>
          </a:solidFill>
          <a:ln cap="flat" cmpd="sng" w="25400">
            <a:solidFill>
              <a:srgbClr val="0A519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4" name="Google Shape;134;p9"/>
          <p:cNvSpPr txBox="1"/>
          <p:nvPr>
            <p:ph type="title"/>
          </p:nvPr>
        </p:nvSpPr>
        <p:spPr>
          <a:xfrm>
            <a:off x="781700" y="372972"/>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4400"/>
              <a:buFont typeface="Arial"/>
              <a:buNone/>
            </a:pPr>
            <a:r>
              <a:rPr lang="en-GB">
                <a:latin typeface="Arial"/>
                <a:ea typeface="Arial"/>
                <a:cs typeface="Arial"/>
                <a:sym typeface="Arial"/>
              </a:rPr>
              <a:t>Palm Sunday</a:t>
            </a:r>
            <a:endParaRPr>
              <a:latin typeface="Arial"/>
              <a:ea typeface="Arial"/>
              <a:cs typeface="Arial"/>
              <a:sym typeface="Arial"/>
            </a:endParaRPr>
          </a:p>
        </p:txBody>
      </p:sp>
      <p:pic>
        <p:nvPicPr>
          <p:cNvPr id="135" name="Google Shape;135;p9"/>
          <p:cNvPicPr preferRelativeResize="0"/>
          <p:nvPr/>
        </p:nvPicPr>
        <p:blipFill rotWithShape="1">
          <a:blip r:embed="rId3">
            <a:alphaModFix/>
          </a:blip>
          <a:srcRect b="0" l="0" r="0" t="0"/>
          <a:stretch/>
        </p:blipFill>
        <p:spPr>
          <a:xfrm>
            <a:off x="2699792" y="1556791"/>
            <a:ext cx="3367434" cy="455388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