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15" r:id="rId2"/>
    <p:sldId id="328" r:id="rId3"/>
    <p:sldId id="329" r:id="rId4"/>
    <p:sldId id="330" r:id="rId5"/>
    <p:sldId id="33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0E0574-C04F-41C6-820D-AB398CE0ECBB}" v="4" dt="2020-04-02T16:17:41.5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2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11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11617A1B-57A5-4AAA-9482-564C2C8268DC}"/>
    <pc:docChg chg="custSel delSld modSld sldOrd">
      <pc:chgData name="Jennie Kerwin" userId="89cc6116eb6c0dac" providerId="LiveId" clId="{11617A1B-57A5-4AAA-9482-564C2C8268DC}" dt="2020-04-02T16:18:11.315" v="61" actId="2696"/>
      <pc:docMkLst>
        <pc:docMk/>
      </pc:docMkLst>
      <pc:sldChg chg="del">
        <pc:chgData name="Jennie Kerwin" userId="89cc6116eb6c0dac" providerId="LiveId" clId="{11617A1B-57A5-4AAA-9482-564C2C8268DC}" dt="2020-04-02T16:12:26.489" v="0" actId="2696"/>
        <pc:sldMkLst>
          <pc:docMk/>
          <pc:sldMk cId="2780871961" sldId="323"/>
        </pc:sldMkLst>
      </pc:sldChg>
      <pc:sldChg chg="delSp modSp delAnim modAnim">
        <pc:chgData name="Jennie Kerwin" userId="89cc6116eb6c0dac" providerId="LiveId" clId="{11617A1B-57A5-4AAA-9482-564C2C8268DC}" dt="2020-04-02T16:14:11.222" v="7"/>
        <pc:sldMkLst>
          <pc:docMk/>
          <pc:sldMk cId="2646697465" sldId="328"/>
        </pc:sldMkLst>
        <pc:spChg chg="del">
          <ac:chgData name="Jennie Kerwin" userId="89cc6116eb6c0dac" providerId="LiveId" clId="{11617A1B-57A5-4AAA-9482-564C2C8268DC}" dt="2020-04-02T16:13:51" v="5" actId="478"/>
          <ac:spMkLst>
            <pc:docMk/>
            <pc:sldMk cId="2646697465" sldId="328"/>
            <ac:spMk id="3" creationId="{01901819-0515-4646-8CB1-FCE8B9D6A812}"/>
          </ac:spMkLst>
        </pc:spChg>
        <pc:spChg chg="mod">
          <ac:chgData name="Jennie Kerwin" userId="89cc6116eb6c0dac" providerId="LiveId" clId="{11617A1B-57A5-4AAA-9482-564C2C8268DC}" dt="2020-04-02T16:14:00.471" v="6" actId="1076"/>
          <ac:spMkLst>
            <pc:docMk/>
            <pc:sldMk cId="2646697465" sldId="328"/>
            <ac:spMk id="15" creationId="{62F58F36-96B3-4EA5-A4EE-CFD3A2957978}"/>
          </ac:spMkLst>
        </pc:spChg>
        <pc:spChg chg="mod">
          <ac:chgData name="Jennie Kerwin" userId="89cc6116eb6c0dac" providerId="LiveId" clId="{11617A1B-57A5-4AAA-9482-564C2C8268DC}" dt="2020-04-02T16:14:00.471" v="6" actId="1076"/>
          <ac:spMkLst>
            <pc:docMk/>
            <pc:sldMk cId="2646697465" sldId="328"/>
            <ac:spMk id="16" creationId="{50C0F02E-9140-42E3-B393-FE63638BBF1E}"/>
          </ac:spMkLst>
        </pc:spChg>
        <pc:spChg chg="mod">
          <ac:chgData name="Jennie Kerwin" userId="89cc6116eb6c0dac" providerId="LiveId" clId="{11617A1B-57A5-4AAA-9482-564C2C8268DC}" dt="2020-04-02T16:14:00.471" v="6" actId="1076"/>
          <ac:spMkLst>
            <pc:docMk/>
            <pc:sldMk cId="2646697465" sldId="328"/>
            <ac:spMk id="19" creationId="{1F8B9AFB-6C8E-4E56-AB66-9C80CA8F2D03}"/>
          </ac:spMkLst>
        </pc:spChg>
        <pc:spChg chg="mod">
          <ac:chgData name="Jennie Kerwin" userId="89cc6116eb6c0dac" providerId="LiveId" clId="{11617A1B-57A5-4AAA-9482-564C2C8268DC}" dt="2020-04-02T16:14:00.471" v="6" actId="1076"/>
          <ac:spMkLst>
            <pc:docMk/>
            <pc:sldMk cId="2646697465" sldId="328"/>
            <ac:spMk id="21" creationId="{CCC595A2-BEEC-405A-8E45-42006997D709}"/>
          </ac:spMkLst>
        </pc:spChg>
        <pc:spChg chg="mod">
          <ac:chgData name="Jennie Kerwin" userId="89cc6116eb6c0dac" providerId="LiveId" clId="{11617A1B-57A5-4AAA-9482-564C2C8268DC}" dt="2020-04-02T16:14:00.471" v="6" actId="1076"/>
          <ac:spMkLst>
            <pc:docMk/>
            <pc:sldMk cId="2646697465" sldId="328"/>
            <ac:spMk id="22" creationId="{5A638B23-6481-4513-91B9-9FA1F89DAC69}"/>
          </ac:spMkLst>
        </pc:spChg>
        <pc:spChg chg="mod">
          <ac:chgData name="Jennie Kerwin" userId="89cc6116eb6c0dac" providerId="LiveId" clId="{11617A1B-57A5-4AAA-9482-564C2C8268DC}" dt="2020-04-02T16:14:00.471" v="6" actId="1076"/>
          <ac:spMkLst>
            <pc:docMk/>
            <pc:sldMk cId="2646697465" sldId="328"/>
            <ac:spMk id="23" creationId="{F365B765-24D0-4351-9BBE-4074C2522287}"/>
          </ac:spMkLst>
        </pc:spChg>
        <pc:spChg chg="mod">
          <ac:chgData name="Jennie Kerwin" userId="89cc6116eb6c0dac" providerId="LiveId" clId="{11617A1B-57A5-4AAA-9482-564C2C8268DC}" dt="2020-04-02T16:14:00.471" v="6" actId="1076"/>
          <ac:spMkLst>
            <pc:docMk/>
            <pc:sldMk cId="2646697465" sldId="328"/>
            <ac:spMk id="24" creationId="{370E46C5-8969-4933-A76C-2F1B9D400B0E}"/>
          </ac:spMkLst>
        </pc:spChg>
        <pc:spChg chg="mod">
          <ac:chgData name="Jennie Kerwin" userId="89cc6116eb6c0dac" providerId="LiveId" clId="{11617A1B-57A5-4AAA-9482-564C2C8268DC}" dt="2020-04-02T16:14:00.471" v="6" actId="1076"/>
          <ac:spMkLst>
            <pc:docMk/>
            <pc:sldMk cId="2646697465" sldId="328"/>
            <ac:spMk id="25" creationId="{30B18EAC-3581-4F39-891C-39935DDE5394}"/>
          </ac:spMkLst>
        </pc:spChg>
        <pc:spChg chg="mod">
          <ac:chgData name="Jennie Kerwin" userId="89cc6116eb6c0dac" providerId="LiveId" clId="{11617A1B-57A5-4AAA-9482-564C2C8268DC}" dt="2020-04-02T16:14:00.471" v="6" actId="1076"/>
          <ac:spMkLst>
            <pc:docMk/>
            <pc:sldMk cId="2646697465" sldId="328"/>
            <ac:spMk id="27" creationId="{015FE0FC-4A9A-4946-A036-FBF5D894C55A}"/>
          </ac:spMkLst>
        </pc:spChg>
        <pc:spChg chg="mod">
          <ac:chgData name="Jennie Kerwin" userId="89cc6116eb6c0dac" providerId="LiveId" clId="{11617A1B-57A5-4AAA-9482-564C2C8268DC}" dt="2020-04-02T16:14:00.471" v="6" actId="1076"/>
          <ac:spMkLst>
            <pc:docMk/>
            <pc:sldMk cId="2646697465" sldId="328"/>
            <ac:spMk id="29" creationId="{94336942-3565-4E34-93CC-1B5AD4CEFBC2}"/>
          </ac:spMkLst>
        </pc:spChg>
        <pc:spChg chg="mod">
          <ac:chgData name="Jennie Kerwin" userId="89cc6116eb6c0dac" providerId="LiveId" clId="{11617A1B-57A5-4AAA-9482-564C2C8268DC}" dt="2020-04-02T16:14:00.471" v="6" actId="1076"/>
          <ac:spMkLst>
            <pc:docMk/>
            <pc:sldMk cId="2646697465" sldId="328"/>
            <ac:spMk id="30" creationId="{9CB5F6E2-3DCE-4F10-A9AC-7D9757226A2B}"/>
          </ac:spMkLst>
        </pc:spChg>
        <pc:spChg chg="mod">
          <ac:chgData name="Jennie Kerwin" userId="89cc6116eb6c0dac" providerId="LiveId" clId="{11617A1B-57A5-4AAA-9482-564C2C8268DC}" dt="2020-04-02T16:14:00.471" v="6" actId="1076"/>
          <ac:spMkLst>
            <pc:docMk/>
            <pc:sldMk cId="2646697465" sldId="328"/>
            <ac:spMk id="45" creationId="{F905CEC5-4907-4B06-9EB3-F96B16641857}"/>
          </ac:spMkLst>
        </pc:spChg>
        <pc:spChg chg="mod">
          <ac:chgData name="Jennie Kerwin" userId="89cc6116eb6c0dac" providerId="LiveId" clId="{11617A1B-57A5-4AAA-9482-564C2C8268DC}" dt="2020-04-02T16:14:00.471" v="6" actId="1076"/>
          <ac:spMkLst>
            <pc:docMk/>
            <pc:sldMk cId="2646697465" sldId="328"/>
            <ac:spMk id="46" creationId="{2DD0A20E-0F6C-4D35-BC0B-614C7901D9F3}"/>
          </ac:spMkLst>
        </pc:spChg>
        <pc:spChg chg="mod">
          <ac:chgData name="Jennie Kerwin" userId="89cc6116eb6c0dac" providerId="LiveId" clId="{11617A1B-57A5-4AAA-9482-564C2C8268DC}" dt="2020-04-02T16:14:00.471" v="6" actId="1076"/>
          <ac:spMkLst>
            <pc:docMk/>
            <pc:sldMk cId="2646697465" sldId="328"/>
            <ac:spMk id="47" creationId="{A1762C50-00E0-4045-AE04-F16EA293F1B0}"/>
          </ac:spMkLst>
        </pc:spChg>
        <pc:spChg chg="mod">
          <ac:chgData name="Jennie Kerwin" userId="89cc6116eb6c0dac" providerId="LiveId" clId="{11617A1B-57A5-4AAA-9482-564C2C8268DC}" dt="2020-04-02T16:14:00.471" v="6" actId="1076"/>
          <ac:spMkLst>
            <pc:docMk/>
            <pc:sldMk cId="2646697465" sldId="328"/>
            <ac:spMk id="48" creationId="{564D9725-393F-4E02-A236-B7DE30A38DC6}"/>
          </ac:spMkLst>
        </pc:spChg>
        <pc:spChg chg="mod">
          <ac:chgData name="Jennie Kerwin" userId="89cc6116eb6c0dac" providerId="LiveId" clId="{11617A1B-57A5-4AAA-9482-564C2C8268DC}" dt="2020-04-02T16:14:00.471" v="6" actId="1076"/>
          <ac:spMkLst>
            <pc:docMk/>
            <pc:sldMk cId="2646697465" sldId="328"/>
            <ac:spMk id="50" creationId="{73DAFD9D-F56F-4B34-966C-09DC201828B0}"/>
          </ac:spMkLst>
        </pc:spChg>
        <pc:spChg chg="mod">
          <ac:chgData name="Jennie Kerwin" userId="89cc6116eb6c0dac" providerId="LiveId" clId="{11617A1B-57A5-4AAA-9482-564C2C8268DC}" dt="2020-04-02T16:14:00.471" v="6" actId="1076"/>
          <ac:spMkLst>
            <pc:docMk/>
            <pc:sldMk cId="2646697465" sldId="328"/>
            <ac:spMk id="52" creationId="{FCD0611B-889F-420C-8180-13EE59156E8E}"/>
          </ac:spMkLst>
        </pc:spChg>
        <pc:spChg chg="mod">
          <ac:chgData name="Jennie Kerwin" userId="89cc6116eb6c0dac" providerId="LiveId" clId="{11617A1B-57A5-4AAA-9482-564C2C8268DC}" dt="2020-04-02T16:14:00.471" v="6" actId="1076"/>
          <ac:spMkLst>
            <pc:docMk/>
            <pc:sldMk cId="2646697465" sldId="328"/>
            <ac:spMk id="53" creationId="{95A498DD-B5E1-4421-8F02-9DD8A45EC8C0}"/>
          </ac:spMkLst>
        </pc:spChg>
        <pc:spChg chg="mod">
          <ac:chgData name="Jennie Kerwin" userId="89cc6116eb6c0dac" providerId="LiveId" clId="{11617A1B-57A5-4AAA-9482-564C2C8268DC}" dt="2020-04-02T16:14:00.471" v="6" actId="1076"/>
          <ac:spMkLst>
            <pc:docMk/>
            <pc:sldMk cId="2646697465" sldId="328"/>
            <ac:spMk id="54" creationId="{6A0BFBED-F5EF-44DC-85EB-E47698438545}"/>
          </ac:spMkLst>
        </pc:spChg>
        <pc:spChg chg="mod">
          <ac:chgData name="Jennie Kerwin" userId="89cc6116eb6c0dac" providerId="LiveId" clId="{11617A1B-57A5-4AAA-9482-564C2C8268DC}" dt="2020-04-02T16:14:00.471" v="6" actId="1076"/>
          <ac:spMkLst>
            <pc:docMk/>
            <pc:sldMk cId="2646697465" sldId="328"/>
            <ac:spMk id="56" creationId="{639EBEB5-B462-4253-8228-724C8BD2C466}"/>
          </ac:spMkLst>
        </pc:spChg>
        <pc:spChg chg="mod">
          <ac:chgData name="Jennie Kerwin" userId="89cc6116eb6c0dac" providerId="LiveId" clId="{11617A1B-57A5-4AAA-9482-564C2C8268DC}" dt="2020-04-02T16:14:00.471" v="6" actId="1076"/>
          <ac:spMkLst>
            <pc:docMk/>
            <pc:sldMk cId="2646697465" sldId="328"/>
            <ac:spMk id="58" creationId="{949F7900-5194-4B32-BC5C-3D8DF17D5DA7}"/>
          </ac:spMkLst>
        </pc:spChg>
        <pc:spChg chg="mod">
          <ac:chgData name="Jennie Kerwin" userId="89cc6116eb6c0dac" providerId="LiveId" clId="{11617A1B-57A5-4AAA-9482-564C2C8268DC}" dt="2020-04-02T16:14:00.471" v="6" actId="1076"/>
          <ac:spMkLst>
            <pc:docMk/>
            <pc:sldMk cId="2646697465" sldId="328"/>
            <ac:spMk id="60" creationId="{66D8F057-43F9-425D-9DDF-1A795609A5E2}"/>
          </ac:spMkLst>
        </pc:spChg>
        <pc:spChg chg="mod">
          <ac:chgData name="Jennie Kerwin" userId="89cc6116eb6c0dac" providerId="LiveId" clId="{11617A1B-57A5-4AAA-9482-564C2C8268DC}" dt="2020-04-02T16:14:00.471" v="6" actId="1076"/>
          <ac:spMkLst>
            <pc:docMk/>
            <pc:sldMk cId="2646697465" sldId="328"/>
            <ac:spMk id="62" creationId="{1C57BDB0-DDE5-4622-9626-83CE60A8C9D5}"/>
          </ac:spMkLst>
        </pc:spChg>
        <pc:grpChg chg="del">
          <ac:chgData name="Jennie Kerwin" userId="89cc6116eb6c0dac" providerId="LiveId" clId="{11617A1B-57A5-4AAA-9482-564C2C8268DC}" dt="2020-04-02T16:13:47.880" v="4" actId="478"/>
          <ac:grpSpMkLst>
            <pc:docMk/>
            <pc:sldMk cId="2646697465" sldId="328"/>
            <ac:grpSpMk id="11" creationId="{0610F8A3-9E6A-45CF-9BCB-84816BF4D948}"/>
          </ac:grpSpMkLst>
        </pc:grpChg>
        <pc:cxnChg chg="mod">
          <ac:chgData name="Jennie Kerwin" userId="89cc6116eb6c0dac" providerId="LiveId" clId="{11617A1B-57A5-4AAA-9482-564C2C8268DC}" dt="2020-04-02T16:14:00.471" v="6" actId="1076"/>
          <ac:cxnSpMkLst>
            <pc:docMk/>
            <pc:sldMk cId="2646697465" sldId="328"/>
            <ac:cxnSpMk id="18" creationId="{57B8E166-DC0C-4117-A6ED-7AF74CEBE162}"/>
          </ac:cxnSpMkLst>
        </pc:cxnChg>
        <pc:cxnChg chg="mod">
          <ac:chgData name="Jennie Kerwin" userId="89cc6116eb6c0dac" providerId="LiveId" clId="{11617A1B-57A5-4AAA-9482-564C2C8268DC}" dt="2020-04-02T16:14:00.471" v="6" actId="1076"/>
          <ac:cxnSpMkLst>
            <pc:docMk/>
            <pc:sldMk cId="2646697465" sldId="328"/>
            <ac:cxnSpMk id="20" creationId="{4174E4CD-4BD8-4997-8C01-0844992D565B}"/>
          </ac:cxnSpMkLst>
        </pc:cxnChg>
        <pc:cxnChg chg="mod">
          <ac:chgData name="Jennie Kerwin" userId="89cc6116eb6c0dac" providerId="LiveId" clId="{11617A1B-57A5-4AAA-9482-564C2C8268DC}" dt="2020-04-02T16:14:00.471" v="6" actId="1076"/>
          <ac:cxnSpMkLst>
            <pc:docMk/>
            <pc:sldMk cId="2646697465" sldId="328"/>
            <ac:cxnSpMk id="26" creationId="{9BC129F2-C4F0-4D73-8CEC-B109CAF9B47C}"/>
          </ac:cxnSpMkLst>
        </pc:cxnChg>
        <pc:cxnChg chg="mod">
          <ac:chgData name="Jennie Kerwin" userId="89cc6116eb6c0dac" providerId="LiveId" clId="{11617A1B-57A5-4AAA-9482-564C2C8268DC}" dt="2020-04-02T16:14:00.471" v="6" actId="1076"/>
          <ac:cxnSpMkLst>
            <pc:docMk/>
            <pc:sldMk cId="2646697465" sldId="328"/>
            <ac:cxnSpMk id="28" creationId="{BFC76916-9AD6-40BF-9793-F89910A23622}"/>
          </ac:cxnSpMkLst>
        </pc:cxnChg>
        <pc:cxnChg chg="mod">
          <ac:chgData name="Jennie Kerwin" userId="89cc6116eb6c0dac" providerId="LiveId" clId="{11617A1B-57A5-4AAA-9482-564C2C8268DC}" dt="2020-04-02T16:14:00.471" v="6" actId="1076"/>
          <ac:cxnSpMkLst>
            <pc:docMk/>
            <pc:sldMk cId="2646697465" sldId="328"/>
            <ac:cxnSpMk id="49" creationId="{9E95D991-3AE6-42D1-BA68-1DD7A819F26D}"/>
          </ac:cxnSpMkLst>
        </pc:cxnChg>
        <pc:cxnChg chg="mod">
          <ac:chgData name="Jennie Kerwin" userId="89cc6116eb6c0dac" providerId="LiveId" clId="{11617A1B-57A5-4AAA-9482-564C2C8268DC}" dt="2020-04-02T16:14:00.471" v="6" actId="1076"/>
          <ac:cxnSpMkLst>
            <pc:docMk/>
            <pc:sldMk cId="2646697465" sldId="328"/>
            <ac:cxnSpMk id="51" creationId="{A805E36A-E391-4AF2-9E62-EFF1F70329B1}"/>
          </ac:cxnSpMkLst>
        </pc:cxnChg>
        <pc:cxnChg chg="mod">
          <ac:chgData name="Jennie Kerwin" userId="89cc6116eb6c0dac" providerId="LiveId" clId="{11617A1B-57A5-4AAA-9482-564C2C8268DC}" dt="2020-04-02T16:14:00.471" v="6" actId="1076"/>
          <ac:cxnSpMkLst>
            <pc:docMk/>
            <pc:sldMk cId="2646697465" sldId="328"/>
            <ac:cxnSpMk id="57" creationId="{96C23716-4836-44D6-8B87-01F9DE90C0F3}"/>
          </ac:cxnSpMkLst>
        </pc:cxnChg>
        <pc:cxnChg chg="mod">
          <ac:chgData name="Jennie Kerwin" userId="89cc6116eb6c0dac" providerId="LiveId" clId="{11617A1B-57A5-4AAA-9482-564C2C8268DC}" dt="2020-04-02T16:14:00.471" v="6" actId="1076"/>
          <ac:cxnSpMkLst>
            <pc:docMk/>
            <pc:sldMk cId="2646697465" sldId="328"/>
            <ac:cxnSpMk id="59" creationId="{98357E51-B023-4307-8C87-30BB9C66D579}"/>
          </ac:cxnSpMkLst>
        </pc:cxnChg>
      </pc:sldChg>
      <pc:sldChg chg="modSp">
        <pc:chgData name="Jennie Kerwin" userId="89cc6116eb6c0dac" providerId="LiveId" clId="{11617A1B-57A5-4AAA-9482-564C2C8268DC}" dt="2020-04-02T16:18:06.431" v="60" actId="20577"/>
        <pc:sldMkLst>
          <pc:docMk/>
          <pc:sldMk cId="2559338569" sldId="329"/>
        </pc:sldMkLst>
        <pc:spChg chg="mod">
          <ac:chgData name="Jennie Kerwin" userId="89cc6116eb6c0dac" providerId="LiveId" clId="{11617A1B-57A5-4AAA-9482-564C2C8268DC}" dt="2020-04-02T16:18:06.431" v="60" actId="20577"/>
          <ac:spMkLst>
            <pc:docMk/>
            <pc:sldMk cId="2559338569" sldId="329"/>
            <ac:spMk id="12" creationId="{B69677ED-5C54-4353-B94F-C526DD00205C}"/>
          </ac:spMkLst>
        </pc:spChg>
      </pc:sldChg>
      <pc:sldChg chg="modSp">
        <pc:chgData name="Jennie Kerwin" userId="89cc6116eb6c0dac" providerId="LiveId" clId="{11617A1B-57A5-4AAA-9482-564C2C8268DC}" dt="2020-04-02T16:15:56.332" v="25" actId="20577"/>
        <pc:sldMkLst>
          <pc:docMk/>
          <pc:sldMk cId="2728026564" sldId="330"/>
        </pc:sldMkLst>
        <pc:spChg chg="mod">
          <ac:chgData name="Jennie Kerwin" userId="89cc6116eb6c0dac" providerId="LiveId" clId="{11617A1B-57A5-4AAA-9482-564C2C8268DC}" dt="2020-04-02T16:15:56.332" v="25" actId="20577"/>
          <ac:spMkLst>
            <pc:docMk/>
            <pc:sldMk cId="2728026564" sldId="330"/>
            <ac:spMk id="12" creationId="{B69677ED-5C54-4353-B94F-C526DD00205C}"/>
          </ac:spMkLst>
        </pc:spChg>
      </pc:sldChg>
      <pc:sldChg chg="del ord modNotesTx">
        <pc:chgData name="Jennie Kerwin" userId="89cc6116eb6c0dac" providerId="LiveId" clId="{11617A1B-57A5-4AAA-9482-564C2C8268DC}" dt="2020-04-02T16:18:11.315" v="61" actId="2696"/>
        <pc:sldMkLst>
          <pc:docMk/>
          <pc:sldMk cId="4236787591" sldId="331"/>
        </pc:sldMkLst>
      </pc:sldChg>
      <pc:sldChg chg="del">
        <pc:chgData name="Jennie Kerwin" userId="89cc6116eb6c0dac" providerId="LiveId" clId="{11617A1B-57A5-4AAA-9482-564C2C8268DC}" dt="2020-04-02T16:12:27.129" v="1" actId="2696"/>
        <pc:sldMkLst>
          <pc:docMk/>
          <pc:sldMk cId="2645330699" sldId="332"/>
        </pc:sldMkLst>
      </pc:sldChg>
      <pc:sldChg chg="modSp modNotesTx">
        <pc:chgData name="Jennie Kerwin" userId="89cc6116eb6c0dac" providerId="LiveId" clId="{11617A1B-57A5-4AAA-9482-564C2C8268DC}" dt="2020-04-02T16:17:08.996" v="44" actId="20577"/>
        <pc:sldMkLst>
          <pc:docMk/>
          <pc:sldMk cId="3045937653" sldId="332"/>
        </pc:sldMkLst>
        <pc:spChg chg="mod">
          <ac:chgData name="Jennie Kerwin" userId="89cc6116eb6c0dac" providerId="LiveId" clId="{11617A1B-57A5-4AAA-9482-564C2C8268DC}" dt="2020-04-02T16:17:08.996" v="44" actId="20577"/>
          <ac:spMkLst>
            <pc:docMk/>
            <pc:sldMk cId="3045937653" sldId="332"/>
            <ac:spMk id="12" creationId="{B69677ED-5C54-4353-B94F-C526DD00205C}"/>
          </ac:spMkLst>
        </pc:spChg>
      </pc:sldChg>
      <pc:sldChg chg="del">
        <pc:chgData name="Jennie Kerwin" userId="89cc6116eb6c0dac" providerId="LiveId" clId="{11617A1B-57A5-4AAA-9482-564C2C8268DC}" dt="2020-04-02T16:12:28.127" v="2" actId="2696"/>
        <pc:sldMkLst>
          <pc:docMk/>
          <pc:sldMk cId="2848975903" sldId="33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07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017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939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965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806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maths/year-5-maths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/>
              <a:t>Year 5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7B22381-AE8D-410B-A722-E1C846E143FC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200" b="0" dirty="0">
                <a:solidFill>
                  <a:srgbClr val="EA7600"/>
                </a:solidFill>
                <a:hlinkClick r:id="rId3"/>
              </a:rPr>
              <a:t>hamilton-trust.org.uk</a:t>
            </a:r>
            <a:endParaRPr lang="en-GB" sz="1200" b="0" dirty="0">
              <a:solidFill>
                <a:srgbClr val="EA7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4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7.m4a"/><Relationship Id="rId13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microsoft.com/office/2007/relationships/media" Target="../media/media6.m4a"/><Relationship Id="rId12" Type="http://schemas.openxmlformats.org/officeDocument/2006/relationships/notesSlide" Target="../notesSlides/notesSlide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media" Target="../media/media5.m4a"/><Relationship Id="rId11" Type="http://schemas.openxmlformats.org/officeDocument/2006/relationships/slideLayout" Target="../slideLayouts/slideLayout12.xml"/><Relationship Id="rId5" Type="http://schemas.microsoft.com/office/2007/relationships/media" Target="../media/media4.m4a"/><Relationship Id="rId10" Type="http://schemas.microsoft.com/office/2007/relationships/media" Target="../media/media9.m4a"/><Relationship Id="rId4" Type="http://schemas.microsoft.com/office/2007/relationships/media" Target="../media/media3.m4a"/><Relationship Id="rId9" Type="http://schemas.microsoft.com/office/2007/relationships/media" Target="../media/media8.m4a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microsoft.com/office/2007/relationships/media" Target="../media/media11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13.m4a"/><Relationship Id="rId7" Type="http://schemas.openxmlformats.org/officeDocument/2006/relationships/image" Target="../media/image5.png"/><Relationship Id="rId2" Type="http://schemas.microsoft.com/office/2007/relationships/media" Target="../media/media12.m4a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>
            <a:extLst>
              <a:ext uri="{FF2B5EF4-FFF2-40B4-BE49-F238E27FC236}">
                <a16:creationId xmlns:a16="http://schemas.microsoft.com/office/drawing/2014/main" id="{489F098D-13F0-4A47-9E6C-7212A38EE37E}"/>
              </a:ext>
            </a:extLst>
          </p:cNvPr>
          <p:cNvSpPr txBox="1"/>
          <p:nvPr/>
        </p:nvSpPr>
        <p:spPr>
          <a:xfrm>
            <a:off x="5711466" y="3455030"/>
            <a:ext cx="293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   </a:t>
            </a:r>
            <a:r>
              <a:rPr lang="en-GB" sz="2800" b="1" kern="0" dirty="0">
                <a:solidFill>
                  <a:srgbClr val="4472C4"/>
                </a:solidFill>
              </a:rPr>
              <a:t>8</a:t>
            </a:r>
            <a:r>
              <a:rPr kumimoji="0" lang="en-GB" sz="2800" b="1" i="0" u="none" strike="noStrike" kern="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    </a:t>
            </a:r>
            <a:r>
              <a:rPr lang="en-GB" sz="2800" b="1" kern="0" noProof="0" dirty="0">
                <a:solidFill>
                  <a:srgbClr val="4472C4"/>
                </a:solidFill>
              </a:rPr>
              <a:t>6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 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 0   </a:t>
            </a:r>
            <a:r>
              <a:rPr lang="en-GB" sz="2800" b="1" kern="0" dirty="0">
                <a:solidFill>
                  <a:srgbClr val="4472C4"/>
                </a:solidFill>
              </a:rPr>
              <a:t>7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   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- </a:t>
            </a:r>
            <a:r>
              <a:rPr kumimoji="0" lang="en-GB" b="1" i="0" u="sng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 </a:t>
            </a:r>
            <a:r>
              <a:rPr kumimoji="0" lang="en-GB" sz="2800" b="1" i="0" u="sng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3    2   </a:t>
            </a:r>
            <a:r>
              <a:rPr kumimoji="0" lang="en-GB" sz="1600" b="1" i="0" u="sng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 </a:t>
            </a:r>
            <a:r>
              <a:rPr lang="en-GB" sz="2800" b="1" u="sng" kern="0" noProof="0" dirty="0">
                <a:solidFill>
                  <a:srgbClr val="4472C4"/>
                </a:solidFill>
              </a:rPr>
              <a:t>5</a:t>
            </a:r>
            <a:r>
              <a:rPr kumimoji="0" lang="en-GB" sz="2800" b="1" i="0" u="sng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   </a:t>
            </a:r>
            <a:r>
              <a:rPr lang="en-GB" sz="2800" b="1" u="sng" kern="0" dirty="0">
                <a:solidFill>
                  <a:srgbClr val="4472C4"/>
                </a:solidFill>
              </a:rPr>
              <a:t>3</a:t>
            </a:r>
            <a:r>
              <a:rPr kumimoji="0" lang="en-GB" sz="2800" b="1" i="0" u="sng" strike="noStrike" kern="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   </a:t>
            </a:r>
            <a:r>
              <a:rPr lang="en-GB" sz="2800" b="1" u="sng" kern="0" dirty="0">
                <a:solidFill>
                  <a:srgbClr val="4472C4"/>
                </a:solidFill>
              </a:rPr>
              <a:t>7</a:t>
            </a:r>
            <a:endParaRPr kumimoji="0" lang="en-GB" sz="2800" b="1" i="0" u="sng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</a:endParaRPr>
          </a:p>
        </p:txBody>
      </p:sp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5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573881" y="138645"/>
            <a:ext cx="8130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decomposition to subtract pairs of 5-digit numbers.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32EE87-453E-4F6F-9405-B700DD2B1D9C}"/>
              </a:ext>
            </a:extLst>
          </p:cNvPr>
          <p:cNvSpPr txBox="1"/>
          <p:nvPr/>
        </p:nvSpPr>
        <p:spPr>
          <a:xfrm>
            <a:off x="999068" y="863203"/>
            <a:ext cx="284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   </a:t>
            </a:r>
            <a:r>
              <a:rPr lang="en-GB" sz="1000" b="1" dirty="0">
                <a:solidFill>
                  <a:schemeClr val="accent1"/>
                </a:solidFill>
              </a:rPr>
              <a:t> </a:t>
            </a:r>
            <a:r>
              <a:rPr lang="en-GB" sz="2800" b="1" dirty="0">
                <a:solidFill>
                  <a:schemeClr val="accent1"/>
                </a:solidFill>
              </a:rPr>
              <a:t>8 6 0 7 2</a:t>
            </a:r>
          </a:p>
          <a:p>
            <a:r>
              <a:rPr lang="en-GB" sz="2800" b="1" u="sng" dirty="0">
                <a:solidFill>
                  <a:schemeClr val="accent1"/>
                </a:solidFill>
              </a:rPr>
              <a:t>-  3 2 5 3 7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A3B2293-A3CE-468C-B933-6A068C8B24E5}"/>
              </a:ext>
            </a:extLst>
          </p:cNvPr>
          <p:cNvGrpSpPr/>
          <p:nvPr/>
        </p:nvGrpSpPr>
        <p:grpSpPr>
          <a:xfrm>
            <a:off x="3203903" y="1204816"/>
            <a:ext cx="2519768" cy="813832"/>
            <a:chOff x="1167141" y="1074204"/>
            <a:chExt cx="3359691" cy="721769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EA6B5CD5-E2AB-4AB2-9577-644D51257C03}"/>
                </a:ext>
              </a:extLst>
            </p:cNvPr>
            <p:cNvSpPr/>
            <p:nvPr/>
          </p:nvSpPr>
          <p:spPr>
            <a:xfrm>
              <a:off x="1167141" y="1074204"/>
              <a:ext cx="3205731" cy="721769"/>
            </a:xfrm>
            <a:prstGeom prst="wedgeRoundRectCallout">
              <a:avLst>
                <a:gd name="adj1" fmla="val -77370"/>
                <a:gd name="adj2" fmla="val -58780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Can you spot where a 10, 100, 1000 or 10,000 will have to be moved? 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75FD3E8-3D62-4105-AE38-2EE136FBB9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18911" y="1074204"/>
              <a:ext cx="307921" cy="519867"/>
            </a:xfrm>
            <a:prstGeom prst="rect">
              <a:avLst/>
            </a:prstGeom>
          </p:spPr>
        </p:pic>
      </p:grp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0F2D1C3C-892E-4431-9937-39D62BA4687F}"/>
              </a:ext>
            </a:extLst>
          </p:cNvPr>
          <p:cNvSpPr/>
          <p:nvPr/>
        </p:nvSpPr>
        <p:spPr>
          <a:xfrm>
            <a:off x="6183494" y="977503"/>
            <a:ext cx="2729525" cy="1477830"/>
          </a:xfrm>
          <a:prstGeom prst="wedgeRoundRectCallout">
            <a:avLst>
              <a:gd name="adj1" fmla="val -73731"/>
              <a:gd name="adj2" fmla="val 110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The ‘top’ number has a zero so we will definitely have to move a 1000 to the 100s column. A 10 will also need to be moved into the ones column as 2 is less than 7.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7EAFC1-000C-4B4E-9F52-F263A471D971}"/>
              </a:ext>
            </a:extLst>
          </p:cNvPr>
          <p:cNvSpPr txBox="1"/>
          <p:nvPr/>
        </p:nvSpPr>
        <p:spPr>
          <a:xfrm>
            <a:off x="234263" y="3429000"/>
            <a:ext cx="5245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   80,000</a:t>
            </a:r>
            <a:r>
              <a:rPr kumimoji="0" lang="en-GB" sz="2800" b="1" i="0" u="none" strike="noStrike" kern="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    6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000  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 </a:t>
            </a:r>
            <a:r>
              <a:rPr lang="en-GB" sz="2800" b="1" kern="0" dirty="0">
                <a:solidFill>
                  <a:srgbClr val="4472C4"/>
                </a:solidFill>
              </a:rPr>
              <a:t> 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0 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 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  70   </a:t>
            </a:r>
            <a:r>
              <a:rPr lang="en-GB" sz="2800" b="1" kern="0" dirty="0">
                <a:solidFill>
                  <a:srgbClr val="4472C4"/>
                </a:solidFill>
              </a:rPr>
              <a:t>2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- </a:t>
            </a:r>
            <a:r>
              <a:rPr kumimoji="0" lang="en-GB" b="1" i="0" u="sng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 </a:t>
            </a:r>
            <a:r>
              <a:rPr kumimoji="0" lang="en-GB" sz="2800" b="1" i="0" u="sng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30,000    2000    </a:t>
            </a:r>
            <a:r>
              <a:rPr kumimoji="0" lang="en-GB" sz="1600" b="1" i="0" u="sng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 </a:t>
            </a:r>
            <a:r>
              <a:rPr lang="en-GB" sz="2800" b="1" u="sng" kern="0" noProof="0" dirty="0">
                <a:solidFill>
                  <a:srgbClr val="4472C4"/>
                </a:solidFill>
              </a:rPr>
              <a:t>5</a:t>
            </a:r>
            <a:r>
              <a:rPr kumimoji="0" lang="en-GB" sz="2800" b="1" i="0" u="sng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00   </a:t>
            </a:r>
            <a:r>
              <a:rPr lang="en-GB" sz="2800" b="1" u="sng" kern="0" noProof="0" dirty="0">
                <a:solidFill>
                  <a:srgbClr val="4472C4"/>
                </a:solidFill>
              </a:rPr>
              <a:t>3</a:t>
            </a:r>
            <a:r>
              <a:rPr kumimoji="0" lang="en-GB" sz="2800" b="1" i="0" u="sng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0</a:t>
            </a:r>
            <a:r>
              <a:rPr kumimoji="0" lang="en-GB" sz="2800" b="1" i="0" u="sng" strike="noStrike" kern="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   </a:t>
            </a:r>
            <a:r>
              <a:rPr lang="en-GB" sz="2800" b="1" u="sng" kern="0" dirty="0">
                <a:solidFill>
                  <a:srgbClr val="4472C4"/>
                </a:solidFill>
              </a:rPr>
              <a:t>7</a:t>
            </a:r>
            <a:endParaRPr kumimoji="0" lang="en-GB" sz="2800" b="1" i="0" u="sng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5A3464A-0EDF-4F95-9621-0C5B91D5ED18}"/>
              </a:ext>
            </a:extLst>
          </p:cNvPr>
          <p:cNvSpPr txBox="1"/>
          <p:nvPr/>
        </p:nvSpPr>
        <p:spPr>
          <a:xfrm>
            <a:off x="4253137" y="3049709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12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9D2D0B9-1CBC-4A73-96CE-317014E8197B}"/>
              </a:ext>
            </a:extLst>
          </p:cNvPr>
          <p:cNvCxnSpPr>
            <a:cxnSpLocks/>
          </p:cNvCxnSpPr>
          <p:nvPr/>
        </p:nvCxnSpPr>
        <p:spPr>
          <a:xfrm flipV="1">
            <a:off x="4371671" y="3539063"/>
            <a:ext cx="321732" cy="333119"/>
          </a:xfrm>
          <a:prstGeom prst="line">
            <a:avLst/>
          </a:prstGeom>
          <a:noFill/>
          <a:ln w="28575" cap="flat" cmpd="sng" algn="ctr">
            <a:solidFill>
              <a:srgbClr val="253746"/>
            </a:solidFill>
            <a:prstDash val="solid"/>
            <a:miter lim="800000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089971DA-B6EF-4A87-B483-ED5F6338A8E1}"/>
              </a:ext>
            </a:extLst>
          </p:cNvPr>
          <p:cNvSpPr txBox="1"/>
          <p:nvPr/>
        </p:nvSpPr>
        <p:spPr>
          <a:xfrm>
            <a:off x="4303939" y="4374744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solidFill>
                  <a:srgbClr val="C00000"/>
                </a:solidFill>
              </a:rPr>
              <a:t>5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C9F1C41-4279-4BF1-861B-6FA4B385E5FA}"/>
              </a:ext>
            </a:extLst>
          </p:cNvPr>
          <p:cNvCxnSpPr>
            <a:cxnSpLocks/>
          </p:cNvCxnSpPr>
          <p:nvPr/>
        </p:nvCxnSpPr>
        <p:spPr>
          <a:xfrm flipV="1">
            <a:off x="3050826" y="3556000"/>
            <a:ext cx="336899" cy="295524"/>
          </a:xfrm>
          <a:prstGeom prst="line">
            <a:avLst/>
          </a:prstGeom>
          <a:noFill/>
          <a:ln w="28575" cap="flat" cmpd="sng" algn="ctr">
            <a:solidFill>
              <a:srgbClr val="253746"/>
            </a:solidFill>
            <a:prstDash val="solid"/>
            <a:miter lim="800000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1351102-51E2-4B07-9DCE-0B6515A6819D}"/>
              </a:ext>
            </a:extLst>
          </p:cNvPr>
          <p:cNvSpPr txBox="1"/>
          <p:nvPr/>
        </p:nvSpPr>
        <p:spPr>
          <a:xfrm>
            <a:off x="2814173" y="3060307"/>
            <a:ext cx="1185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solidFill>
                  <a:srgbClr val="4472C4"/>
                </a:solidFill>
              </a:rPr>
              <a:t>1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000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9364FC9-D56A-4832-86F6-ACA1305D393D}"/>
              </a:ext>
            </a:extLst>
          </p:cNvPr>
          <p:cNvSpPr txBox="1"/>
          <p:nvPr/>
        </p:nvSpPr>
        <p:spPr>
          <a:xfrm>
            <a:off x="3643540" y="4374744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solidFill>
                  <a:srgbClr val="C00000"/>
                </a:solidFill>
              </a:rPr>
              <a:t>3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E9E2E4-30AE-4B9D-8B77-C8E74B3E942C}"/>
              </a:ext>
            </a:extLst>
          </p:cNvPr>
          <p:cNvSpPr txBox="1"/>
          <p:nvPr/>
        </p:nvSpPr>
        <p:spPr>
          <a:xfrm>
            <a:off x="2881538" y="4374744"/>
            <a:ext cx="72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noProof="0" dirty="0">
                <a:solidFill>
                  <a:srgbClr val="C00000"/>
                </a:solidFill>
              </a:rPr>
              <a:t>5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00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90A3975-EB7D-44C7-8E3F-6C94744DC646}"/>
              </a:ext>
            </a:extLst>
          </p:cNvPr>
          <p:cNvSpPr txBox="1"/>
          <p:nvPr/>
        </p:nvSpPr>
        <p:spPr>
          <a:xfrm>
            <a:off x="2153411" y="4897964"/>
            <a:ext cx="1270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u="sng" kern="0" dirty="0">
                <a:solidFill>
                  <a:srgbClr val="C00000"/>
                </a:solidFill>
              </a:rPr>
              <a:t>53,535</a:t>
            </a:r>
            <a:endParaRPr kumimoji="0" lang="en-GB" sz="28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A873F5D-6A2B-4F17-B506-815E4DE4D779}"/>
              </a:ext>
            </a:extLst>
          </p:cNvPr>
          <p:cNvSpPr txBox="1"/>
          <p:nvPr/>
        </p:nvSpPr>
        <p:spPr>
          <a:xfrm>
            <a:off x="1778544" y="4374744"/>
            <a:ext cx="914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noProof="0" dirty="0">
                <a:solidFill>
                  <a:srgbClr val="C00000"/>
                </a:solidFill>
              </a:rPr>
              <a:t>3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000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BE88B7E-CE11-4EFC-A30F-586EE0881DBC}"/>
              </a:ext>
            </a:extLst>
          </p:cNvPr>
          <p:cNvCxnSpPr>
            <a:cxnSpLocks/>
          </p:cNvCxnSpPr>
          <p:nvPr/>
        </p:nvCxnSpPr>
        <p:spPr>
          <a:xfrm flipV="1">
            <a:off x="3795937" y="3519608"/>
            <a:ext cx="321732" cy="333119"/>
          </a:xfrm>
          <a:prstGeom prst="line">
            <a:avLst/>
          </a:prstGeom>
          <a:noFill/>
          <a:ln w="28575" cap="flat" cmpd="sng" algn="ctr">
            <a:solidFill>
              <a:srgbClr val="253746"/>
            </a:solidFill>
            <a:prstDash val="solid"/>
            <a:miter lim="800000"/>
          </a:ln>
          <a:effectLst/>
        </p:spPr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A121DC27-49F0-457D-9C43-3EDE40AA3FFB}"/>
              </a:ext>
            </a:extLst>
          </p:cNvPr>
          <p:cNvSpPr txBox="1"/>
          <p:nvPr/>
        </p:nvSpPr>
        <p:spPr>
          <a:xfrm>
            <a:off x="3694331" y="3049715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solidFill>
                  <a:srgbClr val="4472C4"/>
                </a:solidFill>
              </a:rPr>
              <a:t>6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0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131531D-E00B-4C9A-8565-AD9DBFE496EC}"/>
              </a:ext>
            </a:extLst>
          </p:cNvPr>
          <p:cNvCxnSpPr>
            <a:cxnSpLocks/>
          </p:cNvCxnSpPr>
          <p:nvPr/>
        </p:nvCxnSpPr>
        <p:spPr>
          <a:xfrm flipV="1">
            <a:off x="1938379" y="3531914"/>
            <a:ext cx="689068" cy="275309"/>
          </a:xfrm>
          <a:prstGeom prst="line">
            <a:avLst/>
          </a:prstGeom>
          <a:noFill/>
          <a:ln w="28575" cap="flat" cmpd="sng" algn="ctr">
            <a:solidFill>
              <a:srgbClr val="253746"/>
            </a:solidFill>
            <a:prstDash val="solid"/>
            <a:miter lim="800000"/>
          </a:ln>
          <a:effectLst/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48FA563-5906-4EC9-A50B-102BB89FB0E0}"/>
              </a:ext>
            </a:extLst>
          </p:cNvPr>
          <p:cNvSpPr txBox="1"/>
          <p:nvPr/>
        </p:nvSpPr>
        <p:spPr>
          <a:xfrm>
            <a:off x="1813559" y="3055985"/>
            <a:ext cx="1236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solidFill>
                  <a:srgbClr val="4472C4"/>
                </a:solidFill>
              </a:rPr>
              <a:t>5000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8138AE-77A7-4592-A1A1-FC2D3E45DC83}"/>
              </a:ext>
            </a:extLst>
          </p:cNvPr>
          <p:cNvSpPr txBox="1"/>
          <p:nvPr/>
        </p:nvSpPr>
        <p:spPr>
          <a:xfrm>
            <a:off x="470176" y="4374744"/>
            <a:ext cx="12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solidFill>
                  <a:srgbClr val="C00000"/>
                </a:solidFill>
              </a:rPr>
              <a:t>50,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000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C38B5D0-1874-49CD-8A16-721F52CCB7B4}"/>
              </a:ext>
            </a:extLst>
          </p:cNvPr>
          <p:cNvSpPr txBox="1"/>
          <p:nvPr/>
        </p:nvSpPr>
        <p:spPr>
          <a:xfrm>
            <a:off x="7641243" y="3085475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12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220025F-4D6F-4014-A5C0-03415144F42A}"/>
              </a:ext>
            </a:extLst>
          </p:cNvPr>
          <p:cNvCxnSpPr>
            <a:cxnSpLocks/>
          </p:cNvCxnSpPr>
          <p:nvPr/>
        </p:nvCxnSpPr>
        <p:spPr>
          <a:xfrm flipV="1">
            <a:off x="7788729" y="3555863"/>
            <a:ext cx="321732" cy="333119"/>
          </a:xfrm>
          <a:prstGeom prst="line">
            <a:avLst/>
          </a:prstGeom>
          <a:noFill/>
          <a:ln w="28575" cap="flat" cmpd="sng" algn="ctr">
            <a:solidFill>
              <a:srgbClr val="253746"/>
            </a:solidFill>
            <a:prstDash val="solid"/>
            <a:miter lim="800000"/>
          </a:ln>
          <a:effectLst/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7FA9CAEE-6895-4CFC-A3F4-3FD91B30F91B}"/>
              </a:ext>
            </a:extLst>
          </p:cNvPr>
          <p:cNvSpPr txBox="1"/>
          <p:nvPr/>
        </p:nvSpPr>
        <p:spPr>
          <a:xfrm>
            <a:off x="7698995" y="4407749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solidFill>
                  <a:srgbClr val="C00000"/>
                </a:solidFill>
              </a:rPr>
              <a:t>5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9490935-4F4B-438A-883E-103E6A9CF878}"/>
              </a:ext>
            </a:extLst>
          </p:cNvPr>
          <p:cNvCxnSpPr>
            <a:cxnSpLocks/>
          </p:cNvCxnSpPr>
          <p:nvPr/>
        </p:nvCxnSpPr>
        <p:spPr>
          <a:xfrm flipV="1">
            <a:off x="6933524" y="3555863"/>
            <a:ext cx="321732" cy="333119"/>
          </a:xfrm>
          <a:prstGeom prst="line">
            <a:avLst/>
          </a:prstGeom>
          <a:noFill/>
          <a:ln w="28575" cap="flat" cmpd="sng" algn="ctr">
            <a:solidFill>
              <a:srgbClr val="253746"/>
            </a:solidFill>
            <a:prstDash val="solid"/>
            <a:miter lim="800000"/>
          </a:ln>
          <a:effectLst/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DB30F4AD-770F-4CF7-9C85-60D7B3221843}"/>
              </a:ext>
            </a:extLst>
          </p:cNvPr>
          <p:cNvSpPr txBox="1"/>
          <p:nvPr/>
        </p:nvSpPr>
        <p:spPr>
          <a:xfrm>
            <a:off x="6783554" y="3094475"/>
            <a:ext cx="695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solidFill>
                  <a:srgbClr val="4472C4"/>
                </a:solidFill>
              </a:rPr>
              <a:t>10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9BA4AB9-33EB-499B-A692-6A458F83DB45}"/>
              </a:ext>
            </a:extLst>
          </p:cNvPr>
          <p:cNvSpPr txBox="1"/>
          <p:nvPr/>
        </p:nvSpPr>
        <p:spPr>
          <a:xfrm>
            <a:off x="7274293" y="4403104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noProof="0" dirty="0">
                <a:solidFill>
                  <a:srgbClr val="C00000"/>
                </a:solidFill>
              </a:rPr>
              <a:t>3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137B1C1-A7E4-4107-B35E-C81382DE54EA}"/>
              </a:ext>
            </a:extLst>
          </p:cNvPr>
          <p:cNvSpPr txBox="1"/>
          <p:nvPr/>
        </p:nvSpPr>
        <p:spPr>
          <a:xfrm>
            <a:off x="6840633" y="4403975"/>
            <a:ext cx="540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noProof="0" dirty="0">
                <a:solidFill>
                  <a:srgbClr val="C00000"/>
                </a:solidFill>
              </a:rPr>
              <a:t>5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818A0B5-5EC4-40CE-A4A9-651E848DCD47}"/>
              </a:ext>
            </a:extLst>
          </p:cNvPr>
          <p:cNvSpPr txBox="1"/>
          <p:nvPr/>
        </p:nvSpPr>
        <p:spPr>
          <a:xfrm>
            <a:off x="6367353" y="4399914"/>
            <a:ext cx="566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noProof="0" dirty="0">
                <a:solidFill>
                  <a:srgbClr val="C00000"/>
                </a:solidFill>
              </a:rPr>
              <a:t>3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164DF9B-DD3B-4D7B-974B-37AA1C5256D8}"/>
              </a:ext>
            </a:extLst>
          </p:cNvPr>
          <p:cNvCxnSpPr>
            <a:cxnSpLocks/>
          </p:cNvCxnSpPr>
          <p:nvPr/>
        </p:nvCxnSpPr>
        <p:spPr>
          <a:xfrm flipV="1">
            <a:off x="7348621" y="3556133"/>
            <a:ext cx="321732" cy="333119"/>
          </a:xfrm>
          <a:prstGeom prst="line">
            <a:avLst/>
          </a:prstGeom>
          <a:noFill/>
          <a:ln w="28575" cap="flat" cmpd="sng" algn="ctr">
            <a:solidFill>
              <a:srgbClr val="253746"/>
            </a:solidFill>
            <a:prstDash val="solid"/>
            <a:miter lim="800000"/>
          </a:ln>
          <a:effectLst/>
        </p:spPr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53A7FD86-BB73-4216-A53D-C265A78CD046}"/>
              </a:ext>
            </a:extLst>
          </p:cNvPr>
          <p:cNvSpPr txBox="1"/>
          <p:nvPr/>
        </p:nvSpPr>
        <p:spPr>
          <a:xfrm>
            <a:off x="7357410" y="3085475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noProof="0" dirty="0">
                <a:solidFill>
                  <a:srgbClr val="4472C4"/>
                </a:solidFill>
              </a:rPr>
              <a:t>6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2C43D96-45C1-4412-956C-D5483470FE10}"/>
              </a:ext>
            </a:extLst>
          </p:cNvPr>
          <p:cNvCxnSpPr>
            <a:cxnSpLocks/>
          </p:cNvCxnSpPr>
          <p:nvPr/>
        </p:nvCxnSpPr>
        <p:spPr>
          <a:xfrm flipV="1">
            <a:off x="6504924" y="3572929"/>
            <a:ext cx="350146" cy="302315"/>
          </a:xfrm>
          <a:prstGeom prst="line">
            <a:avLst/>
          </a:prstGeom>
          <a:noFill/>
          <a:ln w="28575" cap="flat" cmpd="sng" algn="ctr">
            <a:solidFill>
              <a:srgbClr val="253746"/>
            </a:solidFill>
            <a:prstDash val="solid"/>
            <a:miter lim="800000"/>
          </a:ln>
          <a:effectLst/>
        </p:spPr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DB852230-F4F9-4DDF-A8FF-C84C7552265C}"/>
              </a:ext>
            </a:extLst>
          </p:cNvPr>
          <p:cNvSpPr txBox="1"/>
          <p:nvPr/>
        </p:nvSpPr>
        <p:spPr>
          <a:xfrm>
            <a:off x="6436439" y="3081111"/>
            <a:ext cx="449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solidFill>
                  <a:srgbClr val="4472C4"/>
                </a:solidFill>
              </a:rPr>
              <a:t>5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962FA48-D221-4056-93C6-E34B88612129}"/>
              </a:ext>
            </a:extLst>
          </p:cNvPr>
          <p:cNvSpPr txBox="1"/>
          <p:nvPr/>
        </p:nvSpPr>
        <p:spPr>
          <a:xfrm>
            <a:off x="5971996" y="4410507"/>
            <a:ext cx="39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noProof="0" dirty="0">
                <a:solidFill>
                  <a:srgbClr val="C00000"/>
                </a:solidFill>
              </a:rPr>
              <a:t>5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669AEDC7-B5F1-4A54-84CD-E7FE8494B83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01" end="17240.863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66328" y="253603"/>
            <a:ext cx="609600" cy="609600"/>
          </a:xfrm>
          <a:prstGeom prst="rect">
            <a:avLst/>
          </a:prstGeom>
        </p:spPr>
      </p:pic>
      <p:pic>
        <p:nvPicPr>
          <p:cNvPr id="5" name="2">
            <a:hlinkClick r:id="" action="ppaction://media"/>
            <a:extLst>
              <a:ext uri="{FF2B5EF4-FFF2-40B4-BE49-F238E27FC236}">
                <a16:creationId xmlns:a16="http://schemas.microsoft.com/office/drawing/2014/main" id="{62D51796-B4EC-47FF-B12E-D329F410756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167" end="1025.700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66328" y="1148429"/>
            <a:ext cx="609600" cy="609600"/>
          </a:xfrm>
          <a:prstGeom prst="rect">
            <a:avLst/>
          </a:prstGeom>
        </p:spPr>
      </p:pic>
      <p:pic>
        <p:nvPicPr>
          <p:cNvPr id="6" name="3">
            <a:hlinkClick r:id="" action="ppaction://media"/>
            <a:extLst>
              <a:ext uri="{FF2B5EF4-FFF2-40B4-BE49-F238E27FC236}">
                <a16:creationId xmlns:a16="http://schemas.microsoft.com/office/drawing/2014/main" id="{A0A25FCB-7438-481B-BFB2-6DB05D65AA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387" end="1249.079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72842" y="1845733"/>
            <a:ext cx="609600" cy="609600"/>
          </a:xfrm>
          <a:prstGeom prst="rect">
            <a:avLst/>
          </a:prstGeom>
        </p:spPr>
      </p:pic>
      <p:pic>
        <p:nvPicPr>
          <p:cNvPr id="16" name="4">
            <a:hlinkClick r:id="" action="ppaction://media"/>
            <a:extLst>
              <a:ext uri="{FF2B5EF4-FFF2-40B4-BE49-F238E27FC236}">
                <a16:creationId xmlns:a16="http://schemas.microsoft.com/office/drawing/2014/main" id="{F26BEB04-DF3A-4CC7-95BA-AFEB90375AF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671" end="705.664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353077" y="2701719"/>
            <a:ext cx="609600" cy="609600"/>
          </a:xfrm>
          <a:prstGeom prst="rect">
            <a:avLst/>
          </a:prstGeom>
        </p:spPr>
      </p:pic>
      <p:pic>
        <p:nvPicPr>
          <p:cNvPr id="17" name="5">
            <a:hlinkClick r:id="" action="ppaction://media"/>
            <a:extLst>
              <a:ext uri="{FF2B5EF4-FFF2-40B4-BE49-F238E27FC236}">
                <a16:creationId xmlns:a16="http://schemas.microsoft.com/office/drawing/2014/main" id="{962D2689-8E85-472B-A080-ED26B16B81F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924" end="566.916000000000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332317" y="3628938"/>
            <a:ext cx="609600" cy="609600"/>
          </a:xfrm>
          <a:prstGeom prst="rect">
            <a:avLst/>
          </a:prstGeom>
        </p:spPr>
      </p:pic>
      <p:pic>
        <p:nvPicPr>
          <p:cNvPr id="18" name="6">
            <a:hlinkClick r:id="" action="ppaction://media"/>
            <a:extLst>
              <a:ext uri="{FF2B5EF4-FFF2-40B4-BE49-F238E27FC236}">
                <a16:creationId xmlns:a16="http://schemas.microsoft.com/office/drawing/2014/main" id="{EC448F8D-5851-4051-B9F9-AC102A28684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1034" end="1031.1587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309435" y="4232069"/>
            <a:ext cx="609600" cy="609600"/>
          </a:xfrm>
          <a:prstGeom prst="rect">
            <a:avLst/>
          </a:prstGeom>
        </p:spPr>
      </p:pic>
      <p:pic>
        <p:nvPicPr>
          <p:cNvPr id="19" name="7">
            <a:hlinkClick r:id="" action="ppaction://media"/>
            <a:extLst>
              <a:ext uri="{FF2B5EF4-FFF2-40B4-BE49-F238E27FC236}">
                <a16:creationId xmlns:a16="http://schemas.microsoft.com/office/drawing/2014/main" id="{2DBC7F61-C0AA-4ACE-BF68-3EB469293AE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720" end="895.167800000000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343302" y="4795380"/>
            <a:ext cx="609600" cy="609600"/>
          </a:xfrm>
          <a:prstGeom prst="rect">
            <a:avLst/>
          </a:prstGeom>
        </p:spPr>
      </p:pic>
      <p:pic>
        <p:nvPicPr>
          <p:cNvPr id="20" name="8">
            <a:hlinkClick r:id="" action="ppaction://media"/>
            <a:extLst>
              <a:ext uri="{FF2B5EF4-FFF2-40B4-BE49-F238E27FC236}">
                <a16:creationId xmlns:a16="http://schemas.microsoft.com/office/drawing/2014/main" id="{F8F71E10-EB18-457E-8FC9-6CDB00137F3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st="1073" end="1013.3378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379434" y="5352222"/>
            <a:ext cx="609600" cy="609600"/>
          </a:xfrm>
          <a:prstGeom prst="rect">
            <a:avLst/>
          </a:prstGeom>
        </p:spPr>
      </p:pic>
      <p:pic>
        <p:nvPicPr>
          <p:cNvPr id="21" name="9">
            <a:hlinkClick r:id="" action="ppaction://media"/>
            <a:extLst>
              <a:ext uri="{FF2B5EF4-FFF2-40B4-BE49-F238E27FC236}">
                <a16:creationId xmlns:a16="http://schemas.microsoft.com/office/drawing/2014/main" id="{21625F31-5B47-48A9-83FD-0069EC11A26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st="955" end="508.7482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641148" y="38889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25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067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3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29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291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88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57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859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681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645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74" grpId="0"/>
      <p:bldP spid="15" grpId="0" animBg="1"/>
      <p:bldP spid="46" grpId="0"/>
      <p:bldP spid="47" grpId="0"/>
      <p:bldP spid="49" grpId="0"/>
      <p:bldP spid="51" grpId="0"/>
      <p:bldP spid="52" grpId="0"/>
      <p:bldP spid="53" grpId="0"/>
      <p:bldP spid="54" grpId="0"/>
      <p:bldP spid="55" grpId="0"/>
      <p:bldP spid="57" grpId="0"/>
      <p:bldP spid="59" grpId="0"/>
      <p:bldP spid="60" grpId="0"/>
      <p:bldP spid="61" grpId="0"/>
      <p:bldP spid="63" grpId="0"/>
      <p:bldP spid="65" grpId="0"/>
      <p:bldP spid="66" grpId="0"/>
      <p:bldP spid="67" grpId="0"/>
      <p:bldP spid="68" grpId="0"/>
      <p:bldP spid="70" grpId="0"/>
      <p:bldP spid="72" grpId="0"/>
      <p:bldP spid="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573881" y="138645"/>
            <a:ext cx="8130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decomposition to subtract pairs of 5-digit numbers.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F58F36-96B3-4EA5-A4EE-CFD3A2957978}"/>
              </a:ext>
            </a:extLst>
          </p:cNvPr>
          <p:cNvSpPr txBox="1"/>
          <p:nvPr/>
        </p:nvSpPr>
        <p:spPr>
          <a:xfrm>
            <a:off x="717395" y="836839"/>
            <a:ext cx="270022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40,178 – 35,423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C0F02E-9140-42E3-B393-FE63638BBF1E}"/>
              </a:ext>
            </a:extLst>
          </p:cNvPr>
          <p:cNvSpPr txBox="1"/>
          <p:nvPr/>
        </p:nvSpPr>
        <p:spPr>
          <a:xfrm>
            <a:off x="573881" y="3116631"/>
            <a:ext cx="5245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   40,000</a:t>
            </a:r>
            <a:r>
              <a:rPr kumimoji="0" lang="en-GB" sz="2800" b="1" i="0" u="none" strike="noStrike" kern="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       0 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  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 </a:t>
            </a:r>
            <a:r>
              <a:rPr lang="en-GB" sz="2800" b="1" kern="0" dirty="0">
                <a:solidFill>
                  <a:srgbClr val="4472C4"/>
                </a:solidFill>
              </a:rPr>
              <a:t>  10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0 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 </a:t>
            </a:r>
            <a:r>
              <a:rPr lang="en-GB" sz="2800" b="1" kern="0" dirty="0">
                <a:solidFill>
                  <a:srgbClr val="4472C4"/>
                </a:solidFill>
              </a:rPr>
              <a:t>7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0   8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- </a:t>
            </a:r>
            <a:r>
              <a:rPr kumimoji="0" lang="en-GB" b="1" i="0" u="sng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 </a:t>
            </a:r>
            <a:r>
              <a:rPr kumimoji="0" lang="en-GB" sz="2800" b="1" i="0" u="sng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30,000    5000    </a:t>
            </a:r>
            <a:r>
              <a:rPr kumimoji="0" lang="en-GB" sz="1600" b="1" i="0" u="sng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 </a:t>
            </a:r>
            <a:r>
              <a:rPr lang="en-GB" sz="2800" b="1" u="sng" kern="0" dirty="0">
                <a:solidFill>
                  <a:srgbClr val="4472C4"/>
                </a:solidFill>
              </a:rPr>
              <a:t>4</a:t>
            </a:r>
            <a:r>
              <a:rPr kumimoji="0" lang="en-GB" sz="2800" b="1" i="0" u="sng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00   </a:t>
            </a:r>
            <a:r>
              <a:rPr lang="en-GB" sz="2800" b="1" u="sng" kern="0" dirty="0">
                <a:solidFill>
                  <a:srgbClr val="4472C4"/>
                </a:solidFill>
              </a:rPr>
              <a:t>2</a:t>
            </a:r>
            <a:r>
              <a:rPr kumimoji="0" lang="en-GB" sz="2800" b="1" i="0" u="sng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0</a:t>
            </a:r>
            <a:r>
              <a:rPr kumimoji="0" lang="en-GB" sz="2800" b="1" i="0" u="sng" strike="noStrike" kern="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   </a:t>
            </a:r>
            <a:r>
              <a:rPr lang="en-GB" sz="2800" b="1" u="sng" kern="0" noProof="0" dirty="0">
                <a:solidFill>
                  <a:srgbClr val="4472C4"/>
                </a:solidFill>
              </a:rPr>
              <a:t>3</a:t>
            </a:r>
            <a:endParaRPr kumimoji="0" lang="en-GB" sz="2800" b="1" i="0" u="sng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7B8E166-DC0C-4117-A6ED-7AF74CEBE162}"/>
              </a:ext>
            </a:extLst>
          </p:cNvPr>
          <p:cNvCxnSpPr>
            <a:cxnSpLocks/>
          </p:cNvCxnSpPr>
          <p:nvPr/>
        </p:nvCxnSpPr>
        <p:spPr>
          <a:xfrm flipV="1">
            <a:off x="3474909" y="3199301"/>
            <a:ext cx="321732" cy="333119"/>
          </a:xfrm>
          <a:prstGeom prst="line">
            <a:avLst/>
          </a:prstGeom>
          <a:noFill/>
          <a:ln w="28575" cap="flat" cmpd="sng" algn="ctr">
            <a:solidFill>
              <a:srgbClr val="253746"/>
            </a:solidFill>
            <a:prstDash val="solid"/>
            <a:miter lim="800000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F8B9AFB-6C8E-4E56-AB66-9C80CA8F2D03}"/>
              </a:ext>
            </a:extLst>
          </p:cNvPr>
          <p:cNvSpPr txBox="1"/>
          <p:nvPr/>
        </p:nvSpPr>
        <p:spPr>
          <a:xfrm>
            <a:off x="4643557" y="4062375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solidFill>
                  <a:srgbClr val="C00000"/>
                </a:solidFill>
              </a:rPr>
              <a:t>5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74E4CD-4BD8-4997-8C01-0844992D565B}"/>
              </a:ext>
            </a:extLst>
          </p:cNvPr>
          <p:cNvCxnSpPr>
            <a:cxnSpLocks/>
          </p:cNvCxnSpPr>
          <p:nvPr/>
        </p:nvCxnSpPr>
        <p:spPr>
          <a:xfrm flipV="1">
            <a:off x="2442174" y="3243631"/>
            <a:ext cx="336899" cy="295524"/>
          </a:xfrm>
          <a:prstGeom prst="line">
            <a:avLst/>
          </a:prstGeom>
          <a:noFill/>
          <a:ln w="28575" cap="flat" cmpd="sng" algn="ctr">
            <a:solidFill>
              <a:srgbClr val="253746"/>
            </a:solidFill>
            <a:prstDash val="solid"/>
            <a:miter lim="800000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CC595A2-BEEC-405A-8E45-42006997D709}"/>
              </a:ext>
            </a:extLst>
          </p:cNvPr>
          <p:cNvSpPr txBox="1"/>
          <p:nvPr/>
        </p:nvSpPr>
        <p:spPr>
          <a:xfrm>
            <a:off x="2067508" y="2767498"/>
            <a:ext cx="1185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solidFill>
                  <a:srgbClr val="4472C4"/>
                </a:solidFill>
              </a:rPr>
              <a:t>10,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638B23-6481-4513-91B9-9FA1F89DAC69}"/>
              </a:ext>
            </a:extLst>
          </p:cNvPr>
          <p:cNvSpPr txBox="1"/>
          <p:nvPr/>
        </p:nvSpPr>
        <p:spPr>
          <a:xfrm>
            <a:off x="3983158" y="4062375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noProof="0" dirty="0">
                <a:solidFill>
                  <a:srgbClr val="C00000"/>
                </a:solidFill>
              </a:rPr>
              <a:t>5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65B765-24D0-4351-9BBE-4074C2522287}"/>
              </a:ext>
            </a:extLst>
          </p:cNvPr>
          <p:cNvSpPr txBox="1"/>
          <p:nvPr/>
        </p:nvSpPr>
        <p:spPr>
          <a:xfrm>
            <a:off x="3221156" y="4062375"/>
            <a:ext cx="72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solidFill>
                  <a:srgbClr val="C00000"/>
                </a:solidFill>
              </a:rPr>
              <a:t>7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0E46C5-8969-4933-A76C-2F1B9D400B0E}"/>
              </a:ext>
            </a:extLst>
          </p:cNvPr>
          <p:cNvSpPr txBox="1"/>
          <p:nvPr/>
        </p:nvSpPr>
        <p:spPr>
          <a:xfrm>
            <a:off x="2493029" y="4585595"/>
            <a:ext cx="1270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u="sng" kern="0" dirty="0">
                <a:solidFill>
                  <a:srgbClr val="C00000"/>
                </a:solidFill>
              </a:rPr>
              <a:t>4755</a:t>
            </a:r>
            <a:endParaRPr kumimoji="0" lang="en-GB" sz="28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B18EAC-3581-4F39-891C-39935DDE5394}"/>
              </a:ext>
            </a:extLst>
          </p:cNvPr>
          <p:cNvSpPr txBox="1"/>
          <p:nvPr/>
        </p:nvSpPr>
        <p:spPr>
          <a:xfrm>
            <a:off x="2118162" y="4062375"/>
            <a:ext cx="914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solidFill>
                  <a:srgbClr val="C00000"/>
                </a:solidFill>
              </a:rPr>
              <a:t>4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000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BC129F2-C4F0-4D73-8CEC-B109CAF9B47C}"/>
              </a:ext>
            </a:extLst>
          </p:cNvPr>
          <p:cNvCxnSpPr>
            <a:cxnSpLocks/>
          </p:cNvCxnSpPr>
          <p:nvPr/>
        </p:nvCxnSpPr>
        <p:spPr>
          <a:xfrm flipV="1">
            <a:off x="2456961" y="2902505"/>
            <a:ext cx="511292" cy="299707"/>
          </a:xfrm>
          <a:prstGeom prst="line">
            <a:avLst/>
          </a:prstGeom>
          <a:noFill/>
          <a:ln w="28575" cap="flat" cmpd="sng" algn="ctr">
            <a:solidFill>
              <a:srgbClr val="253746"/>
            </a:solidFill>
            <a:prstDash val="solid"/>
            <a:miter lim="800000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15FE0FC-4A9A-4946-A036-FBF5D894C55A}"/>
              </a:ext>
            </a:extLst>
          </p:cNvPr>
          <p:cNvSpPr txBox="1"/>
          <p:nvPr/>
        </p:nvSpPr>
        <p:spPr>
          <a:xfrm>
            <a:off x="3200260" y="2786140"/>
            <a:ext cx="1096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noProof="0" dirty="0">
                <a:solidFill>
                  <a:srgbClr val="4472C4"/>
                </a:solidFill>
              </a:rPr>
              <a:t>110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FC76916-9AD6-40BF-9793-F89910A23622}"/>
              </a:ext>
            </a:extLst>
          </p:cNvPr>
          <p:cNvCxnSpPr>
            <a:cxnSpLocks/>
          </p:cNvCxnSpPr>
          <p:nvPr/>
        </p:nvCxnSpPr>
        <p:spPr>
          <a:xfrm flipV="1">
            <a:off x="1033249" y="3305326"/>
            <a:ext cx="689068" cy="275309"/>
          </a:xfrm>
          <a:prstGeom prst="line">
            <a:avLst/>
          </a:prstGeom>
          <a:noFill/>
          <a:ln w="28575" cap="flat" cmpd="sng" algn="ctr">
            <a:solidFill>
              <a:srgbClr val="253746"/>
            </a:solidFill>
            <a:prstDash val="solid"/>
            <a:miter lim="800000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4336942-3565-4E34-93CC-1B5AD4CEFBC2}"/>
              </a:ext>
            </a:extLst>
          </p:cNvPr>
          <p:cNvSpPr txBox="1"/>
          <p:nvPr/>
        </p:nvSpPr>
        <p:spPr>
          <a:xfrm>
            <a:off x="2212228" y="2388213"/>
            <a:ext cx="1236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solidFill>
                  <a:srgbClr val="4472C4"/>
                </a:solidFill>
              </a:rPr>
              <a:t>9000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B5F6E2-3DCE-4F10-A9AC-7D9757226A2B}"/>
              </a:ext>
            </a:extLst>
          </p:cNvPr>
          <p:cNvSpPr txBox="1"/>
          <p:nvPr/>
        </p:nvSpPr>
        <p:spPr>
          <a:xfrm>
            <a:off x="1218072" y="4062375"/>
            <a:ext cx="889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F905CEC5-4907-4B06-9EB3-F96B16641857}"/>
              </a:ext>
            </a:extLst>
          </p:cNvPr>
          <p:cNvSpPr/>
          <p:nvPr/>
        </p:nvSpPr>
        <p:spPr>
          <a:xfrm>
            <a:off x="3327634" y="1334077"/>
            <a:ext cx="3259395" cy="1091204"/>
          </a:xfrm>
          <a:prstGeom prst="wedgeRoundRectCallout">
            <a:avLst>
              <a:gd name="adj1" fmla="val -38847"/>
              <a:gd name="adj2" fmla="val 8755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We have 100 – 400 but don’t have any 1000s that we can move! </a:t>
            </a:r>
          </a:p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We first need to move 10,000 from the 10,000s column. 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DD0A20E-0F6C-4D35-BC0B-614C7901D9F3}"/>
              </a:ext>
            </a:extLst>
          </p:cNvPr>
          <p:cNvSpPr txBox="1"/>
          <p:nvPr/>
        </p:nvSpPr>
        <p:spPr>
          <a:xfrm>
            <a:off x="831860" y="2735567"/>
            <a:ext cx="1185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noProof="0" dirty="0">
                <a:solidFill>
                  <a:srgbClr val="4472C4"/>
                </a:solidFill>
              </a:rPr>
              <a:t>30,000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</a:endParaRPr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A1762C50-00E0-4045-AE04-F16EA293F1B0}"/>
              </a:ext>
            </a:extLst>
          </p:cNvPr>
          <p:cNvSpPr/>
          <p:nvPr/>
        </p:nvSpPr>
        <p:spPr>
          <a:xfrm>
            <a:off x="4245030" y="1259724"/>
            <a:ext cx="3259395" cy="1091204"/>
          </a:xfrm>
          <a:prstGeom prst="wedgeRoundRectCallout">
            <a:avLst>
              <a:gd name="adj1" fmla="val 27652"/>
              <a:gd name="adj2" fmla="val 8444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We have 100 – 400 but don’t have any 1000s that we can move! </a:t>
            </a:r>
          </a:p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We first need to move 10,000 from the 10,000s column. 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4D9725-393F-4E02-A236-B7DE30A38DC6}"/>
              </a:ext>
            </a:extLst>
          </p:cNvPr>
          <p:cNvSpPr txBox="1"/>
          <p:nvPr/>
        </p:nvSpPr>
        <p:spPr>
          <a:xfrm>
            <a:off x="5394071" y="3133660"/>
            <a:ext cx="352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   4</a:t>
            </a:r>
            <a:r>
              <a:rPr kumimoji="0" lang="en-GB" sz="2800" b="1" i="0" u="none" strike="noStrike" kern="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    0  </a:t>
            </a:r>
            <a:r>
              <a:rPr lang="en-GB" sz="2800" b="1" kern="0" dirty="0">
                <a:solidFill>
                  <a:srgbClr val="4472C4"/>
                </a:solidFill>
              </a:rPr>
              <a:t>  1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 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 </a:t>
            </a:r>
            <a:r>
              <a:rPr lang="en-GB" sz="2800" b="1" kern="0" dirty="0">
                <a:solidFill>
                  <a:srgbClr val="4472C4"/>
                </a:solidFill>
              </a:rPr>
              <a:t>7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   8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- </a:t>
            </a:r>
            <a:r>
              <a:rPr kumimoji="0" lang="en-GB" b="1" i="0" u="sng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 </a:t>
            </a:r>
            <a:r>
              <a:rPr kumimoji="0" lang="en-GB" sz="2800" b="1" i="0" u="sng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3    5    </a:t>
            </a:r>
            <a:r>
              <a:rPr lang="en-GB" sz="2800" b="1" u="sng" kern="0" dirty="0">
                <a:solidFill>
                  <a:srgbClr val="4472C4"/>
                </a:solidFill>
              </a:rPr>
              <a:t>4</a:t>
            </a:r>
            <a:r>
              <a:rPr kumimoji="0" lang="en-GB" sz="2800" b="1" i="0" u="sng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    </a:t>
            </a:r>
            <a:r>
              <a:rPr lang="en-GB" sz="2800" b="1" u="sng" kern="0" dirty="0">
                <a:solidFill>
                  <a:srgbClr val="4472C4"/>
                </a:solidFill>
              </a:rPr>
              <a:t>2</a:t>
            </a:r>
            <a:r>
              <a:rPr kumimoji="0" lang="en-GB" sz="2800" b="1" i="0" u="sng" strike="noStrike" kern="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   </a:t>
            </a:r>
            <a:r>
              <a:rPr lang="en-GB" sz="2800" b="1" u="sng" kern="0" noProof="0" dirty="0">
                <a:solidFill>
                  <a:srgbClr val="4472C4"/>
                </a:solidFill>
              </a:rPr>
              <a:t>3</a:t>
            </a:r>
            <a:endParaRPr kumimoji="0" lang="en-GB" sz="2800" b="1" i="0" u="sng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95D991-3AE6-42D1-BA68-1DD7A819F26D}"/>
              </a:ext>
            </a:extLst>
          </p:cNvPr>
          <p:cNvCxnSpPr>
            <a:cxnSpLocks/>
          </p:cNvCxnSpPr>
          <p:nvPr/>
        </p:nvCxnSpPr>
        <p:spPr>
          <a:xfrm flipV="1">
            <a:off x="6710933" y="3247516"/>
            <a:ext cx="321732" cy="333119"/>
          </a:xfrm>
          <a:prstGeom prst="line">
            <a:avLst/>
          </a:prstGeom>
          <a:noFill/>
          <a:ln w="28575" cap="flat" cmpd="sng" algn="ctr">
            <a:solidFill>
              <a:srgbClr val="253746"/>
            </a:solidFill>
            <a:prstDash val="solid"/>
            <a:miter lim="800000"/>
          </a:ln>
          <a:effectLst/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3DAFD9D-F56F-4B34-966C-09DC201828B0}"/>
              </a:ext>
            </a:extLst>
          </p:cNvPr>
          <p:cNvSpPr txBox="1"/>
          <p:nvPr/>
        </p:nvSpPr>
        <p:spPr>
          <a:xfrm>
            <a:off x="7573349" y="4062375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solidFill>
                  <a:srgbClr val="C00000"/>
                </a:solidFill>
              </a:rPr>
              <a:t>5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805E36A-E391-4AF2-9E62-EFF1F70329B1}"/>
              </a:ext>
            </a:extLst>
          </p:cNvPr>
          <p:cNvCxnSpPr>
            <a:cxnSpLocks/>
          </p:cNvCxnSpPr>
          <p:nvPr/>
        </p:nvCxnSpPr>
        <p:spPr>
          <a:xfrm flipV="1">
            <a:off x="6188306" y="3258787"/>
            <a:ext cx="336899" cy="295524"/>
          </a:xfrm>
          <a:prstGeom prst="line">
            <a:avLst/>
          </a:prstGeom>
          <a:noFill/>
          <a:ln w="28575" cap="flat" cmpd="sng" algn="ctr">
            <a:solidFill>
              <a:srgbClr val="253746"/>
            </a:solidFill>
            <a:prstDash val="solid"/>
            <a:miter lim="800000"/>
          </a:ln>
          <a:effectLst/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CD0611B-889F-420C-8180-13EE59156E8E}"/>
              </a:ext>
            </a:extLst>
          </p:cNvPr>
          <p:cNvSpPr txBox="1"/>
          <p:nvPr/>
        </p:nvSpPr>
        <p:spPr>
          <a:xfrm>
            <a:off x="6034126" y="2722528"/>
            <a:ext cx="59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solidFill>
                  <a:srgbClr val="4472C4"/>
                </a:solidFill>
              </a:rPr>
              <a:t>10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5A498DD-B5E1-4421-8F02-9DD8A45EC8C0}"/>
              </a:ext>
            </a:extLst>
          </p:cNvPr>
          <p:cNvSpPr txBox="1"/>
          <p:nvPr/>
        </p:nvSpPr>
        <p:spPr>
          <a:xfrm>
            <a:off x="7138575" y="4062375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noProof="0" dirty="0">
                <a:solidFill>
                  <a:srgbClr val="C00000"/>
                </a:solidFill>
              </a:rPr>
              <a:t>5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A0BFBED-F5EF-44DC-85EB-E47698438545}"/>
              </a:ext>
            </a:extLst>
          </p:cNvPr>
          <p:cNvSpPr txBox="1"/>
          <p:nvPr/>
        </p:nvSpPr>
        <p:spPr>
          <a:xfrm>
            <a:off x="6644210" y="4062375"/>
            <a:ext cx="72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solidFill>
                  <a:srgbClr val="C00000"/>
                </a:solidFill>
              </a:rPr>
              <a:t>7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39EBEB5-B462-4253-8228-724C8BD2C466}"/>
              </a:ext>
            </a:extLst>
          </p:cNvPr>
          <p:cNvSpPr txBox="1"/>
          <p:nvPr/>
        </p:nvSpPr>
        <p:spPr>
          <a:xfrm>
            <a:off x="6137151" y="4062790"/>
            <a:ext cx="609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solidFill>
                  <a:srgbClr val="C00000"/>
                </a:solidFill>
              </a:rPr>
              <a:t>4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6C23716-4836-44D6-8B87-01F9DE90C0F3}"/>
              </a:ext>
            </a:extLst>
          </p:cNvPr>
          <p:cNvCxnSpPr>
            <a:cxnSpLocks/>
          </p:cNvCxnSpPr>
          <p:nvPr/>
        </p:nvCxnSpPr>
        <p:spPr>
          <a:xfrm flipV="1">
            <a:off x="6188306" y="2925853"/>
            <a:ext cx="398723" cy="260561"/>
          </a:xfrm>
          <a:prstGeom prst="line">
            <a:avLst/>
          </a:prstGeom>
          <a:noFill/>
          <a:ln w="28575" cap="flat" cmpd="sng" algn="ctr">
            <a:solidFill>
              <a:srgbClr val="253746"/>
            </a:solidFill>
            <a:prstDash val="solid"/>
            <a:miter lim="800000"/>
          </a:ln>
          <a:effectLst/>
        </p:spPr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49F7900-5194-4B32-BC5C-3D8DF17D5DA7}"/>
              </a:ext>
            </a:extLst>
          </p:cNvPr>
          <p:cNvSpPr txBox="1"/>
          <p:nvPr/>
        </p:nvSpPr>
        <p:spPr>
          <a:xfrm>
            <a:off x="6555415" y="2735567"/>
            <a:ext cx="713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noProof="0" dirty="0">
                <a:solidFill>
                  <a:srgbClr val="4472C4"/>
                </a:solidFill>
              </a:rPr>
              <a:t>11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8357E51-B023-4307-8C87-30BB9C66D579}"/>
              </a:ext>
            </a:extLst>
          </p:cNvPr>
          <p:cNvCxnSpPr>
            <a:cxnSpLocks/>
          </p:cNvCxnSpPr>
          <p:nvPr/>
        </p:nvCxnSpPr>
        <p:spPr>
          <a:xfrm flipV="1">
            <a:off x="5611313" y="3294312"/>
            <a:ext cx="391265" cy="239525"/>
          </a:xfrm>
          <a:prstGeom prst="line">
            <a:avLst/>
          </a:prstGeom>
          <a:noFill/>
          <a:ln w="28575" cap="flat" cmpd="sng" algn="ctr">
            <a:solidFill>
              <a:srgbClr val="253746"/>
            </a:solidFill>
            <a:prstDash val="solid"/>
            <a:miter lim="800000"/>
          </a:ln>
          <a:effectLst/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66D8F057-43F9-425D-9DDF-1A795609A5E2}"/>
              </a:ext>
            </a:extLst>
          </p:cNvPr>
          <p:cNvSpPr txBox="1"/>
          <p:nvPr/>
        </p:nvSpPr>
        <p:spPr>
          <a:xfrm>
            <a:off x="6089018" y="2423301"/>
            <a:ext cx="1236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solidFill>
                  <a:srgbClr val="4472C4"/>
                </a:solidFill>
              </a:rPr>
              <a:t>9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C57BDB0-DDE5-4622-9626-83CE60A8C9D5}"/>
              </a:ext>
            </a:extLst>
          </p:cNvPr>
          <p:cNvSpPr txBox="1"/>
          <p:nvPr/>
        </p:nvSpPr>
        <p:spPr>
          <a:xfrm>
            <a:off x="5646714" y="2735567"/>
            <a:ext cx="592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noProof="0" dirty="0">
                <a:solidFill>
                  <a:srgbClr val="4472C4"/>
                </a:solidFill>
              </a:rPr>
              <a:t>3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</a:endParaRP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DC7F3A08-F232-439D-BB5B-38A904C7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83777" y="954924"/>
            <a:ext cx="609600" cy="609600"/>
          </a:xfrm>
          <a:prstGeom prst="rect">
            <a:avLst/>
          </a:prstGeom>
        </p:spPr>
      </p:pic>
      <p:pic>
        <p:nvPicPr>
          <p:cNvPr id="4" name="2a">
            <a:hlinkClick r:id="" action="ppaction://media"/>
            <a:extLst>
              <a:ext uri="{FF2B5EF4-FFF2-40B4-BE49-F238E27FC236}">
                <a16:creationId xmlns:a16="http://schemas.microsoft.com/office/drawing/2014/main" id="{F8A8D4F5-6566-4356-8ACB-A3D5CE01E9C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774" end="1053.902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23886" y="45424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9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1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62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 animBg="1"/>
      <p:bldP spid="16" grpId="0"/>
      <p:bldP spid="19" grpId="0"/>
      <p:bldP spid="21" grpId="0"/>
      <p:bldP spid="22" grpId="0"/>
      <p:bldP spid="23" grpId="0"/>
      <p:bldP spid="24" grpId="0"/>
      <p:bldP spid="25" grpId="0"/>
      <p:bldP spid="27" grpId="0"/>
      <p:bldP spid="29" grpId="0"/>
      <p:bldP spid="30" grpId="0"/>
      <p:bldP spid="45" grpId="0" animBg="1"/>
      <p:bldP spid="45" grpId="1" animBg="1"/>
      <p:bldP spid="46" grpId="0"/>
      <p:bldP spid="47" grpId="0" animBg="1"/>
      <p:bldP spid="48" grpId="0"/>
      <p:bldP spid="50" grpId="0"/>
      <p:bldP spid="52" grpId="0"/>
      <p:bldP spid="53" grpId="0"/>
      <p:bldP spid="54" grpId="0"/>
      <p:bldP spid="56" grpId="0"/>
      <p:bldP spid="58" grpId="0"/>
      <p:bldP spid="60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573881" y="138645"/>
            <a:ext cx="8130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Choose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decomposition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counting up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subtract pairs of 5-digit numbers.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C92333-C5FE-4D7A-8816-1C09889E138D}"/>
              </a:ext>
            </a:extLst>
          </p:cNvPr>
          <p:cNvSpPr txBox="1"/>
          <p:nvPr/>
        </p:nvSpPr>
        <p:spPr>
          <a:xfrm>
            <a:off x="999068" y="863203"/>
            <a:ext cx="284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   </a:t>
            </a:r>
            <a:r>
              <a:rPr lang="en-GB" sz="1000" b="1" dirty="0">
                <a:solidFill>
                  <a:schemeClr val="accent1"/>
                </a:solidFill>
              </a:rPr>
              <a:t> </a:t>
            </a:r>
            <a:r>
              <a:rPr lang="en-GB" sz="2800" b="1" dirty="0">
                <a:solidFill>
                  <a:schemeClr val="accent1"/>
                </a:solidFill>
              </a:rPr>
              <a:t>3 0 0 0 8</a:t>
            </a:r>
          </a:p>
          <a:p>
            <a:r>
              <a:rPr lang="en-GB" sz="2800" b="1" u="sng" dirty="0">
                <a:solidFill>
                  <a:schemeClr val="accent1"/>
                </a:solidFill>
              </a:rPr>
              <a:t>-  2 5 7 8 3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3A260D0-35FE-46FF-B4A5-326FFD9891BA}"/>
              </a:ext>
            </a:extLst>
          </p:cNvPr>
          <p:cNvGrpSpPr/>
          <p:nvPr/>
        </p:nvGrpSpPr>
        <p:grpSpPr>
          <a:xfrm>
            <a:off x="4179130" y="715049"/>
            <a:ext cx="3300962" cy="1196190"/>
            <a:chOff x="817087" y="4218353"/>
            <a:chExt cx="4401282" cy="1354437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15FFCA46-166A-43CF-B0A0-8B754CB331E0}"/>
                </a:ext>
              </a:extLst>
            </p:cNvPr>
            <p:cNvSpPr/>
            <p:nvPr/>
          </p:nvSpPr>
          <p:spPr>
            <a:xfrm>
              <a:off x="817087" y="4609824"/>
              <a:ext cx="4401282" cy="962966"/>
            </a:xfrm>
            <a:prstGeom prst="wedgeRoundRectCallout">
              <a:avLst>
                <a:gd name="adj1" fmla="val -69007"/>
                <a:gd name="adj2" fmla="val 812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solidFill>
                    <a:srgbClr val="253746"/>
                  </a:solidFill>
                  <a:latin typeface="Calibri" panose="020F0502020204030204"/>
                </a:rPr>
                <a:t>W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hat moves across place value columns would be necessary for this subtraction?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858291E-33E2-4350-89EB-8DBCDBB94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3207" y="4218353"/>
              <a:ext cx="952189" cy="5379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3E353742-6B68-47E1-BF50-5AEE75CC808D}"/>
              </a:ext>
            </a:extLst>
          </p:cNvPr>
          <p:cNvSpPr/>
          <p:nvPr/>
        </p:nvSpPr>
        <p:spPr>
          <a:xfrm>
            <a:off x="2514600" y="2153765"/>
            <a:ext cx="5467560" cy="1205647"/>
          </a:xfrm>
          <a:prstGeom prst="wedgeRoundRectCallout">
            <a:avLst>
              <a:gd name="adj1" fmla="val -46602"/>
              <a:gd name="adj2" fmla="val -8551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We would have to move a 10,000 to the 1000s, then a 1000 to the 100s and then a 100 to the 10s!</a:t>
            </a:r>
          </a:p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When we have this many moves to make, using ‘Frog’ (counting up) would probably be a less error-prone strategy! 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391BBE-2460-4372-A43B-CF3D89C98D62}"/>
              </a:ext>
            </a:extLst>
          </p:cNvPr>
          <p:cNvSpPr/>
          <p:nvPr/>
        </p:nvSpPr>
        <p:spPr>
          <a:xfrm>
            <a:off x="116681" y="4005171"/>
            <a:ext cx="8913022" cy="202574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5F6B6CB-5E00-4831-8538-3459C4A846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96" y="4848453"/>
            <a:ext cx="802166" cy="78329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0A4DFE5-9A06-411D-8355-3D4AB4F1E192}"/>
              </a:ext>
            </a:extLst>
          </p:cNvPr>
          <p:cNvSpPr txBox="1"/>
          <p:nvPr/>
        </p:nvSpPr>
        <p:spPr>
          <a:xfrm>
            <a:off x="877173" y="5675509"/>
            <a:ext cx="972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25,783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2C35B2E-4E19-4CDF-BD60-9A7049086D10}"/>
              </a:ext>
            </a:extLst>
          </p:cNvPr>
          <p:cNvSpPr txBox="1"/>
          <p:nvPr/>
        </p:nvSpPr>
        <p:spPr>
          <a:xfrm>
            <a:off x="1834820" y="5669532"/>
            <a:ext cx="926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solidFill>
                  <a:srgbClr val="002060"/>
                </a:solidFill>
              </a:rPr>
              <a:t>26,000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3ABD8B0-D672-4773-970D-E2A4F5389F04}"/>
              </a:ext>
            </a:extLst>
          </p:cNvPr>
          <p:cNvGrpSpPr/>
          <p:nvPr/>
        </p:nvGrpSpPr>
        <p:grpSpPr>
          <a:xfrm>
            <a:off x="1280853" y="4434035"/>
            <a:ext cx="855272" cy="1135532"/>
            <a:chOff x="2264452" y="3566121"/>
            <a:chExt cx="2770700" cy="1135532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B5F60D-2478-4F7C-97ED-542CC9C2794D}"/>
                </a:ext>
              </a:extLst>
            </p:cNvPr>
            <p:cNvSpPr/>
            <p:nvPr/>
          </p:nvSpPr>
          <p:spPr>
            <a:xfrm>
              <a:off x="2264452" y="3898270"/>
              <a:ext cx="2770700" cy="803383"/>
            </a:xfrm>
            <a:custGeom>
              <a:avLst/>
              <a:gdLst>
                <a:gd name="connsiteX0" fmla="*/ 0 w 1990725"/>
                <a:gd name="connsiteY0" fmla="*/ 323850 h 323850"/>
                <a:gd name="connsiteX1" fmla="*/ 1047750 w 1990725"/>
                <a:gd name="connsiteY1" fmla="*/ 0 h 323850"/>
                <a:gd name="connsiteX2" fmla="*/ 1990725 w 1990725"/>
                <a:gd name="connsiteY2" fmla="*/ 323850 h 323850"/>
                <a:gd name="connsiteX3" fmla="*/ 1990725 w 1990725"/>
                <a:gd name="connsiteY3" fmla="*/ 323850 h 323850"/>
                <a:gd name="connsiteX4" fmla="*/ 1990725 w 1990725"/>
                <a:gd name="connsiteY4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725" h="323850">
                  <a:moveTo>
                    <a:pt x="0" y="323850"/>
                  </a:moveTo>
                  <a:cubicBezTo>
                    <a:pt x="357981" y="161925"/>
                    <a:pt x="715963" y="0"/>
                    <a:pt x="1047750" y="0"/>
                  </a:cubicBezTo>
                  <a:cubicBezTo>
                    <a:pt x="1379537" y="0"/>
                    <a:pt x="1990725" y="323850"/>
                    <a:pt x="1990725" y="323850"/>
                  </a:cubicBezTo>
                  <a:lnTo>
                    <a:pt x="1990725" y="323850"/>
                  </a:lnTo>
                  <a:lnTo>
                    <a:pt x="1990725" y="323850"/>
                  </a:lnTo>
                </a:path>
              </a:pathLst>
            </a:cu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BA9C2A5-4627-4593-9404-CD5A39B466A8}"/>
                </a:ext>
              </a:extLst>
            </p:cNvPr>
            <p:cNvSpPr txBox="1"/>
            <p:nvPr/>
          </p:nvSpPr>
          <p:spPr>
            <a:xfrm>
              <a:off x="2685525" y="3566121"/>
              <a:ext cx="20653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kern="0" dirty="0">
                  <a:solidFill>
                    <a:srgbClr val="002060"/>
                  </a:solidFill>
                </a:rPr>
                <a:t>21</a:t>
              </a: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7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1F4C628-7384-4131-99FF-58670A6A6FA0}"/>
              </a:ext>
            </a:extLst>
          </p:cNvPr>
          <p:cNvGrpSpPr/>
          <p:nvPr/>
        </p:nvGrpSpPr>
        <p:grpSpPr>
          <a:xfrm>
            <a:off x="4293250" y="3555746"/>
            <a:ext cx="2879575" cy="685004"/>
            <a:chOff x="8614699" y="2235212"/>
            <a:chExt cx="2879575" cy="685004"/>
          </a:xfrm>
        </p:grpSpPr>
        <p:sp>
          <p:nvSpPr>
            <p:cNvPr id="43" name="Speech Bubble: Rectangle with Corners Rounded 42">
              <a:extLst>
                <a:ext uri="{FF2B5EF4-FFF2-40B4-BE49-F238E27FC236}">
                  <a16:creationId xmlns:a16="http://schemas.microsoft.com/office/drawing/2014/main" id="{750A82C5-8AD8-478C-9C3C-1405A74E74CF}"/>
                </a:ext>
              </a:extLst>
            </p:cNvPr>
            <p:cNvSpPr/>
            <p:nvPr/>
          </p:nvSpPr>
          <p:spPr>
            <a:xfrm>
              <a:off x="8614699" y="2235212"/>
              <a:ext cx="2656519" cy="685004"/>
            </a:xfrm>
            <a:prstGeom prst="wedgeRoundRectCallout">
              <a:avLst>
                <a:gd name="adj1" fmla="val 48996"/>
                <a:gd name="adj2" fmla="val 134692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</a:rPr>
                <a:t>Where will Maths Frog hop to next?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595281E-54AB-4351-96F7-506D5266C9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11186353" y="2400350"/>
              <a:ext cx="307921" cy="519866"/>
            </a:xfrm>
            <a:prstGeom prst="rect">
              <a:avLst/>
            </a:prstGeom>
          </p:spPr>
        </p:pic>
      </p:grp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A9A99FF8-98E9-45D3-8FA7-C1716BB6EB67}"/>
              </a:ext>
            </a:extLst>
          </p:cNvPr>
          <p:cNvSpPr/>
          <p:nvPr/>
        </p:nvSpPr>
        <p:spPr>
          <a:xfrm>
            <a:off x="573881" y="3355224"/>
            <a:ext cx="1986733" cy="793995"/>
          </a:xfrm>
          <a:prstGeom prst="wedgeRoundRectCallout">
            <a:avLst>
              <a:gd name="adj1" fmla="val 8379"/>
              <a:gd name="adj2" fmla="val 78236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Frog is using the pair to 1000 to make the first hop.</a:t>
            </a:r>
            <a:endParaRPr kumimoji="0" lang="en-GB" sz="1600" b="1" i="1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B3A118-D80F-4EA9-8802-D339D979EF34}"/>
              </a:ext>
            </a:extLst>
          </p:cNvPr>
          <p:cNvGrpSpPr/>
          <p:nvPr/>
        </p:nvGrpSpPr>
        <p:grpSpPr>
          <a:xfrm>
            <a:off x="905161" y="5569567"/>
            <a:ext cx="7799223" cy="216514"/>
            <a:chOff x="905161" y="5569567"/>
            <a:chExt cx="7799223" cy="21651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8D4A89C-06CA-4A55-BAC0-3FA14F12B4EC}"/>
                </a:ext>
              </a:extLst>
            </p:cNvPr>
            <p:cNvCxnSpPr>
              <a:cxnSpLocks/>
            </p:cNvCxnSpPr>
            <p:nvPr/>
          </p:nvCxnSpPr>
          <p:spPr>
            <a:xfrm>
              <a:off x="905161" y="5569567"/>
              <a:ext cx="7799223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3CECB63-96D6-49A6-A5F0-29539157A11F}"/>
                </a:ext>
              </a:extLst>
            </p:cNvPr>
            <p:cNvCxnSpPr/>
            <p:nvPr/>
          </p:nvCxnSpPr>
          <p:spPr>
            <a:xfrm>
              <a:off x="8356974" y="5573421"/>
              <a:ext cx="0" cy="21266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E5BBAB0-45E1-4632-A396-FCB95DBA73F4}"/>
              </a:ext>
            </a:extLst>
          </p:cNvPr>
          <p:cNvGrpSpPr/>
          <p:nvPr/>
        </p:nvGrpSpPr>
        <p:grpSpPr>
          <a:xfrm>
            <a:off x="1280849" y="5554371"/>
            <a:ext cx="7673675" cy="507637"/>
            <a:chOff x="1280849" y="5554371"/>
            <a:chExt cx="7673675" cy="50763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2748C8-1DD0-4F5F-B161-41C3B7A89E7B}"/>
                </a:ext>
              </a:extLst>
            </p:cNvPr>
            <p:cNvCxnSpPr/>
            <p:nvPr/>
          </p:nvCxnSpPr>
          <p:spPr>
            <a:xfrm>
              <a:off x="1280849" y="5569567"/>
              <a:ext cx="0" cy="21266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82C33C9-B02F-4F4E-9379-7F618DA2901E}"/>
                </a:ext>
              </a:extLst>
            </p:cNvPr>
            <p:cNvCxnSpPr/>
            <p:nvPr/>
          </p:nvCxnSpPr>
          <p:spPr>
            <a:xfrm>
              <a:off x="2136124" y="5591621"/>
              <a:ext cx="0" cy="21266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C698329-6BE3-4347-A7E6-7745E6C7FD01}"/>
                </a:ext>
              </a:extLst>
            </p:cNvPr>
            <p:cNvCxnSpPr/>
            <p:nvPr/>
          </p:nvCxnSpPr>
          <p:spPr>
            <a:xfrm>
              <a:off x="7662613" y="5554371"/>
              <a:ext cx="0" cy="21266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66A26BA-1AEE-483B-B850-222A21F51326}"/>
                </a:ext>
              </a:extLst>
            </p:cNvPr>
            <p:cNvSpPr txBox="1"/>
            <p:nvPr/>
          </p:nvSpPr>
          <p:spPr>
            <a:xfrm>
              <a:off x="7982160" y="5661898"/>
              <a:ext cx="9723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kern="0" dirty="0">
                  <a:solidFill>
                    <a:srgbClr val="0070C0"/>
                  </a:solidFill>
                </a:rPr>
                <a:t>30,008</a:t>
              </a: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6" name="1">
            <a:hlinkClick r:id="" action="ppaction://media"/>
            <a:extLst>
              <a:ext uri="{FF2B5EF4-FFF2-40B4-BE49-F238E27FC236}">
                <a16:creationId xmlns:a16="http://schemas.microsoft.com/office/drawing/2014/main" id="{83BE9607-C79C-4AE3-8684-A1A65B5FB24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5" end="524.070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51701" y="580525"/>
            <a:ext cx="609600" cy="609600"/>
          </a:xfrm>
          <a:prstGeom prst="rect">
            <a:avLst/>
          </a:prstGeom>
        </p:spPr>
      </p:pic>
      <p:pic>
        <p:nvPicPr>
          <p:cNvPr id="11" name="2">
            <a:hlinkClick r:id="" action="ppaction://media"/>
            <a:extLst>
              <a:ext uri="{FF2B5EF4-FFF2-40B4-BE49-F238E27FC236}">
                <a16:creationId xmlns:a16="http://schemas.microsoft.com/office/drawing/2014/main" id="{C46F5754-F09A-4BD5-890F-D47B65D5C13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470" end="993.916000000000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206837" y="41166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3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89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24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2327 -0.05602 C 0.0283 -0.06852 0.03577 -0.075 0.04358 -0.075 C 0.05261 -0.075 0.05972 -0.06852 0.06459 -0.05602 L 0.08889 -3.7037E-7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4" y="-375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6" grpId="0"/>
      <p:bldP spid="37" grpId="0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C92333-C5FE-4D7A-8816-1C09889E138D}"/>
              </a:ext>
            </a:extLst>
          </p:cNvPr>
          <p:cNvSpPr txBox="1"/>
          <p:nvPr/>
        </p:nvSpPr>
        <p:spPr>
          <a:xfrm>
            <a:off x="999068" y="863203"/>
            <a:ext cx="284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3 0 0 0 8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 2 5 7 8 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391BBE-2460-4372-A43B-CF3D89C98D62}"/>
              </a:ext>
            </a:extLst>
          </p:cNvPr>
          <p:cNvSpPr/>
          <p:nvPr/>
        </p:nvSpPr>
        <p:spPr>
          <a:xfrm>
            <a:off x="116681" y="4005171"/>
            <a:ext cx="8913022" cy="202574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5F6B6CB-5E00-4831-8538-3459C4A84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81" y="4850203"/>
            <a:ext cx="802166" cy="783292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8D4A89C-06CA-4A55-BAC0-3FA14F12B4EC}"/>
              </a:ext>
            </a:extLst>
          </p:cNvPr>
          <p:cNvCxnSpPr>
            <a:cxnSpLocks/>
          </p:cNvCxnSpPr>
          <p:nvPr/>
        </p:nvCxnSpPr>
        <p:spPr>
          <a:xfrm>
            <a:off x="905161" y="5569567"/>
            <a:ext cx="7799223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2748C8-1DD0-4F5F-B161-41C3B7A89E7B}"/>
              </a:ext>
            </a:extLst>
          </p:cNvPr>
          <p:cNvCxnSpPr/>
          <p:nvPr/>
        </p:nvCxnSpPr>
        <p:spPr>
          <a:xfrm>
            <a:off x="1280849" y="5569567"/>
            <a:ext cx="0" cy="21266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2C33C9-B02F-4F4E-9379-7F618DA2901E}"/>
              </a:ext>
            </a:extLst>
          </p:cNvPr>
          <p:cNvCxnSpPr/>
          <p:nvPr/>
        </p:nvCxnSpPr>
        <p:spPr>
          <a:xfrm>
            <a:off x="2136124" y="5591621"/>
            <a:ext cx="0" cy="21266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C698329-6BE3-4347-A7E6-7745E6C7FD01}"/>
              </a:ext>
            </a:extLst>
          </p:cNvPr>
          <p:cNvCxnSpPr/>
          <p:nvPr/>
        </p:nvCxnSpPr>
        <p:spPr>
          <a:xfrm>
            <a:off x="7662613" y="5554371"/>
            <a:ext cx="0" cy="21266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0A4DFE5-9A06-411D-8355-3D4AB4F1E192}"/>
              </a:ext>
            </a:extLst>
          </p:cNvPr>
          <p:cNvSpPr txBox="1"/>
          <p:nvPr/>
        </p:nvSpPr>
        <p:spPr>
          <a:xfrm>
            <a:off x="877173" y="5675509"/>
            <a:ext cx="972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25,783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2C35B2E-4E19-4CDF-BD60-9A7049086D10}"/>
              </a:ext>
            </a:extLst>
          </p:cNvPr>
          <p:cNvSpPr txBox="1"/>
          <p:nvPr/>
        </p:nvSpPr>
        <p:spPr>
          <a:xfrm>
            <a:off x="1834820" y="5669532"/>
            <a:ext cx="926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26,000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65A883-103C-4AA7-BE9B-2B77077E23E0}"/>
              </a:ext>
            </a:extLst>
          </p:cNvPr>
          <p:cNvSpPr txBox="1"/>
          <p:nvPr/>
        </p:nvSpPr>
        <p:spPr>
          <a:xfrm>
            <a:off x="7080846" y="5663858"/>
            <a:ext cx="972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30,000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3ABD8B0-D672-4773-970D-E2A4F5389F04}"/>
              </a:ext>
            </a:extLst>
          </p:cNvPr>
          <p:cNvGrpSpPr/>
          <p:nvPr/>
        </p:nvGrpSpPr>
        <p:grpSpPr>
          <a:xfrm>
            <a:off x="2136124" y="4436154"/>
            <a:ext cx="5599377" cy="1133413"/>
            <a:chOff x="2264452" y="3568240"/>
            <a:chExt cx="2796297" cy="1133413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B5F60D-2478-4F7C-97ED-542CC9C2794D}"/>
                </a:ext>
              </a:extLst>
            </p:cNvPr>
            <p:cNvSpPr/>
            <p:nvPr/>
          </p:nvSpPr>
          <p:spPr>
            <a:xfrm>
              <a:off x="2264452" y="3898270"/>
              <a:ext cx="2770700" cy="803383"/>
            </a:xfrm>
            <a:custGeom>
              <a:avLst/>
              <a:gdLst>
                <a:gd name="connsiteX0" fmla="*/ 0 w 1990725"/>
                <a:gd name="connsiteY0" fmla="*/ 323850 h 323850"/>
                <a:gd name="connsiteX1" fmla="*/ 1047750 w 1990725"/>
                <a:gd name="connsiteY1" fmla="*/ 0 h 323850"/>
                <a:gd name="connsiteX2" fmla="*/ 1990725 w 1990725"/>
                <a:gd name="connsiteY2" fmla="*/ 323850 h 323850"/>
                <a:gd name="connsiteX3" fmla="*/ 1990725 w 1990725"/>
                <a:gd name="connsiteY3" fmla="*/ 323850 h 323850"/>
                <a:gd name="connsiteX4" fmla="*/ 1990725 w 1990725"/>
                <a:gd name="connsiteY4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725" h="323850">
                  <a:moveTo>
                    <a:pt x="0" y="323850"/>
                  </a:moveTo>
                  <a:cubicBezTo>
                    <a:pt x="357981" y="161925"/>
                    <a:pt x="715963" y="0"/>
                    <a:pt x="1047750" y="0"/>
                  </a:cubicBezTo>
                  <a:cubicBezTo>
                    <a:pt x="1379537" y="0"/>
                    <a:pt x="1990725" y="323850"/>
                    <a:pt x="1990725" y="323850"/>
                  </a:cubicBezTo>
                  <a:lnTo>
                    <a:pt x="1990725" y="323850"/>
                  </a:lnTo>
                  <a:lnTo>
                    <a:pt x="1990725" y="323850"/>
                  </a:lnTo>
                </a:path>
              </a:pathLst>
            </a:cu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BA9C2A5-4627-4593-9404-CD5A39B466A8}"/>
                </a:ext>
              </a:extLst>
            </p:cNvPr>
            <p:cNvSpPr txBox="1"/>
            <p:nvPr/>
          </p:nvSpPr>
          <p:spPr>
            <a:xfrm>
              <a:off x="3514188" y="3568240"/>
              <a:ext cx="15465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4000</a:t>
              </a: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3CECB63-96D6-49A6-A5F0-29539157A11F}"/>
              </a:ext>
            </a:extLst>
          </p:cNvPr>
          <p:cNvCxnSpPr/>
          <p:nvPr/>
        </p:nvCxnSpPr>
        <p:spPr>
          <a:xfrm>
            <a:off x="8356974" y="5573421"/>
            <a:ext cx="0" cy="21266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66A26BA-1AEE-483B-B850-222A21F51326}"/>
              </a:ext>
            </a:extLst>
          </p:cNvPr>
          <p:cNvSpPr txBox="1"/>
          <p:nvPr/>
        </p:nvSpPr>
        <p:spPr>
          <a:xfrm>
            <a:off x="7982160" y="5661898"/>
            <a:ext cx="972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30,008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9218D4E-CD6A-4C08-BFEB-CE7A0DAF1D1C}"/>
              </a:ext>
            </a:extLst>
          </p:cNvPr>
          <p:cNvGrpSpPr/>
          <p:nvPr/>
        </p:nvGrpSpPr>
        <p:grpSpPr>
          <a:xfrm>
            <a:off x="1275789" y="4436653"/>
            <a:ext cx="860336" cy="1147564"/>
            <a:chOff x="2264452" y="3554089"/>
            <a:chExt cx="2770700" cy="1147564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EA19B78-D564-4A35-903C-A363138A944E}"/>
                </a:ext>
              </a:extLst>
            </p:cNvPr>
            <p:cNvSpPr/>
            <p:nvPr/>
          </p:nvSpPr>
          <p:spPr>
            <a:xfrm>
              <a:off x="2264452" y="3898270"/>
              <a:ext cx="2770700" cy="803383"/>
            </a:xfrm>
            <a:custGeom>
              <a:avLst/>
              <a:gdLst>
                <a:gd name="connsiteX0" fmla="*/ 0 w 1990725"/>
                <a:gd name="connsiteY0" fmla="*/ 323850 h 323850"/>
                <a:gd name="connsiteX1" fmla="*/ 1047750 w 1990725"/>
                <a:gd name="connsiteY1" fmla="*/ 0 h 323850"/>
                <a:gd name="connsiteX2" fmla="*/ 1990725 w 1990725"/>
                <a:gd name="connsiteY2" fmla="*/ 323850 h 323850"/>
                <a:gd name="connsiteX3" fmla="*/ 1990725 w 1990725"/>
                <a:gd name="connsiteY3" fmla="*/ 323850 h 323850"/>
                <a:gd name="connsiteX4" fmla="*/ 1990725 w 1990725"/>
                <a:gd name="connsiteY4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725" h="323850">
                  <a:moveTo>
                    <a:pt x="0" y="323850"/>
                  </a:moveTo>
                  <a:cubicBezTo>
                    <a:pt x="357981" y="161925"/>
                    <a:pt x="715963" y="0"/>
                    <a:pt x="1047750" y="0"/>
                  </a:cubicBezTo>
                  <a:cubicBezTo>
                    <a:pt x="1379537" y="0"/>
                    <a:pt x="1990725" y="323850"/>
                    <a:pt x="1990725" y="323850"/>
                  </a:cubicBezTo>
                  <a:lnTo>
                    <a:pt x="1990725" y="323850"/>
                  </a:lnTo>
                  <a:lnTo>
                    <a:pt x="1990725" y="323850"/>
                  </a:lnTo>
                </a:path>
              </a:pathLst>
            </a:cu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A2B7699-BDFB-48A3-AF08-D0B8DE642DCB}"/>
                </a:ext>
              </a:extLst>
            </p:cNvPr>
            <p:cNvSpPr txBox="1"/>
            <p:nvPr/>
          </p:nvSpPr>
          <p:spPr>
            <a:xfrm>
              <a:off x="2709272" y="3554089"/>
              <a:ext cx="1927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217</a:t>
              </a:r>
            </a:p>
          </p:txBody>
        </p:sp>
      </p:grpSp>
      <p:sp>
        <p:nvSpPr>
          <p:cNvPr id="51" name="Speech Bubble: Rectangle with Corners Rounded 50">
            <a:extLst>
              <a:ext uri="{FF2B5EF4-FFF2-40B4-BE49-F238E27FC236}">
                <a16:creationId xmlns:a16="http://schemas.microsoft.com/office/drawing/2014/main" id="{97B087FC-19F3-4D4B-833D-EC77A1864AF0}"/>
              </a:ext>
            </a:extLst>
          </p:cNvPr>
          <p:cNvSpPr/>
          <p:nvPr/>
        </p:nvSpPr>
        <p:spPr>
          <a:xfrm>
            <a:off x="573881" y="3355224"/>
            <a:ext cx="1986733" cy="793995"/>
          </a:xfrm>
          <a:prstGeom prst="wedgeRoundRectCallout">
            <a:avLst>
              <a:gd name="adj1" fmla="val 8379"/>
              <a:gd name="adj2" fmla="val 78236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Frog is using the pair to 1000 to make the first hop.</a:t>
            </a:r>
            <a:endParaRPr kumimoji="0" lang="en-GB" sz="1600" b="1" i="1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83655F05-A10A-417C-8E73-FBC20D65DF42}"/>
              </a:ext>
            </a:extLst>
          </p:cNvPr>
          <p:cNvSpPr/>
          <p:nvPr/>
        </p:nvSpPr>
        <p:spPr>
          <a:xfrm>
            <a:off x="2514600" y="2153765"/>
            <a:ext cx="5467560" cy="1205647"/>
          </a:xfrm>
          <a:prstGeom prst="wedgeRoundRectCallout">
            <a:avLst>
              <a:gd name="adj1" fmla="val -46602"/>
              <a:gd name="adj2" fmla="val -8551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We would have to move a 10,000 to the 1000s, then a 1000 to the 100s and then a 100 to the 10s!</a:t>
            </a:r>
          </a:p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When we have this many moves to make, using Frog (counting up) would probably be a less error-prone strategy! 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6768CC1-096A-4A3E-A5A9-AB62085532B5}"/>
              </a:ext>
            </a:extLst>
          </p:cNvPr>
          <p:cNvGrpSpPr/>
          <p:nvPr/>
        </p:nvGrpSpPr>
        <p:grpSpPr>
          <a:xfrm>
            <a:off x="4293250" y="3555746"/>
            <a:ext cx="2879575" cy="685004"/>
            <a:chOff x="8614699" y="2235212"/>
            <a:chExt cx="2879575" cy="685004"/>
          </a:xfrm>
        </p:grpSpPr>
        <p:sp>
          <p:nvSpPr>
            <p:cNvPr id="53" name="Speech Bubble: Rectangle with Corners Rounded 52">
              <a:extLst>
                <a:ext uri="{FF2B5EF4-FFF2-40B4-BE49-F238E27FC236}">
                  <a16:creationId xmlns:a16="http://schemas.microsoft.com/office/drawing/2014/main" id="{BAD0397B-94FC-4A90-B618-30D9946E01FE}"/>
                </a:ext>
              </a:extLst>
            </p:cNvPr>
            <p:cNvSpPr/>
            <p:nvPr/>
          </p:nvSpPr>
          <p:spPr>
            <a:xfrm>
              <a:off x="8614699" y="2235212"/>
              <a:ext cx="2656519" cy="685004"/>
            </a:xfrm>
            <a:prstGeom prst="wedgeRoundRectCallout">
              <a:avLst>
                <a:gd name="adj1" fmla="val 48996"/>
                <a:gd name="adj2" fmla="val 134692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</a:rPr>
                <a:t>Where will Maths Frog hop to next?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74B3094-3274-4730-A6AE-9A57E6EC52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11186353" y="2400350"/>
              <a:ext cx="307921" cy="519866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E848DC7E-9D03-4819-802C-D3CBD62F122D}"/>
              </a:ext>
            </a:extLst>
          </p:cNvPr>
          <p:cNvSpPr txBox="1"/>
          <p:nvPr/>
        </p:nvSpPr>
        <p:spPr>
          <a:xfrm>
            <a:off x="573881" y="138645"/>
            <a:ext cx="8130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Choose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decomposition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counting up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subtract pairs of 5-digit numbers.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44D7A29-20FC-459A-BADC-96A0969C2C4F}"/>
              </a:ext>
            </a:extLst>
          </p:cNvPr>
          <p:cNvGrpSpPr/>
          <p:nvPr/>
        </p:nvGrpSpPr>
        <p:grpSpPr>
          <a:xfrm>
            <a:off x="4179130" y="715049"/>
            <a:ext cx="3300962" cy="1196190"/>
            <a:chOff x="817087" y="4218353"/>
            <a:chExt cx="4401282" cy="1354437"/>
          </a:xfrm>
        </p:grpSpPr>
        <p:sp>
          <p:nvSpPr>
            <p:cNvPr id="44" name="Speech Bubble: Rectangle with Corners Rounded 43">
              <a:extLst>
                <a:ext uri="{FF2B5EF4-FFF2-40B4-BE49-F238E27FC236}">
                  <a16:creationId xmlns:a16="http://schemas.microsoft.com/office/drawing/2014/main" id="{6A1EE9AF-5724-4103-813F-5BD7E6C1214B}"/>
                </a:ext>
              </a:extLst>
            </p:cNvPr>
            <p:cNvSpPr/>
            <p:nvPr/>
          </p:nvSpPr>
          <p:spPr>
            <a:xfrm>
              <a:off x="817087" y="4609824"/>
              <a:ext cx="4401282" cy="962966"/>
            </a:xfrm>
            <a:prstGeom prst="wedgeRoundRectCallout">
              <a:avLst>
                <a:gd name="adj1" fmla="val -69007"/>
                <a:gd name="adj2" fmla="val 812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solidFill>
                    <a:srgbClr val="253746"/>
                  </a:solidFill>
                  <a:latin typeface="Calibri" panose="020F0502020204030204"/>
                </a:rPr>
                <a:t>W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hat moves across place value columns would be necessary for this subtraction?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E1239EB-CB2E-4B0C-B557-469A74108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3207" y="4218353"/>
              <a:ext cx="952189" cy="5379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2802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16025 -0.06018 C 0.19393 -0.07361 0.2448 -0.08055 0.29879 -0.08055 C 0.35955 -0.08055 0.40851 -0.07361 0.44219 -0.06018 L 0.60626 -1.85185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12" y="-402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C92333-C5FE-4D7A-8816-1C09889E138D}"/>
              </a:ext>
            </a:extLst>
          </p:cNvPr>
          <p:cNvSpPr txBox="1"/>
          <p:nvPr/>
        </p:nvSpPr>
        <p:spPr>
          <a:xfrm>
            <a:off x="999068" y="863203"/>
            <a:ext cx="284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3 0 0 0 8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 2 5 7 8 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391BBE-2460-4372-A43B-CF3D89C98D62}"/>
              </a:ext>
            </a:extLst>
          </p:cNvPr>
          <p:cNvSpPr/>
          <p:nvPr/>
        </p:nvSpPr>
        <p:spPr>
          <a:xfrm>
            <a:off x="116681" y="4005171"/>
            <a:ext cx="8913022" cy="202574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5F6B6CB-5E00-4831-8538-3459C4A84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50" y="4849404"/>
            <a:ext cx="802166" cy="783292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8D4A89C-06CA-4A55-BAC0-3FA14F12B4EC}"/>
              </a:ext>
            </a:extLst>
          </p:cNvPr>
          <p:cNvCxnSpPr>
            <a:cxnSpLocks/>
          </p:cNvCxnSpPr>
          <p:nvPr/>
        </p:nvCxnSpPr>
        <p:spPr>
          <a:xfrm>
            <a:off x="905161" y="5569567"/>
            <a:ext cx="7799223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2748C8-1DD0-4F5F-B161-41C3B7A89E7B}"/>
              </a:ext>
            </a:extLst>
          </p:cNvPr>
          <p:cNvCxnSpPr/>
          <p:nvPr/>
        </p:nvCxnSpPr>
        <p:spPr>
          <a:xfrm>
            <a:off x="1280849" y="5569567"/>
            <a:ext cx="0" cy="21266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82C33C9-B02F-4F4E-9379-7F618DA2901E}"/>
              </a:ext>
            </a:extLst>
          </p:cNvPr>
          <p:cNvCxnSpPr/>
          <p:nvPr/>
        </p:nvCxnSpPr>
        <p:spPr>
          <a:xfrm>
            <a:off x="2136124" y="5591621"/>
            <a:ext cx="0" cy="21266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C698329-6BE3-4347-A7E6-7745E6C7FD01}"/>
              </a:ext>
            </a:extLst>
          </p:cNvPr>
          <p:cNvCxnSpPr/>
          <p:nvPr/>
        </p:nvCxnSpPr>
        <p:spPr>
          <a:xfrm>
            <a:off x="7662613" y="5554371"/>
            <a:ext cx="0" cy="21266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0A4DFE5-9A06-411D-8355-3D4AB4F1E192}"/>
              </a:ext>
            </a:extLst>
          </p:cNvPr>
          <p:cNvSpPr txBox="1"/>
          <p:nvPr/>
        </p:nvSpPr>
        <p:spPr>
          <a:xfrm>
            <a:off x="877173" y="5675509"/>
            <a:ext cx="972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25,783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2C35B2E-4E19-4CDF-BD60-9A7049086D10}"/>
              </a:ext>
            </a:extLst>
          </p:cNvPr>
          <p:cNvSpPr txBox="1"/>
          <p:nvPr/>
        </p:nvSpPr>
        <p:spPr>
          <a:xfrm>
            <a:off x="1834820" y="5669532"/>
            <a:ext cx="926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26,000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65A883-103C-4AA7-BE9B-2B77077E23E0}"/>
              </a:ext>
            </a:extLst>
          </p:cNvPr>
          <p:cNvSpPr txBox="1"/>
          <p:nvPr/>
        </p:nvSpPr>
        <p:spPr>
          <a:xfrm>
            <a:off x="7080846" y="5663858"/>
            <a:ext cx="972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30,000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3ABD8B0-D672-4773-970D-E2A4F5389F04}"/>
              </a:ext>
            </a:extLst>
          </p:cNvPr>
          <p:cNvGrpSpPr/>
          <p:nvPr/>
        </p:nvGrpSpPr>
        <p:grpSpPr>
          <a:xfrm>
            <a:off x="7671832" y="4443964"/>
            <a:ext cx="685137" cy="1133413"/>
            <a:chOff x="2264452" y="3568240"/>
            <a:chExt cx="2770700" cy="1133413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B5F60D-2478-4F7C-97ED-542CC9C2794D}"/>
                </a:ext>
              </a:extLst>
            </p:cNvPr>
            <p:cNvSpPr/>
            <p:nvPr/>
          </p:nvSpPr>
          <p:spPr>
            <a:xfrm>
              <a:off x="2264452" y="3898270"/>
              <a:ext cx="2770700" cy="803383"/>
            </a:xfrm>
            <a:custGeom>
              <a:avLst/>
              <a:gdLst>
                <a:gd name="connsiteX0" fmla="*/ 0 w 1990725"/>
                <a:gd name="connsiteY0" fmla="*/ 323850 h 323850"/>
                <a:gd name="connsiteX1" fmla="*/ 1047750 w 1990725"/>
                <a:gd name="connsiteY1" fmla="*/ 0 h 323850"/>
                <a:gd name="connsiteX2" fmla="*/ 1990725 w 1990725"/>
                <a:gd name="connsiteY2" fmla="*/ 323850 h 323850"/>
                <a:gd name="connsiteX3" fmla="*/ 1990725 w 1990725"/>
                <a:gd name="connsiteY3" fmla="*/ 323850 h 323850"/>
                <a:gd name="connsiteX4" fmla="*/ 1990725 w 1990725"/>
                <a:gd name="connsiteY4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725" h="323850">
                  <a:moveTo>
                    <a:pt x="0" y="323850"/>
                  </a:moveTo>
                  <a:cubicBezTo>
                    <a:pt x="357981" y="161925"/>
                    <a:pt x="715963" y="0"/>
                    <a:pt x="1047750" y="0"/>
                  </a:cubicBezTo>
                  <a:cubicBezTo>
                    <a:pt x="1379537" y="0"/>
                    <a:pt x="1990725" y="323850"/>
                    <a:pt x="1990725" y="323850"/>
                  </a:cubicBezTo>
                  <a:lnTo>
                    <a:pt x="1990725" y="323850"/>
                  </a:lnTo>
                  <a:lnTo>
                    <a:pt x="1990725" y="323850"/>
                  </a:lnTo>
                </a:path>
              </a:pathLst>
            </a:cu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BA9C2A5-4627-4593-9404-CD5A39B466A8}"/>
                </a:ext>
              </a:extLst>
            </p:cNvPr>
            <p:cNvSpPr txBox="1"/>
            <p:nvPr/>
          </p:nvSpPr>
          <p:spPr>
            <a:xfrm>
              <a:off x="3222027" y="3568240"/>
              <a:ext cx="15465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</a:t>
              </a: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3CECB63-96D6-49A6-A5F0-29539157A11F}"/>
              </a:ext>
            </a:extLst>
          </p:cNvPr>
          <p:cNvCxnSpPr/>
          <p:nvPr/>
        </p:nvCxnSpPr>
        <p:spPr>
          <a:xfrm>
            <a:off x="8356974" y="5573421"/>
            <a:ext cx="0" cy="21266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66A26BA-1AEE-483B-B850-222A21F51326}"/>
              </a:ext>
            </a:extLst>
          </p:cNvPr>
          <p:cNvSpPr txBox="1"/>
          <p:nvPr/>
        </p:nvSpPr>
        <p:spPr>
          <a:xfrm>
            <a:off x="7982160" y="5661898"/>
            <a:ext cx="972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30,008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9218D4E-CD6A-4C08-BFEB-CE7A0DAF1D1C}"/>
              </a:ext>
            </a:extLst>
          </p:cNvPr>
          <p:cNvGrpSpPr/>
          <p:nvPr/>
        </p:nvGrpSpPr>
        <p:grpSpPr>
          <a:xfrm>
            <a:off x="1275789" y="4424621"/>
            <a:ext cx="860336" cy="1159596"/>
            <a:chOff x="2264452" y="3542057"/>
            <a:chExt cx="2770700" cy="1159596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EA19B78-D564-4A35-903C-A363138A944E}"/>
                </a:ext>
              </a:extLst>
            </p:cNvPr>
            <p:cNvSpPr/>
            <p:nvPr/>
          </p:nvSpPr>
          <p:spPr>
            <a:xfrm>
              <a:off x="2264452" y="3898270"/>
              <a:ext cx="2770700" cy="803383"/>
            </a:xfrm>
            <a:custGeom>
              <a:avLst/>
              <a:gdLst>
                <a:gd name="connsiteX0" fmla="*/ 0 w 1990725"/>
                <a:gd name="connsiteY0" fmla="*/ 323850 h 323850"/>
                <a:gd name="connsiteX1" fmla="*/ 1047750 w 1990725"/>
                <a:gd name="connsiteY1" fmla="*/ 0 h 323850"/>
                <a:gd name="connsiteX2" fmla="*/ 1990725 w 1990725"/>
                <a:gd name="connsiteY2" fmla="*/ 323850 h 323850"/>
                <a:gd name="connsiteX3" fmla="*/ 1990725 w 1990725"/>
                <a:gd name="connsiteY3" fmla="*/ 323850 h 323850"/>
                <a:gd name="connsiteX4" fmla="*/ 1990725 w 1990725"/>
                <a:gd name="connsiteY4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725" h="323850">
                  <a:moveTo>
                    <a:pt x="0" y="323850"/>
                  </a:moveTo>
                  <a:cubicBezTo>
                    <a:pt x="357981" y="161925"/>
                    <a:pt x="715963" y="0"/>
                    <a:pt x="1047750" y="0"/>
                  </a:cubicBezTo>
                  <a:cubicBezTo>
                    <a:pt x="1379537" y="0"/>
                    <a:pt x="1990725" y="323850"/>
                    <a:pt x="1990725" y="323850"/>
                  </a:cubicBezTo>
                  <a:lnTo>
                    <a:pt x="1990725" y="323850"/>
                  </a:lnTo>
                  <a:lnTo>
                    <a:pt x="1990725" y="323850"/>
                  </a:lnTo>
                </a:path>
              </a:pathLst>
            </a:cu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A2B7699-BDFB-48A3-AF08-D0B8DE642DCB}"/>
                </a:ext>
              </a:extLst>
            </p:cNvPr>
            <p:cNvSpPr txBox="1"/>
            <p:nvPr/>
          </p:nvSpPr>
          <p:spPr>
            <a:xfrm>
              <a:off x="2685525" y="3542057"/>
              <a:ext cx="20070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217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751F03E-B8A2-40C1-930C-FBC0D5A5482E}"/>
              </a:ext>
            </a:extLst>
          </p:cNvPr>
          <p:cNvGrpSpPr/>
          <p:nvPr/>
        </p:nvGrpSpPr>
        <p:grpSpPr>
          <a:xfrm>
            <a:off x="2128332" y="4435174"/>
            <a:ext cx="5548121" cy="1133413"/>
            <a:chOff x="2264452" y="3568240"/>
            <a:chExt cx="2770700" cy="1133413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0406D38-DEDB-4C26-A88C-7C04DD91F6C7}"/>
                </a:ext>
              </a:extLst>
            </p:cNvPr>
            <p:cNvSpPr/>
            <p:nvPr/>
          </p:nvSpPr>
          <p:spPr>
            <a:xfrm>
              <a:off x="2264452" y="3898270"/>
              <a:ext cx="2770700" cy="803383"/>
            </a:xfrm>
            <a:custGeom>
              <a:avLst/>
              <a:gdLst>
                <a:gd name="connsiteX0" fmla="*/ 0 w 1990725"/>
                <a:gd name="connsiteY0" fmla="*/ 323850 h 323850"/>
                <a:gd name="connsiteX1" fmla="*/ 1047750 w 1990725"/>
                <a:gd name="connsiteY1" fmla="*/ 0 h 323850"/>
                <a:gd name="connsiteX2" fmla="*/ 1990725 w 1990725"/>
                <a:gd name="connsiteY2" fmla="*/ 323850 h 323850"/>
                <a:gd name="connsiteX3" fmla="*/ 1990725 w 1990725"/>
                <a:gd name="connsiteY3" fmla="*/ 323850 h 323850"/>
                <a:gd name="connsiteX4" fmla="*/ 1990725 w 1990725"/>
                <a:gd name="connsiteY4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725" h="323850">
                  <a:moveTo>
                    <a:pt x="0" y="323850"/>
                  </a:moveTo>
                  <a:cubicBezTo>
                    <a:pt x="357981" y="161925"/>
                    <a:pt x="715963" y="0"/>
                    <a:pt x="1047750" y="0"/>
                  </a:cubicBezTo>
                  <a:cubicBezTo>
                    <a:pt x="1379537" y="0"/>
                    <a:pt x="1990725" y="323850"/>
                    <a:pt x="1990725" y="323850"/>
                  </a:cubicBezTo>
                  <a:lnTo>
                    <a:pt x="1990725" y="323850"/>
                  </a:lnTo>
                  <a:lnTo>
                    <a:pt x="1990725" y="323850"/>
                  </a:lnTo>
                </a:path>
              </a:pathLst>
            </a:cu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BF71574-552E-44E2-9786-B9C50D641228}"/>
                </a:ext>
              </a:extLst>
            </p:cNvPr>
            <p:cNvSpPr txBox="1"/>
            <p:nvPr/>
          </p:nvSpPr>
          <p:spPr>
            <a:xfrm>
              <a:off x="3476758" y="3568240"/>
              <a:ext cx="4296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4000</a:t>
              </a:r>
            </a:p>
          </p:txBody>
        </p:sp>
      </p:grpSp>
      <p:sp>
        <p:nvSpPr>
          <p:cNvPr id="54" name="Speech Bubble: Rectangle with Corners Rounded 53">
            <a:extLst>
              <a:ext uri="{FF2B5EF4-FFF2-40B4-BE49-F238E27FC236}">
                <a16:creationId xmlns:a16="http://schemas.microsoft.com/office/drawing/2014/main" id="{62E7BDE0-ECFC-4E35-BFF5-B24A6A306BE1}"/>
              </a:ext>
            </a:extLst>
          </p:cNvPr>
          <p:cNvSpPr/>
          <p:nvPr/>
        </p:nvSpPr>
        <p:spPr>
          <a:xfrm>
            <a:off x="573881" y="3355224"/>
            <a:ext cx="1986733" cy="793995"/>
          </a:xfrm>
          <a:prstGeom prst="wedgeRoundRectCallout">
            <a:avLst>
              <a:gd name="adj1" fmla="val 8379"/>
              <a:gd name="adj2" fmla="val 78236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Frog is using the pair to 1000 to make the first hop.</a:t>
            </a:r>
            <a:endParaRPr kumimoji="0" lang="en-GB" sz="1600" b="1" i="1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02D82AC-88E0-4221-A510-90300241F045}"/>
              </a:ext>
            </a:extLst>
          </p:cNvPr>
          <p:cNvGrpSpPr/>
          <p:nvPr/>
        </p:nvGrpSpPr>
        <p:grpSpPr>
          <a:xfrm>
            <a:off x="4293250" y="3555746"/>
            <a:ext cx="2879575" cy="685004"/>
            <a:chOff x="8614699" y="2235212"/>
            <a:chExt cx="2879575" cy="685004"/>
          </a:xfrm>
        </p:grpSpPr>
        <p:sp>
          <p:nvSpPr>
            <p:cNvPr id="56" name="Speech Bubble: Rectangle with Corners Rounded 55">
              <a:extLst>
                <a:ext uri="{FF2B5EF4-FFF2-40B4-BE49-F238E27FC236}">
                  <a16:creationId xmlns:a16="http://schemas.microsoft.com/office/drawing/2014/main" id="{F2A1797C-0D7F-48EF-87F9-3BD1F8823817}"/>
                </a:ext>
              </a:extLst>
            </p:cNvPr>
            <p:cNvSpPr/>
            <p:nvPr/>
          </p:nvSpPr>
          <p:spPr>
            <a:xfrm>
              <a:off x="8614699" y="2235212"/>
              <a:ext cx="2656519" cy="685004"/>
            </a:xfrm>
            <a:prstGeom prst="wedgeRoundRectCallout">
              <a:avLst>
                <a:gd name="adj1" fmla="val 48996"/>
                <a:gd name="adj2" fmla="val 134692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Where will Maths Frog hop to next?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451D1381-D233-4617-95F9-CBAC43C943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8" t="7868" r="20201" b="6886"/>
            <a:stretch/>
          </p:blipFill>
          <p:spPr>
            <a:xfrm>
              <a:off x="11186353" y="2400350"/>
              <a:ext cx="307921" cy="51986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F4B109F-8C9F-40FA-A279-BC5623764FC4}"/>
              </a:ext>
            </a:extLst>
          </p:cNvPr>
          <p:cNvSpPr txBox="1"/>
          <p:nvPr/>
        </p:nvSpPr>
        <p:spPr>
          <a:xfrm>
            <a:off x="2965301" y="3635934"/>
            <a:ext cx="6341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30,008 – 25,783 =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4000 + 217 + 8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4225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efficient with Frog!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6E80190-936B-4E85-A1EB-AE23239C3FA5}"/>
              </a:ext>
            </a:extLst>
          </p:cNvPr>
          <p:cNvSpPr txBox="1"/>
          <p:nvPr/>
        </p:nvSpPr>
        <p:spPr>
          <a:xfrm>
            <a:off x="573881" y="138645"/>
            <a:ext cx="8130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Choose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decomposition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counting up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subtract pairs of 5-digit numbers.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89AF25B-52E6-43E8-89DF-2A846308532F}"/>
              </a:ext>
            </a:extLst>
          </p:cNvPr>
          <p:cNvGrpSpPr/>
          <p:nvPr/>
        </p:nvGrpSpPr>
        <p:grpSpPr>
          <a:xfrm>
            <a:off x="4179130" y="715049"/>
            <a:ext cx="3300962" cy="1196190"/>
            <a:chOff x="817087" y="4218353"/>
            <a:chExt cx="4401282" cy="1354437"/>
          </a:xfrm>
        </p:grpSpPr>
        <p:sp>
          <p:nvSpPr>
            <p:cNvPr id="44" name="Speech Bubble: Rectangle with Corners Rounded 43">
              <a:extLst>
                <a:ext uri="{FF2B5EF4-FFF2-40B4-BE49-F238E27FC236}">
                  <a16:creationId xmlns:a16="http://schemas.microsoft.com/office/drawing/2014/main" id="{0BAE653A-7F49-48F5-8054-4CA13D750380}"/>
                </a:ext>
              </a:extLst>
            </p:cNvPr>
            <p:cNvSpPr/>
            <p:nvPr/>
          </p:nvSpPr>
          <p:spPr>
            <a:xfrm>
              <a:off x="817087" y="4609824"/>
              <a:ext cx="4401282" cy="962966"/>
            </a:xfrm>
            <a:prstGeom prst="wedgeRoundRectCallout">
              <a:avLst>
                <a:gd name="adj1" fmla="val -69007"/>
                <a:gd name="adj2" fmla="val 812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solidFill>
                    <a:srgbClr val="253746"/>
                  </a:solidFill>
                  <a:latin typeface="Calibri" panose="020F0502020204030204"/>
                </a:rPr>
                <a:t>W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hat moves across place value columns would be necessary for this subtraction?</a:t>
              </a: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25E14224-C79E-4136-B30C-4BC6B8233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3207" y="4218353"/>
              <a:ext cx="952189" cy="5379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9" name="Speech Bubble: Rectangle with Corners Rounded 58">
            <a:extLst>
              <a:ext uri="{FF2B5EF4-FFF2-40B4-BE49-F238E27FC236}">
                <a16:creationId xmlns:a16="http://schemas.microsoft.com/office/drawing/2014/main" id="{91BA1B21-6128-4754-BB99-C3431374C553}"/>
              </a:ext>
            </a:extLst>
          </p:cNvPr>
          <p:cNvSpPr/>
          <p:nvPr/>
        </p:nvSpPr>
        <p:spPr>
          <a:xfrm>
            <a:off x="2514600" y="2153765"/>
            <a:ext cx="5467560" cy="1205647"/>
          </a:xfrm>
          <a:prstGeom prst="wedgeRoundRectCallout">
            <a:avLst>
              <a:gd name="adj1" fmla="val -46602"/>
              <a:gd name="adj2" fmla="val -8551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We would have to move a 10,000 to the 1000s, then a 1000 to the 100s and then a 100 to the 10s!</a:t>
            </a:r>
          </a:p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When we have this many moves to make, using Frog (counting up) would probably be a less error-prone strategy! 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93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01962 -0.06018 C 0.02379 -0.07361 0.03004 -0.08056 0.03663 -0.08056 C 0.04427 -0.08056 0.05018 -0.07361 0.05452 -0.06018 L 0.07483 -3.7037E-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-40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Custom 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2114</TotalTime>
  <Words>602</Words>
  <Application>Microsoft Office PowerPoint</Application>
  <PresentationFormat>On-screen Show (4:3)</PresentationFormat>
  <Paragraphs>114</Paragraphs>
  <Slides>5</Slides>
  <Notes>5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213</cp:revision>
  <dcterms:created xsi:type="dcterms:W3CDTF">2018-09-13T11:08:58Z</dcterms:created>
  <dcterms:modified xsi:type="dcterms:W3CDTF">2020-04-07T09:24:26Z</dcterms:modified>
</cp:coreProperties>
</file>