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6" r:id="rId2"/>
    <p:sldMasterId id="2147483702" r:id="rId3"/>
    <p:sldMasterId id="2147483733" r:id="rId4"/>
  </p:sldMasterIdLst>
  <p:notesMasterIdLst>
    <p:notesMasterId r:id="rId42"/>
  </p:notesMasterIdLst>
  <p:handoutMasterIdLst>
    <p:handoutMasterId r:id="rId43"/>
  </p:handoutMasterIdLst>
  <p:sldIdLst>
    <p:sldId id="256" r:id="rId5"/>
    <p:sldId id="1205" r:id="rId6"/>
    <p:sldId id="1191" r:id="rId7"/>
    <p:sldId id="1061" r:id="rId8"/>
    <p:sldId id="1204" r:id="rId9"/>
    <p:sldId id="1149" r:id="rId10"/>
    <p:sldId id="258" r:id="rId11"/>
    <p:sldId id="1212" r:id="rId12"/>
    <p:sldId id="1221" r:id="rId13"/>
    <p:sldId id="1170" r:id="rId14"/>
    <p:sldId id="1206" r:id="rId15"/>
    <p:sldId id="1209" r:id="rId16"/>
    <p:sldId id="1226" r:id="rId17"/>
    <p:sldId id="1241" r:id="rId18"/>
    <p:sldId id="1240" r:id="rId19"/>
    <p:sldId id="1239" r:id="rId20"/>
    <p:sldId id="1222" r:id="rId21"/>
    <p:sldId id="1194" r:id="rId22"/>
    <p:sldId id="1229" r:id="rId23"/>
    <p:sldId id="1230" r:id="rId24"/>
    <p:sldId id="1233" r:id="rId25"/>
    <p:sldId id="1232" r:id="rId26"/>
    <p:sldId id="1231" r:id="rId27"/>
    <p:sldId id="1234" r:id="rId28"/>
    <p:sldId id="1223" r:id="rId29"/>
    <p:sldId id="1215" r:id="rId30"/>
    <p:sldId id="1216" r:id="rId31"/>
    <p:sldId id="1217" r:id="rId32"/>
    <p:sldId id="1220" r:id="rId33"/>
    <p:sldId id="1219" r:id="rId34"/>
    <p:sldId id="1218" r:id="rId35"/>
    <p:sldId id="1224" r:id="rId36"/>
    <p:sldId id="272" r:id="rId37"/>
    <p:sldId id="1225" r:id="rId38"/>
    <p:sldId id="713" r:id="rId39"/>
    <p:sldId id="811" r:id="rId40"/>
    <p:sldId id="733" r:id="rId41"/>
  </p:sldIdLst>
  <p:sldSz cx="9144000" cy="6858000" type="screen4x3"/>
  <p:notesSz cx="6858000" cy="1209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6068"/>
    <a:srgbClr val="6088EF"/>
    <a:srgbClr val="F8AEB5"/>
    <a:srgbClr val="FFFFCC"/>
    <a:srgbClr val="E5E500"/>
    <a:srgbClr val="F4F7FC"/>
    <a:srgbClr val="EF3340"/>
    <a:srgbClr val="ACC1F7"/>
    <a:srgbClr val="FFD3D6"/>
    <a:srgbClr val="4C4B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A51313-D8C4-4418-BAFC-95EE06A87DCB}" v="2" dt="2020-04-30T13:51:03.8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144" autoAdjust="0"/>
  </p:normalViewPr>
  <p:slideViewPr>
    <p:cSldViewPr snapToGrid="0">
      <p:cViewPr varScale="1">
        <p:scale>
          <a:sx n="49" d="100"/>
          <a:sy n="49" d="100"/>
        </p:scale>
        <p:origin x="1804" y="24"/>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ln w="28575">
              <a:solidFill>
                <a:schemeClr val="tx1"/>
              </a:solidFill>
            </a:ln>
          </c:spPr>
          <c:dPt>
            <c:idx val="0"/>
            <c:bubble3D val="0"/>
            <c:spPr>
              <a:solidFill>
                <a:srgbClr val="DF6068"/>
              </a:solidFill>
              <a:ln w="28575">
                <a:solidFill>
                  <a:schemeClr val="tx1"/>
                </a:solidFill>
              </a:ln>
              <a:effectLst/>
            </c:spPr>
            <c:extLst>
              <c:ext xmlns:c16="http://schemas.microsoft.com/office/drawing/2014/chart" uri="{C3380CC4-5D6E-409C-BE32-E72D297353CC}">
                <c16:uniqueId val="{00000001-E821-4F30-9682-20C4C968D7B3}"/>
              </c:ext>
            </c:extLst>
          </c:dPt>
          <c:dPt>
            <c:idx val="1"/>
            <c:bubble3D val="0"/>
            <c:spPr>
              <a:solidFill>
                <a:srgbClr val="80A0F2"/>
              </a:solidFill>
              <a:ln w="28575">
                <a:solidFill>
                  <a:schemeClr val="tx1"/>
                </a:solidFill>
              </a:ln>
              <a:effectLst/>
            </c:spPr>
            <c:extLst>
              <c:ext xmlns:c16="http://schemas.microsoft.com/office/drawing/2014/chart" uri="{C3380CC4-5D6E-409C-BE32-E72D297353CC}">
                <c16:uniqueId val="{00000003-E821-4F30-9682-20C4C968D7B3}"/>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c:v>
                </c:pt>
                <c:pt idx="1">
                  <c:v>Yes</c:v>
                </c:pt>
              </c:strCache>
            </c:strRef>
          </c:cat>
          <c:val>
            <c:numRef>
              <c:f>Sheet1!$B$2:$B$3</c:f>
              <c:numCache>
                <c:formatCode>General</c:formatCode>
                <c:ptCount val="2"/>
                <c:pt idx="0">
                  <c:v>17.600000000000001</c:v>
                </c:pt>
                <c:pt idx="1">
                  <c:v>82.4</c:v>
                </c:pt>
              </c:numCache>
            </c:numRef>
          </c:val>
          <c:extLst>
            <c:ext xmlns:c16="http://schemas.microsoft.com/office/drawing/2014/chart" uri="{C3380CC4-5D6E-409C-BE32-E72D297353CC}">
              <c16:uniqueId val="{00000004-E821-4F30-9682-20C4C968D7B3}"/>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F2D79C-3428-4C3E-874D-19C022B83713}"/>
              </a:ext>
            </a:extLst>
          </p:cNvPr>
          <p:cNvSpPr>
            <a:spLocks noGrp="1"/>
          </p:cNvSpPr>
          <p:nvPr>
            <p:ph type="hdr" sz="quarter"/>
          </p:nvPr>
        </p:nvSpPr>
        <p:spPr>
          <a:xfrm>
            <a:off x="0" y="0"/>
            <a:ext cx="2971800" cy="6032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0A15EFC-7C6A-4BC3-A668-8F30B2E90251}"/>
              </a:ext>
            </a:extLst>
          </p:cNvPr>
          <p:cNvSpPr>
            <a:spLocks noGrp="1"/>
          </p:cNvSpPr>
          <p:nvPr>
            <p:ph type="dt" sz="quarter" idx="1"/>
          </p:nvPr>
        </p:nvSpPr>
        <p:spPr>
          <a:xfrm>
            <a:off x="3884613" y="0"/>
            <a:ext cx="2971800" cy="60325"/>
          </a:xfrm>
          <a:prstGeom prst="rect">
            <a:avLst/>
          </a:prstGeom>
        </p:spPr>
        <p:txBody>
          <a:bodyPr vert="horz" lIns="91440" tIns="45720" rIns="91440" bIns="45720" rtlCol="0"/>
          <a:lstStyle>
            <a:lvl1pPr algn="r">
              <a:defRPr sz="1200"/>
            </a:lvl1pPr>
          </a:lstStyle>
          <a:p>
            <a:fld id="{861DBC95-2803-4CAF-A492-49319F50918C}" type="datetimeFigureOut">
              <a:rPr lang="en-GB" smtClean="0"/>
              <a:t>30/04/2020</a:t>
            </a:fld>
            <a:endParaRPr lang="en-GB"/>
          </a:p>
        </p:txBody>
      </p:sp>
      <p:sp>
        <p:nvSpPr>
          <p:cNvPr id="4" name="Footer Placeholder 3">
            <a:extLst>
              <a:ext uri="{FF2B5EF4-FFF2-40B4-BE49-F238E27FC236}">
                <a16:creationId xmlns:a16="http://schemas.microsoft.com/office/drawing/2014/main" id="{0B800021-88B2-42E0-B82E-A94B911A90C3}"/>
              </a:ext>
            </a:extLst>
          </p:cNvPr>
          <p:cNvSpPr>
            <a:spLocks noGrp="1"/>
          </p:cNvSpPr>
          <p:nvPr>
            <p:ph type="ftr" sz="quarter" idx="2"/>
          </p:nvPr>
        </p:nvSpPr>
        <p:spPr>
          <a:xfrm>
            <a:off x="0" y="1149350"/>
            <a:ext cx="2971800" cy="60325"/>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3220062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603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60325"/>
          </a:xfrm>
          <a:prstGeom prst="rect">
            <a:avLst/>
          </a:prstGeom>
        </p:spPr>
        <p:txBody>
          <a:bodyPr vert="horz" lIns="91440" tIns="45720" rIns="91440" bIns="45720" rtlCol="0"/>
          <a:lstStyle>
            <a:lvl1pPr algn="r">
              <a:defRPr sz="1200"/>
            </a:lvl1pPr>
          </a:lstStyle>
          <a:p>
            <a:fld id="{E02C891D-D01A-4860-A430-58F5DD275C29}" type="datetimeFigureOut">
              <a:rPr lang="en-GB" smtClean="0"/>
              <a:t>30/04/2020</a:t>
            </a:fld>
            <a:endParaRPr lang="en-GB"/>
          </a:p>
        </p:txBody>
      </p:sp>
      <p:sp>
        <p:nvSpPr>
          <p:cNvPr id="4" name="Slide Image Placeholder 3"/>
          <p:cNvSpPr>
            <a:spLocks noGrp="1" noRot="1" noChangeAspect="1"/>
          </p:cNvSpPr>
          <p:nvPr>
            <p:ph type="sldImg" idx="2"/>
          </p:nvPr>
        </p:nvSpPr>
        <p:spPr>
          <a:xfrm>
            <a:off x="3157538" y="150813"/>
            <a:ext cx="542925" cy="407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582613"/>
            <a:ext cx="5486400" cy="4762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149350"/>
            <a:ext cx="2971800" cy="603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1149350"/>
            <a:ext cx="2971800" cy="60325"/>
          </a:xfrm>
          <a:prstGeom prst="rect">
            <a:avLst/>
          </a:prstGeom>
        </p:spPr>
        <p:txBody>
          <a:bodyPr vert="horz" lIns="91440" tIns="45720" rIns="91440" bIns="45720" rtlCol="0" anchor="b"/>
          <a:lstStyle>
            <a:lvl1pPr algn="r">
              <a:defRPr sz="1200"/>
            </a:lvl1pPr>
          </a:lstStyle>
          <a:p>
            <a:fld id="{D24641B7-47AA-47D8-B43F-D519369C48F5}" type="slidenum">
              <a:rPr lang="en-GB" smtClean="0"/>
              <a:t>‹#›</a:t>
            </a:fld>
            <a:endParaRPr lang="en-GB"/>
          </a:p>
        </p:txBody>
      </p:sp>
    </p:spTree>
    <p:extLst>
      <p:ext uri="{BB962C8B-B14F-4D97-AF65-F5344CB8AC3E}">
        <p14:creationId xmlns:p14="http://schemas.microsoft.com/office/powerpoint/2010/main" val="622961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worldometers.info/coronavirus/"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youtu.be/PSQYuiA802A" TargetMode="External"/><Relationship Id="rId5" Type="http://schemas.openxmlformats.org/officeDocument/2006/relationships/hyperlink" Target="https://safeshare.tv/x/PSQYuiA802A" TargetMode="External"/><Relationship Id="rId4" Type="http://schemas.openxmlformats.org/officeDocument/2006/relationships/hyperlink" Target="https://worldpopulationreview.com/countries/spain-population/"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worldometers.info/coronavirus/"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youtu.be/d24OMvdWAsg" TargetMode="External"/><Relationship Id="rId5" Type="http://schemas.openxmlformats.org/officeDocument/2006/relationships/hyperlink" Target="https://safeshare.tv/x/d24OMvdWAsg" TargetMode="External"/><Relationship Id="rId4" Type="http://schemas.openxmlformats.org/officeDocument/2006/relationships/hyperlink" Target="https://worldpopulationreview.com/countries/japan-population/"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worldometers.info/coronavirus/"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youtu.be/_VLcX56B39A" TargetMode="External"/><Relationship Id="rId5" Type="http://schemas.openxmlformats.org/officeDocument/2006/relationships/hyperlink" Target="https://safeshare.tv/x/_VLcX56B39A" TargetMode="External"/><Relationship Id="rId4" Type="http://schemas.openxmlformats.org/officeDocument/2006/relationships/hyperlink" Target="https://worldpopulationreview.com/countries/israel-population/"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worldometers.info/coronavirus/"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youtube.com/watch?v=b25UJXfjvSI" TargetMode="External"/><Relationship Id="rId5" Type="http://schemas.openxmlformats.org/officeDocument/2006/relationships/hyperlink" Target="https://safeshare.tv/x/b25UJXfjvSI" TargetMode="External"/><Relationship Id="rId4" Type="http://schemas.openxmlformats.org/officeDocument/2006/relationships/hyperlink" Target="https://worldpopulationreview.com/countries/brazil-population/"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worldometers.info/coronavirus/"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youtu.be/WXx6bMAXU3g" TargetMode="External"/><Relationship Id="rId5" Type="http://schemas.openxmlformats.org/officeDocument/2006/relationships/hyperlink" Target="https://safeshare.tv/x/WXx6bMAXU3g" TargetMode="External"/><Relationship Id="rId4" Type="http://schemas.openxmlformats.org/officeDocument/2006/relationships/hyperlink" Target="https://worldpopulationreview.com/countries/hong-kong-population/"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www.iconspng.com/image/142677/angela-merkel-side-view" TargetMode="External"/><Relationship Id="rId3" Type="http://schemas.openxmlformats.org/officeDocument/2006/relationships/hyperlink" Target="https://emojipedia.org/apple/" TargetMode="External"/><Relationship Id="rId7" Type="http://schemas.openxmlformats.org/officeDocument/2006/relationships/hyperlink" Target="https://drunmgreln1.live/?utm_campaign=QPF8euu28II5lw7O2iHhCugVqK5RzfdNsTpLaMM91qY1&amp;t=main9_25263c3c2a033c4afd" TargetMode="External"/><Relationship Id="rId12" Type="http://schemas.openxmlformats.org/officeDocument/2006/relationships/hyperlink" Target="https://www.pngguru.com/free-transparent-background-png-clipart-vhwzv"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desmogblog.com/boris-johnson" TargetMode="External"/><Relationship Id="rId11" Type="http://schemas.openxmlformats.org/officeDocument/2006/relationships/hyperlink" Target="https://www.representwomen.org/weekend_reading_on_women_s_representation_october_26_2018" TargetMode="External"/><Relationship Id="rId5" Type="http://schemas.openxmlformats.org/officeDocument/2006/relationships/hyperlink" Target="https://www.clipart.email/clipart/transparent-background-donald-trump-clipart-320271.html" TargetMode="External"/><Relationship Id="rId10" Type="http://schemas.openxmlformats.org/officeDocument/2006/relationships/hyperlink" Target="https://time.com/4931076/new-zealands-rising-star-puts-election-in-play/" TargetMode="External"/><Relationship Id="rId4" Type="http://schemas.openxmlformats.org/officeDocument/2006/relationships/hyperlink" Target="https://en.wikipedia.org/wiki/Sahle-Work_Zewde" TargetMode="External"/><Relationship Id="rId9" Type="http://schemas.openxmlformats.org/officeDocument/2006/relationships/hyperlink" Target="https://www.bloemfonteincourant.co.za/south-africans-rate-cyril-ramaphosa/"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mojipedia.org/appl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cons8.co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mojipedia.org/appl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mojipedia.org/appl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emojipedia.org/appl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mojipedia.org/appl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emojipedia.org/apple/"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youtube.com/watch?v=TFkqG7owORs&amp;t=4s"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www.pinterest.co.uk/pin/297096906645510239/" TargetMode="External"/><Relationship Id="rId4" Type="http://schemas.openxmlformats.org/officeDocument/2006/relationships/hyperlink" Target="https://www.majestic-models.com/news/1481589/casting-auditions-what-to-expect"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s://www.youtube.com/watch?v=WdeZE1WjHo0&amp;feature=youtu.be&amp;t=5" TargetMode="External"/><Relationship Id="rId13" Type="http://schemas.openxmlformats.org/officeDocument/2006/relationships/hyperlink" Target="https://www.youtube.com/watch?v=gGO4x8lRufk" TargetMode="External"/><Relationship Id="rId3" Type="http://schemas.openxmlformats.org/officeDocument/2006/relationships/hyperlink" Target="https://www.youtube.com/watch?v=cs_37sHyzuE" TargetMode="External"/><Relationship Id="rId7" Type="http://schemas.openxmlformats.org/officeDocument/2006/relationships/hyperlink" Target="https://www.youtube.com/watch?v=58l7GtgXbAA" TargetMode="External"/><Relationship Id="rId12" Type="http://schemas.openxmlformats.org/officeDocument/2006/relationships/hyperlink" Target="https://www.youtube.com/watch?v=d24OMvdWAsg" TargetMode="External"/><Relationship Id="rId17" Type="http://schemas.openxmlformats.org/officeDocument/2006/relationships/hyperlink" Target="https://www.youtube.com/watch?v=b25UJXfjvSI" TargetMode="External"/><Relationship Id="rId2" Type="http://schemas.openxmlformats.org/officeDocument/2006/relationships/slide" Target="../slides/slide35.xml"/><Relationship Id="rId16" Type="http://schemas.openxmlformats.org/officeDocument/2006/relationships/hyperlink" Target="https://youtu.be/PSQYuiA802A" TargetMode="External"/><Relationship Id="rId1" Type="http://schemas.openxmlformats.org/officeDocument/2006/relationships/notesMaster" Target="../notesMasters/notesMaster1.xml"/><Relationship Id="rId6" Type="http://schemas.openxmlformats.org/officeDocument/2006/relationships/hyperlink" Target="https://www.youtube.com/watch?v=PtnaDP-zEBo" TargetMode="External"/><Relationship Id="rId11" Type="http://schemas.openxmlformats.org/officeDocument/2006/relationships/hyperlink" Target="https://www.youtube.com/watch?v=WXx6bMAXU3g" TargetMode="External"/><Relationship Id="rId5" Type="http://schemas.openxmlformats.org/officeDocument/2006/relationships/hyperlink" Target="https://www.youtube.com/watch?v=KA-msJennW0" TargetMode="External"/><Relationship Id="rId15" Type="http://schemas.openxmlformats.org/officeDocument/2006/relationships/hyperlink" Target="https://www.youtube.com/watch?v=_VLcX56B39A" TargetMode="External"/><Relationship Id="rId10" Type="http://schemas.openxmlformats.org/officeDocument/2006/relationships/hyperlink" Target="https://www.youtube.com/watch?v=9yDMb2XMWNE" TargetMode="External"/><Relationship Id="rId4" Type="http://schemas.openxmlformats.org/officeDocument/2006/relationships/hyperlink" Target="https://www.youtube.com/watch?v=5Iu7q3MLsMU" TargetMode="External"/><Relationship Id="rId9" Type="http://schemas.openxmlformats.org/officeDocument/2006/relationships/hyperlink" Target="https://www.youtube.com/watch?v=87LwUD_Z4q8" TargetMode="External"/><Relationship Id="rId14" Type="http://schemas.openxmlformats.org/officeDocument/2006/relationships/hyperlink" Target="https://www.youtube.com/watch?v=tc7xrEp5Alg"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youtube.com/watch?v=Ms7capx4Cb8"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surveymonkey.co.uk/r/vfs-primary-child-actors"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bbc.co.uk/newsround/52442542" TargetMode="External"/><Relationship Id="rId3" Type="http://schemas.openxmlformats.org/officeDocument/2006/relationships/hyperlink" Target="https://www.bbc.co.uk/news/uk-england-beds-bucks-herts-52472132" TargetMode="External"/><Relationship Id="rId7" Type="http://schemas.openxmlformats.org/officeDocument/2006/relationships/hyperlink" Target="https://www.bbc.co.uk/newsround/52354393"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bbc.co.uk/newsround/52453064" TargetMode="External"/><Relationship Id="rId5" Type="http://schemas.openxmlformats.org/officeDocument/2006/relationships/hyperlink" Target="https://www.bbc.co.uk/news/business-51171395" TargetMode="External"/><Relationship Id="rId4" Type="http://schemas.openxmlformats.org/officeDocument/2006/relationships/hyperlink" Target="https://www.bbc.co.uk/newsround/52228461" TargetMode="External"/><Relationship Id="rId9" Type="http://schemas.openxmlformats.org/officeDocument/2006/relationships/hyperlink" Target="https://metro.co.uk/2020/04/28/captain-tom-moore-sent-125000-cards-100th-birthday-12620263/"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xk-i9923Qf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1</a:t>
            </a:fld>
            <a:endParaRPr lang="en-GB" dirty="0"/>
          </a:p>
        </p:txBody>
      </p:sp>
    </p:spTree>
    <p:extLst>
      <p:ext uri="{BB962C8B-B14F-4D97-AF65-F5344CB8AC3E}">
        <p14:creationId xmlns:p14="http://schemas.microsoft.com/office/powerpoint/2010/main" val="3901692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Parent/Carer Note: </a:t>
            </a:r>
            <a:r>
              <a:rPr lang="en-GB" b="0" dirty="0"/>
              <a:t>There are a total of 15 videos from around the world that can be watched in the final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r>
              <a:rPr lang="en-GB" b="1" dirty="0"/>
              <a:t>Images: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iStock</a:t>
            </a:r>
          </a:p>
          <a:p>
            <a:endParaRPr lang="en-GB" dirty="0"/>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10</a:t>
            </a:fld>
            <a:endParaRPr lang="en-GB"/>
          </a:p>
        </p:txBody>
      </p:sp>
    </p:spTree>
    <p:extLst>
      <p:ext uri="{BB962C8B-B14F-4D97-AF65-F5344CB8AC3E}">
        <p14:creationId xmlns:p14="http://schemas.microsoft.com/office/powerpoint/2010/main" val="3168482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b="1" dirty="0"/>
              <a:t>Images:</a:t>
            </a:r>
          </a:p>
          <a:p>
            <a:r>
              <a:rPr lang="en-GB" dirty="0"/>
              <a:t>1) icons8</a:t>
            </a:r>
          </a:p>
        </p:txBody>
      </p:sp>
      <p:sp>
        <p:nvSpPr>
          <p:cNvPr id="4" name="Slide Number Placeholder 3"/>
          <p:cNvSpPr>
            <a:spLocks noGrp="1"/>
          </p:cNvSpPr>
          <p:nvPr>
            <p:ph type="sldNum" sz="quarter" idx="5"/>
          </p:nvPr>
        </p:nvSpPr>
        <p:spPr/>
        <p:txBody>
          <a:bodyPr/>
          <a:lstStyle/>
          <a:p>
            <a:fld id="{D24641B7-47AA-47D8-B43F-D519369C48F5}" type="slidenum">
              <a:rPr lang="en-GB" smtClean="0"/>
              <a:t>11</a:t>
            </a:fld>
            <a:endParaRPr lang="en-GB"/>
          </a:p>
        </p:txBody>
      </p:sp>
    </p:spTree>
    <p:extLst>
      <p:ext uri="{BB962C8B-B14F-4D97-AF65-F5344CB8AC3E}">
        <p14:creationId xmlns:p14="http://schemas.microsoft.com/office/powerpoint/2010/main" val="2987197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Parent/Carer Note: </a:t>
            </a:r>
            <a:r>
              <a:rPr lang="en-GB" dirty="0"/>
              <a:t>Statistics are generalised to aid parents and teachers in delivering accurate information. For the most up-to-date figures please use this website: </a:t>
            </a:r>
            <a:r>
              <a:rPr lang="en-GB" dirty="0">
                <a:hlinkClick r:id="rId3"/>
              </a:rPr>
              <a:t>https://www.worldometers.info/coronavirus/</a:t>
            </a:r>
            <a:endParaRPr lang="en-GB" dirty="0"/>
          </a:p>
          <a:p>
            <a:endParaRPr lang="en-GB" b="1" dirty="0"/>
          </a:p>
          <a:p>
            <a:r>
              <a:rPr lang="en-GB" b="1" dirty="0"/>
              <a:t>References: </a:t>
            </a:r>
          </a:p>
          <a:p>
            <a:pPr marL="228600" indent="-228600">
              <a:buAutoNum type="arabicParenR"/>
            </a:pPr>
            <a:r>
              <a:rPr lang="en-GB" dirty="0">
                <a:hlinkClick r:id="rId4"/>
              </a:rPr>
              <a:t>https://worldpopulationreview.com/countries/spain-population/</a:t>
            </a:r>
            <a:endParaRPr lang="en-GB" dirty="0"/>
          </a:p>
          <a:p>
            <a:pPr marL="0" indent="0">
              <a:buNone/>
            </a:pPr>
            <a:endParaRPr lang="en-GB" b="1" dirty="0"/>
          </a:p>
          <a:p>
            <a:r>
              <a:rPr lang="en-GB" b="1" dirty="0"/>
              <a:t>Video link</a:t>
            </a:r>
            <a:r>
              <a:rPr lang="en-GB" dirty="0"/>
              <a:t>: </a:t>
            </a:r>
            <a:r>
              <a:rPr lang="en-GB" sz="1200" b="0" i="0" u="sng" strike="noStrike" kern="1200" dirty="0">
                <a:solidFill>
                  <a:schemeClr val="tx1"/>
                </a:solidFill>
                <a:effectLst/>
                <a:latin typeface="+mn-lt"/>
                <a:ea typeface="+mn-ea"/>
                <a:cs typeface="+mn-cs"/>
                <a:hlinkClick r:id="rId5"/>
              </a:rPr>
              <a:t>https://safeshare.tv/x/PSQYuiA802A</a:t>
            </a:r>
            <a:endParaRPr lang="en-GB" dirty="0"/>
          </a:p>
          <a:p>
            <a:r>
              <a:rPr lang="en-GB" b="1" dirty="0"/>
              <a:t>Alternative video link: </a:t>
            </a:r>
            <a:r>
              <a:rPr lang="en-GB" sz="1200" b="0" i="0" u="sng" strike="noStrike" kern="1200" dirty="0">
                <a:solidFill>
                  <a:schemeClr val="tx1"/>
                </a:solidFill>
                <a:effectLst/>
                <a:latin typeface="+mn-lt"/>
                <a:ea typeface="+mn-ea"/>
                <a:cs typeface="+mn-cs"/>
                <a:hlinkClick r:id="rId6"/>
              </a:rPr>
              <a:t>https://youtu.be/PSQYuiA802A</a:t>
            </a:r>
            <a:r>
              <a:rPr lang="en-GB" sz="1200" b="0" i="0" u="none" strike="noStrike" kern="1200" dirty="0">
                <a:solidFill>
                  <a:schemeClr val="tx1"/>
                </a:solidFill>
                <a:effectLst/>
                <a:latin typeface="+mn-lt"/>
                <a:ea typeface="+mn-ea"/>
                <a:cs typeface="+mn-cs"/>
              </a:rPr>
              <a:t> </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12</a:t>
            </a:fld>
            <a:endParaRPr lang="en-GB"/>
          </a:p>
        </p:txBody>
      </p:sp>
    </p:spTree>
    <p:extLst>
      <p:ext uri="{BB962C8B-B14F-4D97-AF65-F5344CB8AC3E}">
        <p14:creationId xmlns:p14="http://schemas.microsoft.com/office/powerpoint/2010/main" val="3388613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Parent/Carer Note: </a:t>
            </a:r>
            <a:r>
              <a:rPr lang="en-GB" dirty="0"/>
              <a:t>Statistics are generalised to aid parents and teachers in delivering accurate information. For the most up-to-date figures please use this website: </a:t>
            </a:r>
            <a:r>
              <a:rPr lang="en-GB" dirty="0">
                <a:hlinkClick r:id="rId3"/>
              </a:rPr>
              <a:t>https://www.worldometers.info/coronavirus/</a:t>
            </a:r>
            <a:endParaRPr lang="en-GB" b="1" dirty="0"/>
          </a:p>
          <a:p>
            <a:endParaRPr lang="en-GB" b="1" dirty="0"/>
          </a:p>
          <a:p>
            <a:r>
              <a:rPr lang="en-GB" b="1" dirty="0"/>
              <a:t>References: </a:t>
            </a:r>
          </a:p>
          <a:p>
            <a:pPr marL="228600" indent="-228600">
              <a:buAutoNum type="arabicParenR"/>
            </a:pPr>
            <a:r>
              <a:rPr lang="en-GB" dirty="0">
                <a:hlinkClick r:id="rId4"/>
              </a:rPr>
              <a:t>https://worldpopulationreview.com/countries/japan-population/</a:t>
            </a:r>
            <a:endParaRPr lang="en-GB" dirty="0"/>
          </a:p>
          <a:p>
            <a:pPr marL="0" indent="0">
              <a:buNone/>
            </a:pPr>
            <a:endParaRPr lang="en-GB" b="1" dirty="0"/>
          </a:p>
          <a:p>
            <a:r>
              <a:rPr lang="en-GB" b="1" dirty="0"/>
              <a:t>Video link: </a:t>
            </a:r>
            <a:r>
              <a:rPr lang="en-GB" sz="1200" b="0" i="0" u="sng" strike="noStrike" kern="1200" dirty="0">
                <a:solidFill>
                  <a:schemeClr val="tx1"/>
                </a:solidFill>
                <a:effectLst/>
                <a:latin typeface="+mn-lt"/>
                <a:ea typeface="+mn-ea"/>
                <a:cs typeface="+mn-cs"/>
                <a:hlinkClick r:id="rId5"/>
              </a:rPr>
              <a:t>https://safeshare.tv/x/d24OMvdWAsg</a:t>
            </a:r>
            <a:endParaRPr lang="en-GB" dirty="0"/>
          </a:p>
          <a:p>
            <a:r>
              <a:rPr lang="en-GB" b="1" dirty="0"/>
              <a:t>Alternative video link: </a:t>
            </a:r>
            <a:r>
              <a:rPr lang="en-GB" sz="1200" b="0" i="0" u="sng" strike="noStrike" kern="1200" dirty="0">
                <a:solidFill>
                  <a:schemeClr val="tx1"/>
                </a:solidFill>
                <a:effectLst/>
                <a:latin typeface="+mn-lt"/>
                <a:ea typeface="+mn-ea"/>
                <a:cs typeface="+mn-cs"/>
                <a:hlinkClick r:id="rId6"/>
              </a:rPr>
              <a:t>https://youtu.be/d24OMvdWAsg</a:t>
            </a:r>
            <a:r>
              <a:rPr lang="en-GB" sz="1200" b="0" i="0" u="none" strike="noStrike" kern="1200" dirty="0">
                <a:solidFill>
                  <a:schemeClr val="tx1"/>
                </a:solidFill>
                <a:effectLst/>
                <a:latin typeface="+mn-lt"/>
                <a:ea typeface="+mn-ea"/>
                <a:cs typeface="+mn-cs"/>
              </a:rPr>
              <a:t> </a:t>
            </a:r>
            <a:endParaRPr lang="en-GB" dirty="0"/>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13</a:t>
            </a:fld>
            <a:endParaRPr lang="en-GB"/>
          </a:p>
        </p:txBody>
      </p:sp>
    </p:spTree>
    <p:extLst>
      <p:ext uri="{BB962C8B-B14F-4D97-AF65-F5344CB8AC3E}">
        <p14:creationId xmlns:p14="http://schemas.microsoft.com/office/powerpoint/2010/main" val="928727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Parent/Carer Note: </a:t>
            </a:r>
            <a:r>
              <a:rPr lang="en-GB" dirty="0"/>
              <a:t>Statistics are generalised to aid parents and teachers in delivering accurate information. For the most up-to-date figures please use this website: </a:t>
            </a:r>
            <a:r>
              <a:rPr lang="en-GB" dirty="0">
                <a:hlinkClick r:id="rId3"/>
              </a:rPr>
              <a:t>https://www.worldometers.info/coronavirus/</a:t>
            </a:r>
            <a:endParaRPr lang="en-GB" dirty="0"/>
          </a:p>
          <a:p>
            <a:endParaRPr lang="en-GB" b="1" dirty="0"/>
          </a:p>
          <a:p>
            <a:r>
              <a:rPr lang="en-GB" b="1" dirty="0"/>
              <a:t>References: </a:t>
            </a:r>
          </a:p>
          <a:p>
            <a:pPr marL="228600" indent="-228600">
              <a:buAutoNum type="arabicParenR"/>
            </a:pPr>
            <a:r>
              <a:rPr lang="en-GB" dirty="0">
                <a:hlinkClick r:id="rId4"/>
              </a:rPr>
              <a:t>https://worldpopulationreview.com/countries/israel-population/</a:t>
            </a:r>
            <a:endParaRPr lang="en-GB" dirty="0"/>
          </a:p>
          <a:p>
            <a:pPr marL="0" indent="0">
              <a:buNone/>
            </a:pPr>
            <a:endParaRPr lang="en-GB" dirty="0"/>
          </a:p>
          <a:p>
            <a:r>
              <a:rPr lang="en-GB" b="1" dirty="0"/>
              <a:t>Video link: </a:t>
            </a:r>
            <a:r>
              <a:rPr lang="en-GB" dirty="0">
                <a:hlinkClick r:id="rId5"/>
              </a:rPr>
              <a:t>https://safeshare.tv/x/_VLcX56B39A</a:t>
            </a:r>
            <a:endParaRPr lang="en-GB" dirty="0"/>
          </a:p>
          <a:p>
            <a:r>
              <a:rPr lang="en-GB" b="1" dirty="0"/>
              <a:t>Alternative video link:</a:t>
            </a:r>
            <a:r>
              <a:rPr lang="en-GB" dirty="0"/>
              <a:t> </a:t>
            </a:r>
            <a:r>
              <a:rPr lang="en-GB" sz="1200" b="0" i="0" u="sng" strike="noStrike" kern="1200" dirty="0">
                <a:solidFill>
                  <a:schemeClr val="tx1"/>
                </a:solidFill>
                <a:effectLst/>
                <a:latin typeface="+mn-lt"/>
                <a:ea typeface="+mn-ea"/>
                <a:cs typeface="+mn-cs"/>
                <a:hlinkClick r:id="rId6"/>
              </a:rPr>
              <a:t>https://youtu.be/_VLcX56B39A</a:t>
            </a:r>
            <a:r>
              <a:rPr lang="en-GB" sz="1200" b="0" i="0" u="none" strike="noStrike" kern="1200" dirty="0">
                <a:solidFill>
                  <a:schemeClr val="tx1"/>
                </a:solidFill>
                <a:effectLst/>
                <a:latin typeface="+mn-lt"/>
                <a:ea typeface="+mn-ea"/>
                <a:cs typeface="+mn-cs"/>
              </a:rPr>
              <a:t> </a:t>
            </a:r>
            <a:endParaRPr lang="en-GB" dirty="0"/>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14</a:t>
            </a:fld>
            <a:endParaRPr lang="en-GB"/>
          </a:p>
        </p:txBody>
      </p:sp>
    </p:spTree>
    <p:extLst>
      <p:ext uri="{BB962C8B-B14F-4D97-AF65-F5344CB8AC3E}">
        <p14:creationId xmlns:p14="http://schemas.microsoft.com/office/powerpoint/2010/main" val="2219172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Parent/Carer Note: </a:t>
            </a:r>
            <a:r>
              <a:rPr lang="en-GB" dirty="0"/>
              <a:t>Statistics are generalised to aid parents and teachers in delivering accurate information. For the most up-to-date figures please use this website: </a:t>
            </a:r>
            <a:r>
              <a:rPr lang="en-GB" dirty="0">
                <a:hlinkClick r:id="rId3"/>
              </a:rPr>
              <a:t>https://www.worldometers.info/coronavirus/</a:t>
            </a:r>
            <a:endParaRPr lang="en-GB" dirty="0"/>
          </a:p>
          <a:p>
            <a:endParaRPr lang="en-GB" b="1" dirty="0"/>
          </a:p>
          <a:p>
            <a:r>
              <a:rPr lang="en-GB" b="1" dirty="0"/>
              <a:t>References: </a:t>
            </a:r>
          </a:p>
          <a:p>
            <a:pPr marL="228600" indent="-228600">
              <a:buAutoNum type="arabicParenR"/>
            </a:pPr>
            <a:r>
              <a:rPr lang="en-GB" dirty="0">
                <a:hlinkClick r:id="rId4"/>
              </a:rPr>
              <a:t>https://worldpopulationreview.com/countries/brazil-population/</a:t>
            </a:r>
            <a:endParaRPr lang="en-GB" b="0" dirty="0"/>
          </a:p>
          <a:p>
            <a:endParaRPr lang="en-GB" b="1" dirty="0"/>
          </a:p>
          <a:p>
            <a:r>
              <a:rPr lang="en-GB" b="1" dirty="0"/>
              <a:t>Video link: </a:t>
            </a:r>
            <a:r>
              <a:rPr lang="en-GB" dirty="0">
                <a:hlinkClick r:id="rId5"/>
              </a:rPr>
              <a:t>https://safeshare.tv/x/b25UJXfjvSI</a:t>
            </a:r>
            <a:endParaRPr lang="en-GB" dirty="0"/>
          </a:p>
          <a:p>
            <a:r>
              <a:rPr lang="en-GB" b="1" dirty="0"/>
              <a:t>Alternative video link: </a:t>
            </a:r>
            <a:r>
              <a:rPr lang="en-GB" sz="1200" b="0" i="0" u="sng" strike="noStrike" kern="1200" dirty="0">
                <a:solidFill>
                  <a:schemeClr val="tx1"/>
                </a:solidFill>
                <a:effectLst/>
                <a:latin typeface="+mn-lt"/>
                <a:ea typeface="+mn-ea"/>
                <a:cs typeface="+mn-cs"/>
                <a:hlinkClick r:id="rId6"/>
              </a:rPr>
              <a:t>https://www.youtube.com/watch?v=b25UJXfjvSI</a:t>
            </a:r>
            <a:endParaRPr lang="en-GB" dirty="0"/>
          </a:p>
          <a:p>
            <a:endParaRPr lang="en-GB" dirty="0"/>
          </a:p>
          <a:p>
            <a:r>
              <a:rPr lang="en-GB" dirty="0"/>
              <a:t> </a:t>
            </a:r>
          </a:p>
        </p:txBody>
      </p:sp>
      <p:sp>
        <p:nvSpPr>
          <p:cNvPr id="4" name="Slide Number Placeholder 3"/>
          <p:cNvSpPr>
            <a:spLocks noGrp="1"/>
          </p:cNvSpPr>
          <p:nvPr>
            <p:ph type="sldNum" sz="quarter" idx="5"/>
          </p:nvPr>
        </p:nvSpPr>
        <p:spPr/>
        <p:txBody>
          <a:bodyPr/>
          <a:lstStyle/>
          <a:p>
            <a:fld id="{D24641B7-47AA-47D8-B43F-D519369C48F5}" type="slidenum">
              <a:rPr lang="en-GB" smtClean="0"/>
              <a:t>15</a:t>
            </a:fld>
            <a:endParaRPr lang="en-GB"/>
          </a:p>
        </p:txBody>
      </p:sp>
    </p:spTree>
    <p:extLst>
      <p:ext uri="{BB962C8B-B14F-4D97-AF65-F5344CB8AC3E}">
        <p14:creationId xmlns:p14="http://schemas.microsoft.com/office/powerpoint/2010/main" val="2272907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Parent/Carer Note: </a:t>
            </a:r>
            <a:r>
              <a:rPr lang="en-GB" dirty="0"/>
              <a:t>Statistics are generalised to aid parents and teachers in delivering accurate information. For the most up-to-date figures please use this website: </a:t>
            </a:r>
            <a:r>
              <a:rPr lang="en-GB" dirty="0">
                <a:hlinkClick r:id="rId3"/>
              </a:rPr>
              <a:t>https://www.worldometers.info/coronavirus/</a:t>
            </a:r>
            <a:endParaRPr lang="en-GB" dirty="0"/>
          </a:p>
          <a:p>
            <a:endParaRPr lang="en-GB" dirty="0"/>
          </a:p>
          <a:p>
            <a:r>
              <a:rPr lang="en-GB" b="1" dirty="0"/>
              <a:t>References: </a:t>
            </a:r>
          </a:p>
          <a:p>
            <a:pPr marL="228600" indent="-228600">
              <a:buAutoNum type="arabicParenR"/>
            </a:pPr>
            <a:r>
              <a:rPr lang="en-GB" dirty="0">
                <a:hlinkClick r:id="rId4"/>
              </a:rPr>
              <a:t>https://worldpopulationreview.com/countries/hong-kong-population/</a:t>
            </a:r>
            <a:endParaRPr lang="en-GB" dirty="0"/>
          </a:p>
          <a:p>
            <a:pPr marL="0" indent="0">
              <a:buNone/>
            </a:pPr>
            <a:endParaRPr lang="en-GB" dirty="0"/>
          </a:p>
          <a:p>
            <a:r>
              <a:rPr lang="en-GB" b="1" dirty="0"/>
              <a:t>Video link: </a:t>
            </a:r>
            <a:r>
              <a:rPr lang="en-GB" dirty="0">
                <a:hlinkClick r:id="rId5"/>
              </a:rPr>
              <a:t>https://safeshare.tv/x/WXx6bMAXU3g</a:t>
            </a:r>
            <a:endParaRPr lang="en-GB" dirty="0"/>
          </a:p>
          <a:p>
            <a:r>
              <a:rPr lang="en-GB" b="1" dirty="0"/>
              <a:t>Alternative video link:</a:t>
            </a:r>
            <a:r>
              <a:rPr lang="en-GB" dirty="0"/>
              <a:t> </a:t>
            </a:r>
            <a:r>
              <a:rPr lang="en-GB" sz="1200" b="0" i="0" u="sng" strike="noStrike" kern="1200" dirty="0">
                <a:solidFill>
                  <a:schemeClr val="tx1"/>
                </a:solidFill>
                <a:effectLst/>
                <a:latin typeface="+mn-lt"/>
                <a:ea typeface="+mn-ea"/>
                <a:cs typeface="+mn-cs"/>
                <a:hlinkClick r:id="rId6"/>
              </a:rPr>
              <a:t>https://youtu.be/WXx6bMAXU3g</a:t>
            </a: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16</a:t>
            </a:fld>
            <a:endParaRPr lang="en-GB"/>
          </a:p>
        </p:txBody>
      </p:sp>
    </p:spTree>
    <p:extLst>
      <p:ext uri="{BB962C8B-B14F-4D97-AF65-F5344CB8AC3E}">
        <p14:creationId xmlns:p14="http://schemas.microsoft.com/office/powerpoint/2010/main" val="2476588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r>
              <a:rPr lang="en-GB" dirty="0"/>
              <a:t>:</a:t>
            </a:r>
          </a:p>
          <a:p>
            <a:pPr marL="228600" indent="-228600">
              <a:buAutoNum type="arabicParenR"/>
            </a:pPr>
            <a:r>
              <a:rPr lang="en-GB" dirty="0"/>
              <a:t>Courtesy of speakers throughout lesson</a:t>
            </a:r>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17</a:t>
            </a:fld>
            <a:endParaRPr lang="en-GB"/>
          </a:p>
        </p:txBody>
      </p:sp>
    </p:spTree>
    <p:extLst>
      <p:ext uri="{BB962C8B-B14F-4D97-AF65-F5344CB8AC3E}">
        <p14:creationId xmlns:p14="http://schemas.microsoft.com/office/powerpoint/2010/main" val="1430352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World leaders (from top to bottom):</a:t>
            </a:r>
          </a:p>
          <a:p>
            <a:pPr marL="228600" indent="-228600">
              <a:buAutoNum type="arabicPeriod"/>
            </a:pPr>
            <a:r>
              <a:rPr lang="en-GB" sz="1200" b="0" i="0" kern="1200" dirty="0" err="1">
                <a:solidFill>
                  <a:schemeClr val="tx1"/>
                </a:solidFill>
                <a:effectLst/>
                <a:latin typeface="+mn-lt"/>
                <a:ea typeface="+mn-ea"/>
                <a:cs typeface="+mn-cs"/>
              </a:rPr>
              <a:t>Sahle</a:t>
            </a:r>
            <a:r>
              <a:rPr lang="en-GB" sz="1200" b="0" i="0" kern="1200" dirty="0">
                <a:solidFill>
                  <a:schemeClr val="tx1"/>
                </a:solidFill>
                <a:effectLst/>
                <a:latin typeface="+mn-lt"/>
                <a:ea typeface="+mn-ea"/>
                <a:cs typeface="+mn-cs"/>
              </a:rPr>
              <a:t>-Work </a:t>
            </a:r>
            <a:r>
              <a:rPr lang="en-GB" sz="1200" b="0" i="0" kern="1200" dirty="0" err="1">
                <a:solidFill>
                  <a:schemeClr val="tx1"/>
                </a:solidFill>
                <a:effectLst/>
                <a:latin typeface="+mn-lt"/>
                <a:ea typeface="+mn-ea"/>
                <a:cs typeface="+mn-cs"/>
              </a:rPr>
              <a:t>Zewde</a:t>
            </a:r>
            <a:r>
              <a:rPr lang="en-GB" sz="1200" b="0" i="0" kern="1200" dirty="0">
                <a:solidFill>
                  <a:schemeClr val="tx1"/>
                </a:solidFill>
                <a:effectLst/>
                <a:latin typeface="+mn-lt"/>
                <a:ea typeface="+mn-ea"/>
                <a:cs typeface="+mn-cs"/>
              </a:rPr>
              <a:t>, Ethiopia </a:t>
            </a:r>
          </a:p>
          <a:p>
            <a:pPr marL="228600" indent="-228600">
              <a:buAutoNum type="arabicPeriod"/>
            </a:pPr>
            <a:r>
              <a:rPr lang="en-GB" b="0" dirty="0"/>
              <a:t>Imran Khan, Pakistan</a:t>
            </a:r>
          </a:p>
          <a:p>
            <a:pPr marL="228600" indent="-228600">
              <a:buAutoNum type="arabicPeriod"/>
            </a:pPr>
            <a:r>
              <a:rPr lang="en-GB" sz="1200" b="0" i="0" u="none" strike="noStrike" kern="1200" dirty="0">
                <a:solidFill>
                  <a:schemeClr val="tx1"/>
                </a:solidFill>
                <a:effectLst/>
                <a:latin typeface="+mn-lt"/>
                <a:ea typeface="+mn-ea"/>
                <a:cs typeface="+mn-cs"/>
              </a:rPr>
              <a:t>Jacinda Ardern, New Zealand</a:t>
            </a:r>
            <a:endParaRPr lang="en-GB" b="0" dirty="0"/>
          </a:p>
          <a:p>
            <a:pPr marL="228600" indent="-228600">
              <a:buAutoNum type="arabicPeriod"/>
            </a:pPr>
            <a:r>
              <a:rPr lang="en-GB" b="0" dirty="0"/>
              <a:t>Boris Johnson, UK</a:t>
            </a:r>
          </a:p>
          <a:p>
            <a:pPr marL="228600" indent="-228600">
              <a:buAutoNum type="arabicPeriod"/>
            </a:pPr>
            <a:r>
              <a:rPr lang="en-GB" b="0" dirty="0"/>
              <a:t>Donald Trump, USA</a:t>
            </a:r>
          </a:p>
          <a:p>
            <a:pPr marL="228600" indent="-228600">
              <a:buAutoNum type="arabicPeriod"/>
            </a:pPr>
            <a:r>
              <a:rPr lang="en-GB" b="0" dirty="0"/>
              <a:t>Emmanuel Macron, France</a:t>
            </a:r>
          </a:p>
          <a:p>
            <a:pPr marL="228600" indent="-228600">
              <a:buAutoNum type="arabicPeriod"/>
            </a:pPr>
            <a:r>
              <a:rPr lang="en-GB" b="0" dirty="0"/>
              <a:t>Angela Merkel, Germany</a:t>
            </a:r>
          </a:p>
          <a:p>
            <a:pPr marL="228600" indent="-228600">
              <a:buAutoNum type="arabicPeriod"/>
            </a:pPr>
            <a:r>
              <a:rPr lang="en-GB" b="0" dirty="0"/>
              <a:t>Cyril </a:t>
            </a:r>
            <a:r>
              <a:rPr lang="en-GB" b="0" dirty="0" err="1"/>
              <a:t>Ramaphosa</a:t>
            </a:r>
            <a:r>
              <a:rPr lang="en-GB" b="0" dirty="0"/>
              <a:t>, South Africa</a:t>
            </a:r>
          </a:p>
          <a:p>
            <a:pPr marL="228600" indent="-228600">
              <a:buAutoNum type="arabicPeriod"/>
            </a:pPr>
            <a:endParaRPr lang="en-GB" b="1" dirty="0"/>
          </a:p>
          <a:p>
            <a:pPr marL="228600" indent="-228600">
              <a:buAutoNum type="arabicParenR"/>
            </a:pPr>
            <a:endParaRPr lang="en-GB" dirty="0"/>
          </a:p>
          <a:p>
            <a:pPr marL="0" indent="0">
              <a:buNone/>
            </a:pPr>
            <a:r>
              <a:rPr lang="en-GB" b="1" dirty="0"/>
              <a:t>Images:</a:t>
            </a:r>
          </a:p>
          <a:p>
            <a:pPr marL="228600" indent="-228600">
              <a:buAutoNum type="arabicParenR"/>
            </a:pPr>
            <a:r>
              <a:rPr lang="en-GB" dirty="0"/>
              <a:t>iStock</a:t>
            </a:r>
          </a:p>
          <a:p>
            <a:pPr marL="228600" indent="-228600">
              <a:buAutoNum type="arabicParenR"/>
            </a:pPr>
            <a:r>
              <a:rPr lang="en-GB" dirty="0">
                <a:hlinkClick r:id="rId3"/>
              </a:rPr>
              <a:t>https://emojipedia.org/apple/</a:t>
            </a:r>
            <a:endParaRPr lang="en-GB" dirty="0"/>
          </a:p>
          <a:p>
            <a:pPr marL="228600" indent="-228600">
              <a:buAutoNum type="arabicParenR"/>
            </a:pPr>
            <a:r>
              <a:rPr lang="en-GB" dirty="0">
                <a:hlinkClick r:id="rId4"/>
              </a:rPr>
              <a:t>https://en.wikipedia.org/wiki/Sahle-Work_Zewde</a:t>
            </a:r>
            <a:endParaRPr lang="en-GB" dirty="0"/>
          </a:p>
          <a:p>
            <a:pPr marL="228600" indent="-228600">
              <a:buAutoNum type="arabicParenR"/>
            </a:pPr>
            <a:r>
              <a:rPr lang="en-GB" dirty="0">
                <a:hlinkClick r:id="rId5"/>
              </a:rPr>
              <a:t>https://www.clipart.email/clipart/transparent-background-donald-trump-clipart-320271.html</a:t>
            </a:r>
            <a:endParaRPr lang="en-GB" dirty="0"/>
          </a:p>
          <a:p>
            <a:pPr marL="228600" indent="-228600">
              <a:buAutoNum type="arabicParenR"/>
            </a:pPr>
            <a:r>
              <a:rPr lang="en-GB" dirty="0">
                <a:hlinkClick r:id="rId6"/>
              </a:rPr>
              <a:t>https://www.desmogblog.com/boris-johnson</a:t>
            </a:r>
            <a:endParaRPr lang="en-GB" dirty="0"/>
          </a:p>
          <a:p>
            <a:pPr marL="228600" indent="-228600">
              <a:buAutoNum type="arabicParenR"/>
            </a:pPr>
            <a:r>
              <a:rPr lang="en-GB" dirty="0">
                <a:hlinkClick r:id="rId7"/>
              </a:rPr>
              <a:t>https://drunmgreln1.live/?utm_campaign=QPF8euu28II5lw7O2iHhCugVqK5RzfdNsTpLaMM91qY1&amp;t=main9_25263c3c2a033c4afd</a:t>
            </a:r>
            <a:endParaRPr lang="en-GB" dirty="0"/>
          </a:p>
          <a:p>
            <a:pPr marL="228600" indent="-228600">
              <a:buAutoNum type="arabicParenR"/>
            </a:pPr>
            <a:r>
              <a:rPr lang="en-GB" dirty="0">
                <a:hlinkClick r:id="rId8"/>
              </a:rPr>
              <a:t>https://www.iconspng.com/image/142677/angela-merkel-side-view</a:t>
            </a:r>
            <a:endParaRPr lang="en-GB" dirty="0"/>
          </a:p>
          <a:p>
            <a:pPr marL="228600" indent="-228600">
              <a:buAutoNum type="arabicParenR"/>
            </a:pPr>
            <a:r>
              <a:rPr lang="en-GB" dirty="0">
                <a:hlinkClick r:id="rId9"/>
              </a:rPr>
              <a:t>https://www.bloemfonteincourant.co.za/south-africans-rate-cyril-ramaphosa/</a:t>
            </a:r>
            <a:endParaRPr lang="en-GB" dirty="0"/>
          </a:p>
          <a:p>
            <a:pPr marL="228600" indent="-228600">
              <a:buAutoNum type="arabicParenR"/>
            </a:pPr>
            <a:r>
              <a:rPr lang="en-GB" dirty="0">
                <a:hlinkClick r:id="rId10"/>
              </a:rPr>
              <a:t>https://time.com/4931076/new-zealands-rising-star-puts-election-in-play/</a:t>
            </a:r>
            <a:endParaRPr lang="en-GB" dirty="0"/>
          </a:p>
          <a:p>
            <a:pPr marL="228600" indent="-228600">
              <a:buAutoNum type="arabicParenR"/>
            </a:pPr>
            <a:r>
              <a:rPr lang="en-GB" dirty="0">
                <a:hlinkClick r:id="rId11"/>
              </a:rPr>
              <a:t>https://www.representwomen.org/weekend_reading_on_women_s_representation_october_26_2018</a:t>
            </a:r>
            <a:endParaRPr lang="en-GB" dirty="0"/>
          </a:p>
          <a:p>
            <a:pPr marL="228600" indent="-228600">
              <a:buAutoNum type="arabicParenR"/>
            </a:pPr>
            <a:r>
              <a:rPr lang="en-GB" dirty="0">
                <a:hlinkClick r:id="rId12"/>
              </a:rPr>
              <a:t>https://www.pngguru.com/free-transparent-background-png-clipart-vhwzv</a:t>
            </a: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18</a:t>
            </a:fld>
            <a:endParaRPr lang="en-GB"/>
          </a:p>
        </p:txBody>
      </p:sp>
    </p:spTree>
    <p:extLst>
      <p:ext uri="{BB962C8B-B14F-4D97-AF65-F5344CB8AC3E}">
        <p14:creationId xmlns:p14="http://schemas.microsoft.com/office/powerpoint/2010/main" val="4256833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Parent/Carer Note: </a:t>
            </a:r>
            <a:r>
              <a:rPr lang="en-GB" b="0" dirty="0"/>
              <a:t>Encourage children to explain why they agree or disagree with each piece of advice. Draw their attention to the difference in each opinion, and that they cannot follow every piece of advice.</a:t>
            </a:r>
            <a:endParaRPr lang="en-GB" dirty="0"/>
          </a:p>
          <a:p>
            <a:endParaRPr lang="en-GB" dirty="0"/>
          </a:p>
          <a:p>
            <a:r>
              <a:rPr lang="en-GB" b="1" dirty="0"/>
              <a:t>Images:</a:t>
            </a:r>
          </a:p>
          <a:p>
            <a:pPr marL="228600" indent="-228600">
              <a:buAutoNum type="arabicParenR"/>
            </a:pPr>
            <a:r>
              <a:rPr lang="en-GB" dirty="0"/>
              <a:t>iStock</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hlinkClick r:id="rId3"/>
              </a:rPr>
              <a:t>https://emojipedia.org/apple/</a:t>
            </a:r>
            <a:endParaRPr lang="en-GB" dirty="0"/>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19</a:t>
            </a:fld>
            <a:endParaRPr lang="en-GB"/>
          </a:p>
        </p:txBody>
      </p:sp>
    </p:spTree>
    <p:extLst>
      <p:ext uri="{BB962C8B-B14F-4D97-AF65-F5344CB8AC3E}">
        <p14:creationId xmlns:p14="http://schemas.microsoft.com/office/powerpoint/2010/main" val="2392169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t>
            </a:r>
          </a:p>
          <a:p>
            <a:pPr marL="228600" indent="-228600">
              <a:buAutoNum type="arabicParenR"/>
            </a:pPr>
            <a:r>
              <a:rPr lang="en-GB" dirty="0">
                <a:hlinkClick r:id="rId3"/>
              </a:rPr>
              <a:t>https://icons8.com/</a:t>
            </a:r>
            <a:endParaRPr lang="en-GB" b="0" dirty="0"/>
          </a:p>
        </p:txBody>
      </p:sp>
      <p:sp>
        <p:nvSpPr>
          <p:cNvPr id="4" name="Slide Number Placeholder 3"/>
          <p:cNvSpPr>
            <a:spLocks noGrp="1"/>
          </p:cNvSpPr>
          <p:nvPr>
            <p:ph type="sldNum" sz="quarter" idx="5"/>
          </p:nvPr>
        </p:nvSpPr>
        <p:spPr/>
        <p:txBody>
          <a:bodyPr/>
          <a:lstStyle/>
          <a:p>
            <a:fld id="{BD71ECA5-388D-43C5-81FB-96DD17562ACD}" type="slidenum">
              <a:rPr lang="en-GB" smtClean="0"/>
              <a:t>2</a:t>
            </a:fld>
            <a:endParaRPr lang="en-GB" dirty="0"/>
          </a:p>
        </p:txBody>
      </p:sp>
    </p:spTree>
    <p:extLst>
      <p:ext uri="{BB962C8B-B14F-4D97-AF65-F5344CB8AC3E}">
        <p14:creationId xmlns:p14="http://schemas.microsoft.com/office/powerpoint/2010/main" val="1378858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Parent/Carer Note: </a:t>
            </a:r>
            <a:r>
              <a:rPr lang="en-GB" b="0" dirty="0"/>
              <a:t>Encourage children to explain why they agree or disagree with each piece of advice. Draw their attention to the difference in each opinion, and that they cannot follow every piece of advice.</a:t>
            </a:r>
            <a:endParaRPr lang="en-GB" dirty="0"/>
          </a:p>
          <a:p>
            <a:endParaRPr lang="en-GB" dirty="0"/>
          </a:p>
          <a:p>
            <a:r>
              <a:rPr lang="en-GB" b="1" dirty="0"/>
              <a:t>Images:</a:t>
            </a:r>
          </a:p>
          <a:p>
            <a:pPr marL="228600" indent="-228600">
              <a:buAutoNum type="arabicParenR"/>
            </a:pPr>
            <a:r>
              <a:rPr lang="en-GB" dirty="0"/>
              <a:t>iStock</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hlinkClick r:id="rId3"/>
              </a:rPr>
              <a:t>https://emojipedia.org/apple/</a:t>
            </a:r>
            <a:endParaRPr lang="en-GB" dirty="0"/>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20</a:t>
            </a:fld>
            <a:endParaRPr lang="en-GB" dirty="0"/>
          </a:p>
        </p:txBody>
      </p:sp>
    </p:spTree>
    <p:extLst>
      <p:ext uri="{BB962C8B-B14F-4D97-AF65-F5344CB8AC3E}">
        <p14:creationId xmlns:p14="http://schemas.microsoft.com/office/powerpoint/2010/main" val="4136046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Parent/Carer Note: </a:t>
            </a:r>
            <a:r>
              <a:rPr lang="en-GB" b="0" dirty="0"/>
              <a:t>Encourage children to explain why they agree or disagree with each piece of advice. Draw their attention to the difference in each opinion, and that they cannot follow every piece of advice.</a:t>
            </a:r>
            <a:endParaRPr lang="en-GB" dirty="0"/>
          </a:p>
          <a:p>
            <a:endParaRPr lang="en-GB" dirty="0"/>
          </a:p>
          <a:p>
            <a:r>
              <a:rPr lang="en-GB" b="1" dirty="0"/>
              <a:t>Images:</a:t>
            </a:r>
          </a:p>
          <a:p>
            <a:pPr marL="228600" indent="-228600">
              <a:buAutoNum type="arabicParenR"/>
            </a:pPr>
            <a:r>
              <a:rPr lang="en-GB" dirty="0"/>
              <a:t>iStock</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hlinkClick r:id="rId3"/>
              </a:rPr>
              <a:t>https://emojipedia.org/apple/</a:t>
            </a:r>
            <a:endParaRPr lang="en-GB" dirty="0"/>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21</a:t>
            </a:fld>
            <a:endParaRPr lang="en-GB" dirty="0"/>
          </a:p>
        </p:txBody>
      </p:sp>
    </p:spTree>
    <p:extLst>
      <p:ext uri="{BB962C8B-B14F-4D97-AF65-F5344CB8AC3E}">
        <p14:creationId xmlns:p14="http://schemas.microsoft.com/office/powerpoint/2010/main" val="202999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Parent/Carer Note: </a:t>
            </a:r>
            <a:r>
              <a:rPr lang="en-GB" b="0" dirty="0"/>
              <a:t>Encourage children to explain why they agree or disagree with each piece of advice. Draw their attention to the difference in each opinion, and that they cannot follow every piece of advice.</a:t>
            </a:r>
            <a:endParaRPr lang="en-GB" dirty="0"/>
          </a:p>
          <a:p>
            <a:endParaRPr lang="en-GB" dirty="0"/>
          </a:p>
          <a:p>
            <a:r>
              <a:rPr lang="en-GB" b="1" dirty="0"/>
              <a:t>Images:</a:t>
            </a:r>
          </a:p>
          <a:p>
            <a:pPr marL="228600" indent="-228600">
              <a:buAutoNum type="arabicParenR"/>
            </a:pPr>
            <a:r>
              <a:rPr lang="en-GB" dirty="0"/>
              <a:t>iStock</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hlinkClick r:id="rId3"/>
              </a:rPr>
              <a:t>https://emojipedia.org/apple/</a:t>
            </a:r>
            <a:endParaRPr lang="en-GB" dirty="0"/>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22</a:t>
            </a:fld>
            <a:endParaRPr lang="en-GB" dirty="0"/>
          </a:p>
        </p:txBody>
      </p:sp>
    </p:spTree>
    <p:extLst>
      <p:ext uri="{BB962C8B-B14F-4D97-AF65-F5344CB8AC3E}">
        <p14:creationId xmlns:p14="http://schemas.microsoft.com/office/powerpoint/2010/main" val="3118313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Parent/Carer Note: </a:t>
            </a:r>
            <a:r>
              <a:rPr lang="en-GB" b="0" dirty="0"/>
              <a:t>Encourage children to explain why they agree or disagree with each piece of advice. Draw their attention to the difference in each opinion, and that they cannot follow every piece of advice.</a:t>
            </a:r>
            <a:endParaRPr lang="en-GB" dirty="0"/>
          </a:p>
          <a:p>
            <a:endParaRPr lang="en-GB" b="1" dirty="0"/>
          </a:p>
          <a:p>
            <a:r>
              <a:rPr lang="en-GB" b="1" dirty="0"/>
              <a:t>Images:</a:t>
            </a:r>
          </a:p>
          <a:p>
            <a:pPr marL="228600" indent="-228600">
              <a:buAutoNum type="arabicParenR"/>
            </a:pPr>
            <a:r>
              <a:rPr lang="en-GB" dirty="0"/>
              <a:t>iStock</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hlinkClick r:id="rId3"/>
              </a:rPr>
              <a:t>https://emojipedia.org/apple/</a:t>
            </a:r>
            <a:endParaRPr lang="en-GB" dirty="0"/>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23</a:t>
            </a:fld>
            <a:endParaRPr lang="en-GB" dirty="0"/>
          </a:p>
        </p:txBody>
      </p:sp>
    </p:spTree>
    <p:extLst>
      <p:ext uri="{BB962C8B-B14F-4D97-AF65-F5344CB8AC3E}">
        <p14:creationId xmlns:p14="http://schemas.microsoft.com/office/powerpoint/2010/main" val="4213419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Parent/Carer Note: </a:t>
            </a:r>
            <a:r>
              <a:rPr lang="en-GB" b="0" dirty="0"/>
              <a:t>Encourage children to explain why they agree or disagree with each piece of advice. Draw their attention to the difference in each opinion, and that they cannot follow every piece of advice.</a:t>
            </a:r>
            <a:endParaRPr lang="en-GB" dirty="0"/>
          </a:p>
          <a:p>
            <a:endParaRPr lang="en-GB" b="1" dirty="0"/>
          </a:p>
          <a:p>
            <a:r>
              <a:rPr lang="en-GB" b="1" dirty="0"/>
              <a:t>Images:</a:t>
            </a:r>
          </a:p>
          <a:p>
            <a:pPr marL="228600" indent="-228600">
              <a:buAutoNum type="arabicParenR"/>
            </a:pPr>
            <a:r>
              <a:rPr lang="en-GB" dirty="0"/>
              <a:t>iStock</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hlinkClick r:id="rId3"/>
              </a:rPr>
              <a:t>https://emojipedia.org/apple/</a:t>
            </a:r>
            <a:endParaRPr lang="en-GB" dirty="0"/>
          </a:p>
          <a:p>
            <a:pPr marL="228600" indent="-228600">
              <a:buAutoNum type="arabicParenR"/>
            </a:pP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24</a:t>
            </a:fld>
            <a:endParaRPr lang="en-GB" dirty="0"/>
          </a:p>
        </p:txBody>
      </p:sp>
    </p:spTree>
    <p:extLst>
      <p:ext uri="{BB962C8B-B14F-4D97-AF65-F5344CB8AC3E}">
        <p14:creationId xmlns:p14="http://schemas.microsoft.com/office/powerpoint/2010/main" val="2886184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r>
              <a:rPr lang="en-GB" dirty="0"/>
              <a:t>:</a:t>
            </a:r>
          </a:p>
          <a:p>
            <a:pPr marL="228600" indent="-228600">
              <a:buAutoNum type="arabicParenR"/>
            </a:pPr>
            <a:r>
              <a:rPr lang="en-GB" dirty="0"/>
              <a:t>Courtesy of speakers throughout lesson</a:t>
            </a:r>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25</a:t>
            </a:fld>
            <a:endParaRPr lang="en-GB" dirty="0"/>
          </a:p>
        </p:txBody>
      </p:sp>
    </p:spTree>
    <p:extLst>
      <p:ext uri="{BB962C8B-B14F-4D97-AF65-F5344CB8AC3E}">
        <p14:creationId xmlns:p14="http://schemas.microsoft.com/office/powerpoint/2010/main" val="3486042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Alternative video link: </a:t>
            </a:r>
            <a:r>
              <a:rPr lang="en-GB" dirty="0">
                <a:hlinkClick r:id="rId3"/>
              </a:rPr>
              <a:t>https://www.youtube.com/watch?v=TFkqG7owORs&amp;t=4s</a:t>
            </a:r>
            <a:r>
              <a:rPr lang="en-GB" dirty="0"/>
              <a:t> (00:20 onwards)</a:t>
            </a:r>
          </a:p>
          <a:p>
            <a:endParaRPr lang="en-GB" dirty="0"/>
          </a:p>
          <a:p>
            <a:r>
              <a:rPr lang="en-GB" b="1" dirty="0"/>
              <a:t>References:</a:t>
            </a:r>
          </a:p>
          <a:p>
            <a:pPr marL="228600" indent="-228600">
              <a:buAutoNum type="arabicParenR"/>
            </a:pPr>
            <a:r>
              <a:rPr lang="en-GB" dirty="0">
                <a:hlinkClick r:id="rId4"/>
              </a:rPr>
              <a:t>https://www.majestic-models.com/news/1481589/casting-auditions-what-to-expect</a:t>
            </a:r>
            <a:endParaRPr lang="en-GB" dirty="0"/>
          </a:p>
          <a:p>
            <a:pPr marL="228600" indent="-228600">
              <a:buAutoNum type="arabicParenR"/>
            </a:pPr>
            <a:endParaRPr lang="en-GB" dirty="0"/>
          </a:p>
          <a:p>
            <a:pPr marL="0" indent="0">
              <a:buNone/>
            </a:pPr>
            <a:r>
              <a:rPr lang="en-GB" b="1" dirty="0"/>
              <a:t>Images:</a:t>
            </a:r>
          </a:p>
          <a:p>
            <a:pPr marL="228600" indent="-228600">
              <a:buAutoNum type="arabicParenR"/>
            </a:pPr>
            <a:r>
              <a:rPr lang="en-GB" dirty="0"/>
              <a:t>iStock</a:t>
            </a:r>
          </a:p>
          <a:p>
            <a:pPr marL="228600" indent="-228600">
              <a:buAutoNum type="arabicParenR"/>
            </a:pPr>
            <a:r>
              <a:rPr lang="en-GB" dirty="0">
                <a:hlinkClick r:id="rId5"/>
              </a:rPr>
              <a:t>https://www.pinterest.co.uk/pin/297096906645510239/</a:t>
            </a: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26</a:t>
            </a:fld>
            <a:endParaRPr lang="en-GB" dirty="0"/>
          </a:p>
        </p:txBody>
      </p:sp>
    </p:spTree>
    <p:extLst>
      <p:ext uri="{BB962C8B-B14F-4D97-AF65-F5344CB8AC3E}">
        <p14:creationId xmlns:p14="http://schemas.microsoft.com/office/powerpoint/2010/main" val="34123863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r>
              <a:rPr lang="en-GB" dirty="0"/>
              <a:t>:</a:t>
            </a:r>
          </a:p>
          <a:p>
            <a:pPr marL="228600" indent="-228600">
              <a:buAutoNum type="arabicParenR"/>
            </a:pPr>
            <a:r>
              <a:rPr lang="en-GB" dirty="0"/>
              <a:t>Courtesy of speakers throughout lesson</a:t>
            </a:r>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32</a:t>
            </a:fld>
            <a:endParaRPr lang="en-GB" dirty="0"/>
          </a:p>
        </p:txBody>
      </p:sp>
    </p:spTree>
    <p:extLst>
      <p:ext uri="{BB962C8B-B14F-4D97-AF65-F5344CB8AC3E}">
        <p14:creationId xmlns:p14="http://schemas.microsoft.com/office/powerpoint/2010/main" val="14989154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60"/>
              </a:spcBef>
              <a:buSzPct val="100000"/>
              <a:buFont typeface="Arial" charset="0"/>
              <a:buNone/>
            </a:pPr>
            <a:r>
              <a:rPr lang="en-GB" b="1" dirty="0"/>
              <a:t>Parent/Carer Note: </a:t>
            </a:r>
            <a:r>
              <a:rPr lang="en-GB" b="0" dirty="0"/>
              <a:t>Use this slide to review the arguments before voting.</a:t>
            </a:r>
            <a:endParaRPr lang="en-GB" b="1" dirty="0"/>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33</a:t>
            </a:fld>
            <a:endParaRPr lang="en-GB" dirty="0"/>
          </a:p>
        </p:txBody>
      </p:sp>
    </p:spTree>
    <p:extLst>
      <p:ext uri="{BB962C8B-B14F-4D97-AF65-F5344CB8AC3E}">
        <p14:creationId xmlns:p14="http://schemas.microsoft.com/office/powerpoint/2010/main" val="38599970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r>
              <a:rPr lang="en-GB" dirty="0"/>
              <a:t>:</a:t>
            </a:r>
          </a:p>
          <a:p>
            <a:pPr marL="228600" indent="-228600">
              <a:buAutoNum type="arabicParenR"/>
            </a:pPr>
            <a:r>
              <a:rPr lang="en-GB" dirty="0"/>
              <a:t>Courtesy of speakers throughout lesson</a:t>
            </a:r>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34</a:t>
            </a:fld>
            <a:endParaRPr lang="en-GB" dirty="0"/>
          </a:p>
        </p:txBody>
      </p:sp>
    </p:spTree>
    <p:extLst>
      <p:ext uri="{BB962C8B-B14F-4D97-AF65-F5344CB8AC3E}">
        <p14:creationId xmlns:p14="http://schemas.microsoft.com/office/powerpoint/2010/main" val="2012802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Parent/Carer Note: </a:t>
            </a:r>
            <a:r>
              <a:rPr lang="en-GB" b="0" dirty="0"/>
              <a:t>This slide shows the feedback to the question pupils answered two weeks ago. Check back in two weeks to see if the comment you make at the end of this lesson is featured!</a:t>
            </a:r>
          </a:p>
          <a:p>
            <a:endParaRPr lang="en-GB" b="0" dirty="0"/>
          </a:p>
          <a:p>
            <a:r>
              <a:rPr lang="en-GB" b="0" dirty="0"/>
              <a:t>To record your child’s vote, use the survey link on the last slide or use the hashtag #VotesatHome on social media to browse other children’s responses and share your own.</a:t>
            </a: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3</a:t>
            </a:fld>
            <a:endParaRPr lang="en-GB" dirty="0"/>
          </a:p>
        </p:txBody>
      </p:sp>
    </p:spTree>
    <p:extLst>
      <p:ext uri="{BB962C8B-B14F-4D97-AF65-F5344CB8AC3E}">
        <p14:creationId xmlns:p14="http://schemas.microsoft.com/office/powerpoint/2010/main" val="15607628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 </a:t>
            </a:r>
            <a:r>
              <a:rPr lang="en-GB" b="0" dirty="0"/>
              <a:t>if you’re not using full screen, hold down </a:t>
            </a:r>
            <a:r>
              <a:rPr lang="en-GB" b="1" dirty="0"/>
              <a:t>ctrl + click the image.</a:t>
            </a:r>
          </a:p>
          <a:p>
            <a:endParaRPr lang="en-GB" b="1" dirty="0"/>
          </a:p>
          <a:p>
            <a:r>
              <a:rPr lang="en-GB" b="1" dirty="0"/>
              <a:t>Alternative video links</a:t>
            </a:r>
          </a:p>
          <a:p>
            <a:r>
              <a:rPr lang="en-GB" b="0" dirty="0"/>
              <a:t>Canada: </a:t>
            </a:r>
            <a:r>
              <a:rPr lang="en-GB" dirty="0">
                <a:hlinkClick r:id="rId3"/>
              </a:rPr>
              <a:t>https://www.youtube.com/watch?v=cs_37sHyzuE</a:t>
            </a:r>
            <a:endParaRPr lang="en-GB" dirty="0"/>
          </a:p>
          <a:p>
            <a:r>
              <a:rPr lang="en-GB" b="0" dirty="0"/>
              <a:t>New Zealand: </a:t>
            </a:r>
            <a:r>
              <a:rPr lang="en-GB" dirty="0">
                <a:hlinkClick r:id="rId4"/>
              </a:rPr>
              <a:t>https://www.youtube.com/watch?v=5Iu7q3MLsMU</a:t>
            </a:r>
            <a:endParaRPr lang="en-GB" dirty="0"/>
          </a:p>
          <a:p>
            <a:r>
              <a:rPr lang="en-GB" b="0" dirty="0"/>
              <a:t>Norway: </a:t>
            </a:r>
            <a:r>
              <a:rPr lang="en-GB" dirty="0">
                <a:hlinkClick r:id="rId5"/>
              </a:rPr>
              <a:t>https://www.youtube.com/watch?v=KA-msJennW0</a:t>
            </a:r>
            <a:endParaRPr lang="en-GB" dirty="0"/>
          </a:p>
          <a:p>
            <a:r>
              <a:rPr lang="en-GB" b="0" dirty="0"/>
              <a:t>South Korea: </a:t>
            </a:r>
            <a:r>
              <a:rPr lang="en-GB" dirty="0">
                <a:hlinkClick r:id="rId6"/>
              </a:rPr>
              <a:t>https://www.youtube.com/watch?v=PtnaDP-zEBo</a:t>
            </a:r>
            <a:endParaRPr lang="en-GB" dirty="0"/>
          </a:p>
          <a:p>
            <a:r>
              <a:rPr lang="en-GB" b="0" dirty="0"/>
              <a:t>Germany: </a:t>
            </a:r>
            <a:r>
              <a:rPr lang="en-GB" dirty="0">
                <a:hlinkClick r:id="rId7"/>
              </a:rPr>
              <a:t>https://www.youtube.com/watch?v=58l7GtgXbAA</a:t>
            </a:r>
            <a:endParaRPr lang="en-GB" dirty="0"/>
          </a:p>
          <a:p>
            <a:r>
              <a:rPr lang="en-GB" b="0" dirty="0"/>
              <a:t>USA: </a:t>
            </a:r>
            <a:r>
              <a:rPr lang="en-GB" dirty="0">
                <a:hlinkClick r:id="rId8"/>
              </a:rPr>
              <a:t>https://www.youtube.com/watch?v=WdeZE1WjHo0&amp;feature=youtu.be&amp;t=5</a:t>
            </a:r>
            <a:endParaRPr lang="en-GB" dirty="0"/>
          </a:p>
          <a:p>
            <a:r>
              <a:rPr lang="en-GB" b="0" dirty="0"/>
              <a:t>Pakistan: </a:t>
            </a:r>
            <a:r>
              <a:rPr lang="en-GB" dirty="0">
                <a:hlinkClick r:id="rId9"/>
              </a:rPr>
              <a:t>https://www.youtube.com/watch?v=87LwUD_Z4q8</a:t>
            </a:r>
            <a:endParaRPr lang="en-GB" b="0" dirty="0"/>
          </a:p>
          <a:p>
            <a:r>
              <a:rPr lang="en-GB" b="0" dirty="0"/>
              <a:t>Chile: </a:t>
            </a:r>
            <a:r>
              <a:rPr lang="en-GB" dirty="0">
                <a:hlinkClick r:id="rId10"/>
              </a:rPr>
              <a:t>https://www.youtube.com/watch?v=9yDMb2XMWNE</a:t>
            </a:r>
            <a:endParaRPr lang="en-GB" dirty="0"/>
          </a:p>
          <a:p>
            <a:r>
              <a:rPr lang="en-GB" dirty="0"/>
              <a:t>Hong Kong: </a:t>
            </a:r>
            <a:r>
              <a:rPr lang="en-GB" dirty="0">
                <a:hlinkClick r:id="rId11"/>
              </a:rPr>
              <a:t>https://www.youtube.com/watch?v=WXx6bMAXU3g</a:t>
            </a:r>
            <a:endParaRPr lang="en-GB" dirty="0"/>
          </a:p>
          <a:p>
            <a:r>
              <a:rPr lang="en-GB" b="0" dirty="0"/>
              <a:t>Japan: </a:t>
            </a:r>
            <a:r>
              <a:rPr lang="en-GB" dirty="0">
                <a:hlinkClick r:id="rId12"/>
              </a:rPr>
              <a:t>https://www.youtube.com/watch?v=d24OMvdWAsg</a:t>
            </a:r>
            <a:endParaRPr lang="en-GB" dirty="0"/>
          </a:p>
          <a:p>
            <a:r>
              <a:rPr lang="en-GB" b="0" dirty="0"/>
              <a:t>South Africa: </a:t>
            </a:r>
            <a:r>
              <a:rPr lang="en-GB" dirty="0">
                <a:hlinkClick r:id="rId13"/>
              </a:rPr>
              <a:t>https://www.youtube.com/watch?v=gGO4x8lRufk</a:t>
            </a:r>
            <a:endParaRPr lang="en-GB" b="0" dirty="0"/>
          </a:p>
          <a:p>
            <a:r>
              <a:rPr lang="en-GB" b="0" dirty="0"/>
              <a:t>Taiwan: </a:t>
            </a:r>
            <a:r>
              <a:rPr lang="en-GB" sz="1200" b="0" i="0" u="sng" strike="noStrike" kern="1200" dirty="0">
                <a:solidFill>
                  <a:schemeClr val="tx1"/>
                </a:solidFill>
                <a:effectLst/>
                <a:latin typeface="+mn-lt"/>
                <a:ea typeface="+mn-ea"/>
                <a:cs typeface="+mn-cs"/>
                <a:hlinkClick r:id="rId14"/>
              </a:rPr>
              <a:t>https://www.youtube.com/watch?v=tc7xrEp5Alg</a:t>
            </a:r>
            <a:r>
              <a:rPr lang="en-GB" sz="1200" b="0" i="0" u="none" strike="noStrike" kern="1200" dirty="0">
                <a:solidFill>
                  <a:schemeClr val="tx1"/>
                </a:solidFill>
                <a:effectLst/>
                <a:latin typeface="+mn-lt"/>
                <a:ea typeface="+mn-ea"/>
                <a:cs typeface="+mn-cs"/>
              </a:rPr>
              <a:t> </a:t>
            </a:r>
          </a:p>
          <a:p>
            <a:r>
              <a:rPr lang="en-GB" sz="1200" b="0" i="0" u="none" strike="noStrike" kern="1200" dirty="0">
                <a:solidFill>
                  <a:schemeClr val="tx1"/>
                </a:solidFill>
                <a:effectLst/>
                <a:latin typeface="+mn-lt"/>
                <a:ea typeface="+mn-ea"/>
                <a:cs typeface="+mn-cs"/>
              </a:rPr>
              <a:t>Israel: </a:t>
            </a:r>
            <a:r>
              <a:rPr lang="en-GB" dirty="0">
                <a:hlinkClick r:id="rId15"/>
              </a:rPr>
              <a:t>https://www.youtube.com/watch?v=_VLcX56B39A</a:t>
            </a:r>
            <a:endParaRPr lang="en-GB" b="0" dirty="0"/>
          </a:p>
          <a:p>
            <a:r>
              <a:rPr lang="en-GB" b="0" dirty="0"/>
              <a:t>Spain: </a:t>
            </a:r>
            <a:r>
              <a:rPr lang="en-GB" sz="1200" b="0" i="0" u="sng" strike="noStrike" kern="1200" dirty="0">
                <a:solidFill>
                  <a:schemeClr val="tx1"/>
                </a:solidFill>
                <a:effectLst/>
                <a:latin typeface="+mn-lt"/>
                <a:ea typeface="+mn-ea"/>
                <a:cs typeface="+mn-cs"/>
                <a:hlinkClick r:id="rId16"/>
              </a:rPr>
              <a:t>https://youtu.be/PSQYuiA802A</a:t>
            </a:r>
            <a:r>
              <a:rPr lang="en-GB" sz="1200" b="0" i="0" u="none" strike="noStrike" kern="1200" dirty="0">
                <a:solidFill>
                  <a:schemeClr val="tx1"/>
                </a:solidFill>
                <a:effectLst/>
                <a:latin typeface="+mn-lt"/>
                <a:ea typeface="+mn-ea"/>
                <a:cs typeface="+mn-cs"/>
              </a:rPr>
              <a:t> </a:t>
            </a:r>
          </a:p>
          <a:p>
            <a:r>
              <a:rPr lang="en-GB" sz="1200" b="0" i="0" u="none" strike="noStrike" kern="1200" dirty="0">
                <a:solidFill>
                  <a:schemeClr val="tx1"/>
                </a:solidFill>
                <a:effectLst/>
                <a:latin typeface="+mn-lt"/>
                <a:ea typeface="+mn-ea"/>
                <a:cs typeface="+mn-cs"/>
              </a:rPr>
              <a:t>Brazil: </a:t>
            </a:r>
            <a:r>
              <a:rPr lang="en-GB" dirty="0">
                <a:hlinkClick r:id="rId17"/>
              </a:rPr>
              <a:t>https://www.youtube.com/watch?v=b25UJXfjvSI</a:t>
            </a:r>
            <a:endParaRPr lang="en-GB" sz="1200" b="0" i="0" u="none" strike="noStrike" kern="1200" dirty="0">
              <a:solidFill>
                <a:schemeClr val="tx1"/>
              </a:solidFill>
              <a:effectLst/>
              <a:latin typeface="+mn-lt"/>
              <a:ea typeface="+mn-ea"/>
              <a:cs typeface="+mn-cs"/>
            </a:endParaRPr>
          </a:p>
          <a:p>
            <a:endParaRPr lang="en-GB" b="0" dirty="0"/>
          </a:p>
          <a:p>
            <a:r>
              <a:rPr lang="en-GB" b="0" dirty="0"/>
              <a:t>Images</a:t>
            </a:r>
          </a:p>
          <a:p>
            <a:pPr marL="228600" indent="-228600">
              <a:buFont typeface="+mj-lt"/>
              <a:buAutoNum type="arabicParenR"/>
            </a:pPr>
            <a:r>
              <a:rPr lang="en-GB" b="0" dirty="0"/>
              <a:t> iStock</a:t>
            </a:r>
          </a:p>
          <a:p>
            <a:pPr marL="228600" indent="-228600">
              <a:buFont typeface="+mj-lt"/>
              <a:buAutoNum type="arabicParenR"/>
            </a:pPr>
            <a:r>
              <a:rPr lang="en-GB" b="0" dirty="0"/>
              <a:t>Provided by speakers</a:t>
            </a:r>
          </a:p>
          <a:p>
            <a:pPr marL="228600" indent="-228600">
              <a:buFont typeface="+mj-lt"/>
              <a:buAutoNum type="arabicParenR"/>
            </a:pPr>
            <a:endParaRPr lang="en-GB" b="0" dirty="0"/>
          </a:p>
          <a:p>
            <a:pPr marL="0" indent="0">
              <a:buFont typeface="+mj-lt"/>
              <a:buNone/>
            </a:pPr>
            <a:r>
              <a:rPr lang="en-GB" b="0" dirty="0"/>
              <a:t>References</a:t>
            </a:r>
          </a:p>
          <a:p>
            <a:pPr marL="228600" indent="-228600">
              <a:buFont typeface="+mj-lt"/>
              <a:buAutoNum type="arabicParenR"/>
            </a:pPr>
            <a:r>
              <a:rPr lang="en-GB" b="0" dirty="0"/>
              <a:t> </a:t>
            </a:r>
          </a:p>
        </p:txBody>
      </p:sp>
      <p:sp>
        <p:nvSpPr>
          <p:cNvPr id="4" name="Slide Number Placeholder 3"/>
          <p:cNvSpPr>
            <a:spLocks noGrp="1"/>
          </p:cNvSpPr>
          <p:nvPr>
            <p:ph type="sldNum" sz="quarter" idx="10"/>
          </p:nvPr>
        </p:nvSpPr>
        <p:spPr/>
        <p:txBody>
          <a:bodyPr/>
          <a:lstStyle/>
          <a:p>
            <a:fld id="{2F3F99BA-43AD-B845-8E67-BF48FDFD6E96}" type="slidenum">
              <a:rPr lang="en-US" smtClean="0"/>
              <a:t>35</a:t>
            </a:fld>
            <a:endParaRPr lang="en-US" dirty="0"/>
          </a:p>
        </p:txBody>
      </p:sp>
    </p:spTree>
    <p:extLst>
      <p:ext uri="{BB962C8B-B14F-4D97-AF65-F5344CB8AC3E}">
        <p14:creationId xmlns:p14="http://schemas.microsoft.com/office/powerpoint/2010/main" val="12617031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Alternative video link: </a:t>
            </a:r>
            <a:r>
              <a:rPr lang="en-GB" dirty="0">
                <a:hlinkClick r:id="rId3"/>
              </a:rPr>
              <a:t>https://www.youtube.com/watch?v=Ms7capx4Cb8</a:t>
            </a:r>
            <a:endParaRPr lang="en-GB" b="1" dirty="0"/>
          </a:p>
          <a:p>
            <a:endParaRPr lang="en-GB" b="1" dirty="0"/>
          </a:p>
          <a:p>
            <a:r>
              <a:rPr lang="en-GB" b="1" dirty="0"/>
              <a:t>Images: </a:t>
            </a:r>
          </a:p>
          <a:p>
            <a:pPr marL="228600" indent="-228600">
              <a:buAutoNum type="arabicParenR"/>
            </a:pPr>
            <a:r>
              <a:rPr lang="en-GB" b="0" dirty="0"/>
              <a:t>iStock</a:t>
            </a:r>
          </a:p>
          <a:p>
            <a:endParaRPr lang="en-GB" dirty="0"/>
          </a:p>
        </p:txBody>
      </p:sp>
      <p:sp>
        <p:nvSpPr>
          <p:cNvPr id="4" name="Slide Number Placeholder 3"/>
          <p:cNvSpPr>
            <a:spLocks noGrp="1"/>
          </p:cNvSpPr>
          <p:nvPr>
            <p:ph type="sldNum" sz="quarter" idx="5"/>
          </p:nvPr>
        </p:nvSpPr>
        <p:spPr/>
        <p:txBody>
          <a:bodyPr/>
          <a:lstStyle/>
          <a:p>
            <a:fld id="{20F1A601-D8BD-B040-ABA4-FE93694EBCFA}" type="slidenum">
              <a:rPr lang="en-US" smtClean="0"/>
              <a:t>36</a:t>
            </a:fld>
            <a:endParaRPr lang="en-US" dirty="0"/>
          </a:p>
        </p:txBody>
      </p:sp>
    </p:spTree>
    <p:extLst>
      <p:ext uri="{BB962C8B-B14F-4D97-AF65-F5344CB8AC3E}">
        <p14:creationId xmlns:p14="http://schemas.microsoft.com/office/powerpoint/2010/main" val="40841259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lvl="0">
              <a:spcBef>
                <a:spcPts val="0"/>
              </a:spcBef>
              <a:buNone/>
            </a:pPr>
            <a:r>
              <a:rPr lang="en-GB" b="1" dirty="0"/>
              <a:t>Teacher’s Note: </a:t>
            </a:r>
            <a:r>
              <a:rPr lang="en-GB" b="0" dirty="0"/>
              <a:t>Please log your class’ vote the usual way! </a:t>
            </a:r>
            <a:endParaRPr lang="en-GB" b="1" dirty="0"/>
          </a:p>
          <a:p>
            <a:pPr lvl="0">
              <a:spcBef>
                <a:spcPts val="0"/>
              </a:spcBef>
              <a:buNone/>
            </a:pPr>
            <a:endParaRPr lang="en-GB" b="1" dirty="0"/>
          </a:p>
          <a:p>
            <a:pPr lvl="0">
              <a:spcBef>
                <a:spcPts val="0"/>
              </a:spcBef>
              <a:buNone/>
            </a:pPr>
            <a:r>
              <a:rPr lang="en-GB" b="1" dirty="0"/>
              <a:t>Parent/Carer Note: </a:t>
            </a:r>
            <a:r>
              <a:rPr lang="en-GB" b="0" dirty="0"/>
              <a:t>The link provided allows your child to record their vote online. Find it here: </a:t>
            </a:r>
            <a:r>
              <a:rPr lang="en-GB" sz="1200" b="0" i="0" u="none" strike="noStrike" kern="1200" dirty="0">
                <a:solidFill>
                  <a:schemeClr val="tx1"/>
                </a:solidFill>
                <a:effectLst/>
                <a:latin typeface="+mn-lt"/>
                <a:ea typeface="+mn-ea"/>
                <a:cs typeface="+mn-cs"/>
                <a:hlinkClick r:id="rId3"/>
              </a:rPr>
              <a:t>https://www.surveymonkey.co.uk/r/vfs-primary-child-actors</a:t>
            </a:r>
            <a:endParaRPr dirty="0"/>
          </a:p>
        </p:txBody>
      </p:sp>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8707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highlight>
                  <a:srgbClr val="FFFF00"/>
                </a:highlight>
              </a:rPr>
              <a:t>*</a:t>
            </a:r>
            <a:r>
              <a:rPr lang="en-GB" b="0" dirty="0">
                <a:highlight>
                  <a:srgbClr val="FFFF00"/>
                </a:highlight>
              </a:rPr>
              <a:t>He has now also been made an honorary Corporal: </a:t>
            </a:r>
            <a:r>
              <a:rPr lang="en-GB" dirty="0">
                <a:highlight>
                  <a:srgbClr val="FFFF00"/>
                </a:highlight>
                <a:hlinkClick r:id="rId3"/>
              </a:rPr>
              <a:t>https://www.bbc.co.uk/news/uk-england-beds-bucks-herts-52472132</a:t>
            </a:r>
            <a:endParaRPr lang="en-GB" b="0" dirty="0">
              <a:highlight>
                <a:srgbClr val="FFFF00"/>
              </a:highlight>
            </a:endParaRPr>
          </a:p>
          <a:p>
            <a:endParaRPr lang="en-GB" b="1" dirty="0">
              <a:highlight>
                <a:srgbClr val="FFFF00"/>
              </a:highlight>
            </a:endParaRPr>
          </a:p>
          <a:p>
            <a:r>
              <a:rPr lang="en-GB" b="1" dirty="0">
                <a:highlight>
                  <a:srgbClr val="FFFF00"/>
                </a:highlight>
              </a:rPr>
              <a:t>Parent/Carer Note: </a:t>
            </a:r>
            <a:r>
              <a:rPr lang="en-GB" b="0" dirty="0">
                <a:highlight>
                  <a:srgbClr val="FFFF00"/>
                </a:highlight>
              </a:rPr>
              <a:t>Use this slide to learn about headlines around the world. Using the presentation in Slide Show mode, you will be able to click on the highlighted pictures to follow links to websites and videos.</a:t>
            </a:r>
            <a:endParaRPr lang="en-GB" b="1" dirty="0">
              <a:highlight>
                <a:srgbClr val="FFFF00"/>
              </a:highlight>
            </a:endParaRPr>
          </a:p>
          <a:p>
            <a:r>
              <a:rPr lang="en-GB" b="1" dirty="0">
                <a:highlight>
                  <a:srgbClr val="FFFF00"/>
                </a:highlight>
              </a:rPr>
              <a:t>Alternative video link: </a:t>
            </a:r>
            <a:r>
              <a:rPr lang="en-GB" dirty="0">
                <a:hlinkClick r:id="rId4"/>
              </a:rPr>
              <a:t>https://www.bbc.co.uk/newsround/52228461</a:t>
            </a:r>
            <a:endParaRPr lang="en-GB" dirty="0"/>
          </a:p>
          <a:p>
            <a:endParaRPr lang="en-GB" b="1" dirty="0">
              <a:highlight>
                <a:srgbClr val="FFFF00"/>
              </a:highlight>
            </a:endParaRPr>
          </a:p>
          <a:p>
            <a:r>
              <a:rPr lang="en-GB" b="1" dirty="0">
                <a:highlight>
                  <a:srgbClr val="FFFF00"/>
                </a:highlight>
              </a:rPr>
              <a:t>Images/Stories:</a:t>
            </a:r>
            <a:endParaRPr lang="en-GB" dirty="0">
              <a:hlinkClick r:id="rId5"/>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0" dirty="0">
                <a:highlight>
                  <a:srgbClr val="FFFF00"/>
                </a:highlight>
              </a:rPr>
              <a:t>Premier League: </a:t>
            </a:r>
            <a:r>
              <a:rPr lang="en-GB" dirty="0">
                <a:highlight>
                  <a:srgbClr val="FFFF00"/>
                </a:highlight>
                <a:hlinkClick r:id="rId6"/>
              </a:rPr>
              <a:t>https://www.bbc.co.uk/newsround/52453064</a:t>
            </a:r>
            <a:r>
              <a:rPr lang="en-GB" dirty="0">
                <a:highlight>
                  <a:srgbClr val="FFFF00"/>
                </a:highlight>
              </a:rPr>
              <a:t> </a:t>
            </a:r>
            <a:endParaRPr lang="en-GB" dirty="0">
              <a:hlinkClick r:id="rId7"/>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0" dirty="0" err="1">
                <a:highlight>
                  <a:srgbClr val="FFFF00"/>
                </a:highlight>
              </a:rPr>
              <a:t>TikTok</a:t>
            </a:r>
            <a:r>
              <a:rPr lang="en-GB" b="0" dirty="0">
                <a:highlight>
                  <a:srgbClr val="FFFF00"/>
                </a:highlight>
              </a:rPr>
              <a:t>: </a:t>
            </a:r>
            <a:r>
              <a:rPr lang="en-GB" dirty="0">
                <a:hlinkClick r:id="rId7"/>
              </a:rPr>
              <a:t>https://www.bbc.co.uk/newsround/52354393</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Charlie </a:t>
            </a:r>
            <a:r>
              <a:rPr lang="en-GB" dirty="0" err="1"/>
              <a:t>D’Amelio</a:t>
            </a:r>
            <a:r>
              <a:rPr lang="en-GB" dirty="0"/>
              <a:t>: </a:t>
            </a:r>
            <a:r>
              <a:rPr lang="en-GB" dirty="0">
                <a:hlinkClick r:id="rId8"/>
              </a:rPr>
              <a:t>https://www.bbc.co.uk/newsround/52442542</a:t>
            </a:r>
            <a:endParaRPr lang="en-GB" dirty="0"/>
          </a:p>
          <a:p>
            <a:pPr marL="228600" indent="-228600">
              <a:buAutoNum type="arabicParenR"/>
            </a:pPr>
            <a:r>
              <a:rPr lang="en-GB" dirty="0"/>
              <a:t>Tom’s Birthday: </a:t>
            </a:r>
            <a:r>
              <a:rPr lang="en-GB" dirty="0">
                <a:hlinkClick r:id="rId9"/>
              </a:rPr>
              <a:t>https://metro.co.uk/2020/04/28/captain-tom-moore-sent-125000-cards-100th-birthday-12620263/</a:t>
            </a:r>
            <a:endParaRPr lang="en-GB" dirty="0"/>
          </a:p>
        </p:txBody>
      </p:sp>
      <p:sp>
        <p:nvSpPr>
          <p:cNvPr id="4" name="Slide Number Placeholder 3"/>
          <p:cNvSpPr>
            <a:spLocks noGrp="1"/>
          </p:cNvSpPr>
          <p:nvPr>
            <p:ph type="sldNum" sz="quarter" idx="10"/>
          </p:nvPr>
        </p:nvSpPr>
        <p:spPr/>
        <p:txBody>
          <a:bodyPr/>
          <a:lstStyle/>
          <a:p>
            <a:fld id="{20F1A601-D8BD-B040-ABA4-FE93694EBCFA}" type="slidenum">
              <a:rPr lang="en-US" smtClean="0"/>
              <a:t>4</a:t>
            </a:fld>
            <a:endParaRPr lang="en-US"/>
          </a:p>
        </p:txBody>
      </p:sp>
    </p:spTree>
    <p:extLst>
      <p:ext uri="{BB962C8B-B14F-4D97-AF65-F5344CB8AC3E}">
        <p14:creationId xmlns:p14="http://schemas.microsoft.com/office/powerpoint/2010/main" val="265699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Parent/Carer Note: </a:t>
            </a:r>
            <a:r>
              <a:rPr lang="en-GB" b="0" dirty="0"/>
              <a:t>Throughout this lesson you will see activity bubbles like this. Each one has a dedicated time limit, allowing you to keep this lesson between 30 and 60 minutes long. </a:t>
            </a:r>
            <a:endParaRPr lang="en-GB" b="1" dirty="0"/>
          </a:p>
          <a:p>
            <a:endParaRPr lang="en-GB" dirty="0"/>
          </a:p>
          <a:p>
            <a:r>
              <a:rPr lang="en-GB" b="1" dirty="0"/>
              <a:t>Images:</a:t>
            </a:r>
          </a:p>
          <a:p>
            <a:pPr marL="228600" indent="-228600">
              <a:buAutoNum type="arabicParenR"/>
            </a:pPr>
            <a:r>
              <a:rPr lang="en-GB" dirty="0"/>
              <a:t>iStock</a:t>
            </a:r>
          </a:p>
          <a:p>
            <a:pPr marL="228600" indent="-228600">
              <a:buAutoNum type="arabicParenR"/>
            </a:pPr>
            <a:endParaRPr lang="en-GB" dirty="0"/>
          </a:p>
          <a:p>
            <a:pPr marL="0" indent="0">
              <a:buNone/>
            </a:pP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5</a:t>
            </a:fld>
            <a:endParaRPr lang="en-GB"/>
          </a:p>
        </p:txBody>
      </p:sp>
    </p:spTree>
    <p:extLst>
      <p:ext uri="{BB962C8B-B14F-4D97-AF65-F5344CB8AC3E}">
        <p14:creationId xmlns:p14="http://schemas.microsoft.com/office/powerpoint/2010/main" val="2659806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Parent/Carer Note: </a:t>
            </a:r>
            <a:r>
              <a:rPr lang="en-GB" b="0" dirty="0"/>
              <a:t>Each week, your child completes this lesson in school before recording their vote on an online platform. Temporarily, we have created a platform you can use at home. Please see the last slide for details.</a:t>
            </a:r>
            <a:endParaRPr lang="en-GB" dirty="0"/>
          </a:p>
          <a:p>
            <a:endParaRPr lang="en-GB" dirty="0"/>
          </a:p>
          <a:p>
            <a:r>
              <a:rPr lang="en-GB" b="1" dirty="0"/>
              <a:t>Images:</a:t>
            </a:r>
          </a:p>
          <a:p>
            <a:pPr marL="228600" indent="-228600">
              <a:buAutoNum type="arabicParenR"/>
            </a:pPr>
            <a:r>
              <a:rPr lang="en-GB" dirty="0"/>
              <a:t>iStock </a:t>
            </a:r>
          </a:p>
          <a:p>
            <a:pPr marL="228600" indent="-228600">
              <a:buAutoNum type="arabicParenR"/>
            </a:pP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6</a:t>
            </a:fld>
            <a:endParaRPr lang="en-GB"/>
          </a:p>
        </p:txBody>
      </p:sp>
    </p:spTree>
    <p:extLst>
      <p:ext uri="{BB962C8B-B14F-4D97-AF65-F5344CB8AC3E}">
        <p14:creationId xmlns:p14="http://schemas.microsoft.com/office/powerpoint/2010/main" val="3666365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r>
              <a:rPr lang="en-GB" dirty="0"/>
              <a:t>:</a:t>
            </a:r>
          </a:p>
          <a:p>
            <a:pPr marL="228600" indent="-228600">
              <a:buAutoNum type="arabicParenR"/>
            </a:pPr>
            <a:r>
              <a:rPr lang="en-GB" dirty="0"/>
              <a:t>iStock</a:t>
            </a:r>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7</a:t>
            </a:fld>
            <a:endParaRPr lang="en-GB"/>
          </a:p>
        </p:txBody>
      </p:sp>
    </p:spTree>
    <p:extLst>
      <p:ext uri="{BB962C8B-B14F-4D97-AF65-F5344CB8AC3E}">
        <p14:creationId xmlns:p14="http://schemas.microsoft.com/office/powerpoint/2010/main" val="3607948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Parent/Carer Note: </a:t>
            </a:r>
            <a:r>
              <a:rPr lang="en-GB" b="0" dirty="0"/>
              <a:t>This slide provides context for the lesson this week.</a:t>
            </a:r>
          </a:p>
          <a:p>
            <a:pPr marL="0" indent="0">
              <a:buNone/>
            </a:pPr>
            <a:endParaRPr lang="en-GB" dirty="0"/>
          </a:p>
          <a:p>
            <a:pPr marL="0" indent="0">
              <a:buNone/>
            </a:pPr>
            <a:r>
              <a:rPr lang="en-GB" b="1" dirty="0"/>
              <a:t>Alternative video link: </a:t>
            </a:r>
            <a:r>
              <a:rPr lang="en-GB" dirty="0">
                <a:hlinkClick r:id="rId3"/>
              </a:rPr>
              <a:t>https://www.youtube.com/watch?v=xk-i9923Qfg</a:t>
            </a:r>
            <a:endParaRPr lang="en-GB" dirty="0"/>
          </a:p>
          <a:p>
            <a:pPr marL="0" indent="0">
              <a:buNone/>
            </a:pPr>
            <a:endParaRPr lang="en-GB" dirty="0"/>
          </a:p>
          <a:p>
            <a:pPr marL="0" indent="0">
              <a:buNone/>
            </a:pPr>
            <a:r>
              <a:rPr lang="en-GB" b="1" dirty="0"/>
              <a:t>Images:</a:t>
            </a:r>
          </a:p>
          <a:p>
            <a:pPr marL="0" indent="0">
              <a:buNone/>
            </a:pPr>
            <a:r>
              <a:rPr lang="en-GB" dirty="0"/>
              <a:t>1) iStock</a:t>
            </a:r>
          </a:p>
          <a:p>
            <a:pPr marL="0" indent="0">
              <a:buNone/>
            </a:pPr>
            <a:endParaRPr lang="en-GB" b="1" dirty="0"/>
          </a:p>
        </p:txBody>
      </p:sp>
      <p:sp>
        <p:nvSpPr>
          <p:cNvPr id="4" name="Slide Number Placeholder 3"/>
          <p:cNvSpPr>
            <a:spLocks noGrp="1"/>
          </p:cNvSpPr>
          <p:nvPr>
            <p:ph type="sldNum" sz="quarter" idx="5"/>
          </p:nvPr>
        </p:nvSpPr>
        <p:spPr/>
        <p:txBody>
          <a:bodyPr/>
          <a:lstStyle/>
          <a:p>
            <a:fld id="{D24641B7-47AA-47D8-B43F-D519369C48F5}" type="slidenum">
              <a:rPr lang="en-GB" smtClean="0"/>
              <a:t>8</a:t>
            </a:fld>
            <a:endParaRPr lang="en-GB"/>
          </a:p>
        </p:txBody>
      </p:sp>
    </p:spTree>
    <p:extLst>
      <p:ext uri="{BB962C8B-B14F-4D97-AF65-F5344CB8AC3E}">
        <p14:creationId xmlns:p14="http://schemas.microsoft.com/office/powerpoint/2010/main" val="2501731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r>
              <a:rPr lang="en-GB" dirty="0"/>
              <a:t>:</a:t>
            </a:r>
          </a:p>
          <a:p>
            <a:pPr marL="228600" indent="-228600">
              <a:buAutoNum type="arabicParenR"/>
            </a:pPr>
            <a:r>
              <a:rPr lang="en-GB" dirty="0"/>
              <a:t>Courtesy of speakers throughout lesson</a:t>
            </a:r>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9</a:t>
            </a:fld>
            <a:endParaRPr lang="en-GB"/>
          </a:p>
        </p:txBody>
      </p:sp>
    </p:spTree>
    <p:extLst>
      <p:ext uri="{BB962C8B-B14F-4D97-AF65-F5344CB8AC3E}">
        <p14:creationId xmlns:p14="http://schemas.microsoft.com/office/powerpoint/2010/main" val="989436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safeshare.tv/x/FoQ45XPO_WQ" TargetMode="External"/><Relationship Id="rId1" Type="http://schemas.openxmlformats.org/officeDocument/2006/relationships/slideMaster" Target="../slideMasters/slideMaster2.xml"/><Relationship Id="rId4" Type="http://schemas.openxmlformats.org/officeDocument/2006/relationships/hyperlink" Target="mailto:aisling@votesforschools.com"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4.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 Id="rId6" Type="http://schemas.openxmlformats.org/officeDocument/2006/relationships/hyperlink" Target="mailto:georgie@votesforschools.com" TargetMode="External"/><Relationship Id="rId5" Type="http://schemas.openxmlformats.org/officeDocument/2006/relationships/hyperlink" Target="https://safeshare.tv/x/FoQ45XPO_WQ" TargetMode="External"/><Relationship Id="rId4" Type="http://schemas.openxmlformats.org/officeDocument/2006/relationships/hyperlink" Target="http://www.votesforschools.com/"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hyperlink" Target="https://safeshare.tv/x/FoQ45XPO_WQ" TargetMode="External"/><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207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80FC176-9C3E-4E4C-AF0F-A4FE49B5BCA6}" type="datetimeFigureOut">
              <a:rPr lang="en-US" smtClean="0"/>
              <a:t>4/30/2020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488755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Blank Colleg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45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ackground 2">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C4AC8F0B-EF00-4473-BA2B-41A119BDA394}"/>
              </a:ext>
            </a:extLst>
          </p:cNvPr>
          <p:cNvSpPr/>
          <p:nvPr userDrawn="1"/>
        </p:nvSpPr>
        <p:spPr>
          <a:xfrm flipH="1">
            <a:off x="154056" y="177990"/>
            <a:ext cx="8835887" cy="6502019"/>
          </a:xfrm>
          <a:prstGeom prst="rtTriangl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E3FF838-6CF6-4B1B-A723-A7C303CB2FAE}"/>
              </a:ext>
            </a:extLst>
          </p:cNvPr>
          <p:cNvSpPr>
            <a:spLocks noGrp="1"/>
          </p:cNvSpPr>
          <p:nvPr>
            <p:ph type="title"/>
          </p:nvPr>
        </p:nvSpPr>
        <p:spPr/>
        <p:txBody>
          <a:bodyPr/>
          <a:lstStyle/>
          <a:p>
            <a:r>
              <a:rPr lang="en-US" dirty="0"/>
              <a:t>Click to edit Master title style</a:t>
            </a:r>
            <a:endParaRPr lang="en-GB" dirty="0"/>
          </a:p>
        </p:txBody>
      </p:sp>
      <p:sp>
        <p:nvSpPr>
          <p:cNvPr id="3" name="Slide Number Placeholder 2">
            <a:extLst>
              <a:ext uri="{FF2B5EF4-FFF2-40B4-BE49-F238E27FC236}">
                <a16:creationId xmlns:a16="http://schemas.microsoft.com/office/drawing/2014/main" id="{B49F1D4E-8A1B-44F5-B99D-49C8CA4E5EF0}"/>
              </a:ext>
            </a:extLst>
          </p:cNvPr>
          <p:cNvSpPr>
            <a:spLocks noGrp="1"/>
          </p:cNvSpPr>
          <p:nvPr>
            <p:ph type="sldNum" sz="quarter" idx="10"/>
          </p:nvPr>
        </p:nvSpPr>
        <p:spPr/>
        <p:txBody>
          <a:bodyPr/>
          <a:lstStyle/>
          <a:p>
            <a:fld id="{B81BEFB5-B44B-A746-AD13-78F60F19D1C6}" type="slidenum">
              <a:rPr lang="en-US" smtClean="0"/>
              <a:t>‹#›</a:t>
            </a:fld>
            <a:endParaRPr lang="en-US"/>
          </a:p>
        </p:txBody>
      </p:sp>
      <p:sp>
        <p:nvSpPr>
          <p:cNvPr id="4" name="Right Triangle 3">
            <a:extLst>
              <a:ext uri="{FF2B5EF4-FFF2-40B4-BE49-F238E27FC236}">
                <a16:creationId xmlns:a16="http://schemas.microsoft.com/office/drawing/2014/main" id="{B1D5F91D-9933-450E-849F-960E916D5243}"/>
              </a:ext>
            </a:extLst>
          </p:cNvPr>
          <p:cNvSpPr/>
          <p:nvPr userDrawn="1"/>
        </p:nvSpPr>
        <p:spPr>
          <a:xfrm rot="10800000" flipH="1">
            <a:off x="154056" y="177990"/>
            <a:ext cx="8835887" cy="6502019"/>
          </a:xfrm>
          <a:prstGeom prst="rtTriangl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79206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3636DD4-3030-3C4E-B0CA-BD7DA1983090}"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BEFB5-B44B-A746-AD13-78F60F19D1C6}" type="slidenum">
              <a:rPr lang="en-US" smtClean="0"/>
              <a:t>‹#›</a:t>
            </a:fld>
            <a:endParaRPr lang="en-US"/>
          </a:p>
        </p:txBody>
      </p:sp>
      <p:pic>
        <p:nvPicPr>
          <p:cNvPr id="8" name="Picture 7" descr="A picture containing map, text&#10;&#10;Description automatically generated">
            <a:extLst>
              <a:ext uri="{FF2B5EF4-FFF2-40B4-BE49-F238E27FC236}">
                <a16:creationId xmlns:a16="http://schemas.microsoft.com/office/drawing/2014/main" id="{0AAF762B-3BC9-4E24-B845-0763D7297A88}"/>
              </a:ext>
            </a:extLst>
          </p:cNvPr>
          <p:cNvPicPr>
            <a:picLocks noChangeAspect="1"/>
          </p:cNvPicPr>
          <p:nvPr userDrawn="1"/>
        </p:nvPicPr>
        <p:blipFill rotWithShape="1">
          <a:blip r:embed="rId2" cstate="print">
            <a:clrChange>
              <a:clrFrom>
                <a:srgbClr val="FFFFFF"/>
              </a:clrFrom>
              <a:clrTo>
                <a:srgbClr val="FFFFFF">
                  <a:alpha val="0"/>
                </a:srgbClr>
              </a:clrTo>
            </a:clrChange>
            <a:alphaModFix amt="70000"/>
            <a:extLst>
              <a:ext uri="{28A0092B-C50C-407E-A947-70E740481C1C}">
                <a14:useLocalDpi xmlns:a14="http://schemas.microsoft.com/office/drawing/2010/main"/>
              </a:ext>
            </a:extLst>
          </a:blip>
          <a:srcRect/>
          <a:stretch/>
        </p:blipFill>
        <p:spPr>
          <a:xfrm>
            <a:off x="52252" y="913257"/>
            <a:ext cx="8851789" cy="5439173"/>
          </a:xfrm>
          <a:prstGeom prst="rect">
            <a:avLst/>
          </a:prstGeom>
        </p:spPr>
      </p:pic>
    </p:spTree>
    <p:extLst>
      <p:ext uri="{BB962C8B-B14F-4D97-AF65-F5344CB8AC3E}">
        <p14:creationId xmlns:p14="http://schemas.microsoft.com/office/powerpoint/2010/main" val="872954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196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015642-D673-4A59-B7A1-9DC47DBD7005}"/>
              </a:ext>
            </a:extLst>
          </p:cNvPr>
          <p:cNvSpPr>
            <a:spLocks noGrp="1"/>
          </p:cNvSpPr>
          <p:nvPr>
            <p:ph type="title"/>
          </p:nvPr>
        </p:nvSpPr>
        <p:spPr>
          <a:xfrm>
            <a:off x="457200" y="274640"/>
            <a:ext cx="8229600" cy="570751"/>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762224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Main Questi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90551" y="283298"/>
            <a:ext cx="6562898" cy="1470025"/>
          </a:xfrm>
          <a:prstGeom prst="rect">
            <a:avLst/>
          </a:prstGeom>
        </p:spPr>
        <p:txBody>
          <a:bodyPr>
            <a:normAutofit/>
          </a:bodyPr>
          <a:lstStyle>
            <a:lvl1pPr algn="ctr">
              <a:defRPr sz="2800" b="1">
                <a:latin typeface="+mn-lt"/>
              </a:defRPr>
            </a:lvl1pPr>
          </a:lstStyle>
          <a:p>
            <a:r>
              <a:rPr lang="en-US"/>
              <a:t>Centre Question</a:t>
            </a:r>
          </a:p>
        </p:txBody>
      </p:sp>
      <p:pic>
        <p:nvPicPr>
          <p:cNvPr id="5" name="Picture 4">
            <a:extLst>
              <a:ext uri="{FF2B5EF4-FFF2-40B4-BE49-F238E27FC236}">
                <a16:creationId xmlns:a16="http://schemas.microsoft.com/office/drawing/2014/main" id="{5FD1F35A-EFCB-4B47-92D2-32D0A7236F58}"/>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421107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5 Cover">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B1D5726-7759-4CB5-8B90-C9F436581032}"/>
              </a:ext>
            </a:extLst>
          </p:cNvPr>
          <p:cNvSpPr>
            <a:spLocks noGrp="1"/>
          </p:cNvSpPr>
          <p:nvPr>
            <p:ph type="body" sz="quarter" idx="13"/>
          </p:nvPr>
        </p:nvSpPr>
        <p:spPr>
          <a:xfrm>
            <a:off x="5522214" y="5148606"/>
            <a:ext cx="3355975" cy="1420812"/>
          </a:xfrm>
          <a:prstGeom prst="roundRect">
            <a:avLst/>
          </a:prstGeom>
          <a:solidFill>
            <a:schemeClr val="accent3"/>
          </a:solidFill>
          <a:ln w="28575">
            <a:solidFill>
              <a:schemeClr val="tx2"/>
            </a:solidFill>
          </a:ln>
        </p:spPr>
        <p:txBody>
          <a:bodyPr anchor="ctr">
            <a:noAutofit/>
          </a:bodyPr>
          <a:lstStyle>
            <a:lvl1pPr algn="ctr">
              <a:defRPr sz="1200" b="1"/>
            </a:lvl1pPr>
            <a:lvl2pPr algn="ctr">
              <a:defRPr sz="1200"/>
            </a:lvl2pPr>
            <a:lvl3pPr marL="914400" indent="0" algn="ctr">
              <a:buNone/>
              <a:defRPr sz="1200" i="1"/>
            </a:lvl3pPr>
            <a:lvl4pPr>
              <a:defRPr sz="1600"/>
            </a:lvl4pPr>
            <a:lvl5pPr>
              <a:defRPr sz="1600"/>
            </a:lvl5pPr>
          </a:lstStyle>
          <a:p>
            <a:pPr lvl="0"/>
            <a:r>
              <a:rPr lang="en-US"/>
              <a:t>Click to edit Master text styles</a:t>
            </a:r>
          </a:p>
          <a:p>
            <a:pPr lvl="1"/>
            <a:r>
              <a:rPr lang="en-US"/>
              <a:t>Second level</a:t>
            </a:r>
          </a:p>
          <a:p>
            <a:pPr lvl="2"/>
            <a:r>
              <a:rPr lang="en-US"/>
              <a:t>1) Third level</a:t>
            </a:r>
          </a:p>
        </p:txBody>
      </p:sp>
      <p:pic>
        <p:nvPicPr>
          <p:cNvPr id="5" name="Picture 4">
            <a:extLst>
              <a:ext uri="{FF2B5EF4-FFF2-40B4-BE49-F238E27FC236}">
                <a16:creationId xmlns:a16="http://schemas.microsoft.com/office/drawing/2014/main" id="{F8E919F7-64C3-4CFD-8AAF-B4B75A414348}"/>
              </a:ext>
            </a:extLst>
          </p:cNvPr>
          <p:cNvPicPr>
            <a:picLocks noChangeAspect="1"/>
          </p:cNvPicPr>
          <p:nvPr/>
        </p:nvPicPr>
        <p:blipFill>
          <a:blip r:embed="rId2"/>
          <a:stretch>
            <a:fillRect/>
          </a:stretch>
        </p:blipFill>
        <p:spPr>
          <a:xfrm>
            <a:off x="448731" y="2344363"/>
            <a:ext cx="8078599" cy="1561975"/>
          </a:xfrm>
          <a:prstGeom prst="rect">
            <a:avLst/>
          </a:prstGeom>
        </p:spPr>
      </p:pic>
      <p:sp>
        <p:nvSpPr>
          <p:cNvPr id="6" name="Shape 96">
            <a:extLst>
              <a:ext uri="{FF2B5EF4-FFF2-40B4-BE49-F238E27FC236}">
                <a16:creationId xmlns:a16="http://schemas.microsoft.com/office/drawing/2014/main" id="{54248BCF-05EA-4605-A9E1-4F0C88B7A185}"/>
              </a:ext>
            </a:extLst>
          </p:cNvPr>
          <p:cNvSpPr txBox="1">
            <a:spLocks/>
          </p:cNvSpPr>
          <p:nvPr/>
        </p:nvSpPr>
        <p:spPr>
          <a:xfrm>
            <a:off x="4352925" y="3126482"/>
            <a:ext cx="4174405"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Bef>
                <a:spcPts val="0"/>
              </a:spcBef>
              <a:buClr>
                <a:srgbClr val="97E8D7"/>
              </a:buClr>
              <a:buSzPct val="25000"/>
              <a:buFont typeface="Arial"/>
              <a:buNone/>
            </a:pPr>
            <a:r>
              <a:rPr lang="en-GB" sz="4400" b="1">
                <a:solidFill>
                  <a:schemeClr val="tx2"/>
                </a:solidFill>
                <a:latin typeface="Century Gothic" panose="020B0502020202020204" pitchFamily="34" charset="0"/>
                <a:ea typeface="Lato"/>
                <a:cs typeface="Lato"/>
                <a:sym typeface="Lato"/>
              </a:rPr>
              <a:t>Secondary 45</a:t>
            </a:r>
          </a:p>
        </p:txBody>
      </p:sp>
      <p:pic>
        <p:nvPicPr>
          <p:cNvPr id="7" name="Picture 6" descr="A picture containing clock&#10;&#10;Description automatically generated">
            <a:extLst>
              <a:ext uri="{FF2B5EF4-FFF2-40B4-BE49-F238E27FC236}">
                <a16:creationId xmlns:a16="http://schemas.microsoft.com/office/drawing/2014/main" id="{83C43B43-C71C-41F6-B198-4D6694AD6C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500" y="5147728"/>
            <a:ext cx="5040000" cy="1547333"/>
          </a:xfrm>
          <a:prstGeom prst="rect">
            <a:avLst/>
          </a:prstGeom>
        </p:spPr>
      </p:pic>
    </p:spTree>
    <p:extLst>
      <p:ext uri="{BB962C8B-B14F-4D97-AF65-F5344CB8AC3E}">
        <p14:creationId xmlns:p14="http://schemas.microsoft.com/office/powerpoint/2010/main" val="4218086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5 Cover">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B1D5726-7759-4CB5-8B90-C9F436581032}"/>
              </a:ext>
            </a:extLst>
          </p:cNvPr>
          <p:cNvSpPr>
            <a:spLocks noGrp="1"/>
          </p:cNvSpPr>
          <p:nvPr>
            <p:ph type="body" sz="quarter" idx="13"/>
          </p:nvPr>
        </p:nvSpPr>
        <p:spPr>
          <a:xfrm>
            <a:off x="5522214" y="5148606"/>
            <a:ext cx="3355975" cy="1420812"/>
          </a:xfrm>
          <a:prstGeom prst="roundRect">
            <a:avLst/>
          </a:prstGeom>
          <a:solidFill>
            <a:schemeClr val="accent3"/>
          </a:solidFill>
          <a:ln w="28575">
            <a:solidFill>
              <a:schemeClr val="tx2"/>
            </a:solidFill>
          </a:ln>
        </p:spPr>
        <p:txBody>
          <a:bodyPr anchor="ctr">
            <a:noAutofit/>
          </a:bodyPr>
          <a:lstStyle>
            <a:lvl1pPr algn="ctr">
              <a:defRPr sz="1200" b="1"/>
            </a:lvl1pPr>
            <a:lvl2pPr algn="ctr">
              <a:defRPr sz="1200"/>
            </a:lvl2pPr>
            <a:lvl3pPr marL="914400" indent="0" algn="ctr">
              <a:buNone/>
              <a:defRPr sz="1200" i="1"/>
            </a:lvl3pPr>
            <a:lvl4pPr>
              <a:defRPr sz="1600"/>
            </a:lvl4pPr>
            <a:lvl5pPr>
              <a:defRPr sz="1600"/>
            </a:lvl5pPr>
          </a:lstStyle>
          <a:p>
            <a:pPr lvl="0"/>
            <a:r>
              <a:rPr lang="en-US"/>
              <a:t>Click to edit Master text styles</a:t>
            </a:r>
          </a:p>
          <a:p>
            <a:pPr lvl="1"/>
            <a:r>
              <a:rPr lang="en-US"/>
              <a:t>Second level</a:t>
            </a:r>
          </a:p>
          <a:p>
            <a:pPr lvl="2"/>
            <a:r>
              <a:rPr lang="en-US"/>
              <a:t>1) Third level</a:t>
            </a:r>
          </a:p>
        </p:txBody>
      </p:sp>
      <p:sp>
        <p:nvSpPr>
          <p:cNvPr id="8" name="AutoShape 2" descr="https://files.slack.com/files-pri/T17G4CXPU-FEBQYG2CT/image_from_ios.jpg">
            <a:extLst>
              <a:ext uri="{FF2B5EF4-FFF2-40B4-BE49-F238E27FC236}">
                <a16:creationId xmlns:a16="http://schemas.microsoft.com/office/drawing/2014/main" id="{A1D31A64-0A76-4111-8A30-CA24B7D84EED}"/>
              </a:ext>
            </a:extLst>
          </p:cNvPr>
          <p:cNvSpPr>
            <a:spLocks noChangeAspect="1" noChangeArrowheads="1"/>
          </p:cNvSpPr>
          <p:nvPr/>
        </p:nvSpPr>
        <p:spPr bwMode="auto">
          <a:xfrm>
            <a:off x="4419600" y="297602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descr="A picture containing clock&#10;&#10;Description automatically generated">
            <a:extLst>
              <a:ext uri="{FF2B5EF4-FFF2-40B4-BE49-F238E27FC236}">
                <a16:creationId xmlns:a16="http://schemas.microsoft.com/office/drawing/2014/main" id="{66936C4A-AEC2-48E9-A9C6-8E16E3F5CF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0500" y="5147728"/>
            <a:ext cx="5040000" cy="1547333"/>
          </a:xfrm>
          <a:prstGeom prst="rect">
            <a:avLst/>
          </a:prstGeom>
        </p:spPr>
      </p:pic>
      <p:sp>
        <p:nvSpPr>
          <p:cNvPr id="12" name="Rectangle 11">
            <a:extLst>
              <a:ext uri="{FF2B5EF4-FFF2-40B4-BE49-F238E27FC236}">
                <a16:creationId xmlns:a16="http://schemas.microsoft.com/office/drawing/2014/main" id="{C5290FD4-58B2-4B7A-A30C-CB84A2968A28}"/>
              </a:ext>
            </a:extLst>
          </p:cNvPr>
          <p:cNvSpPr/>
          <p:nvPr/>
        </p:nvSpPr>
        <p:spPr>
          <a:xfrm>
            <a:off x="462040" y="2365347"/>
            <a:ext cx="991376" cy="1244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B92C501-D70E-49AA-803B-1FBF2BA13654}"/>
              </a:ext>
            </a:extLst>
          </p:cNvPr>
          <p:cNvSpPr/>
          <p:nvPr/>
        </p:nvSpPr>
        <p:spPr>
          <a:xfrm>
            <a:off x="1376413" y="3292383"/>
            <a:ext cx="209760" cy="5328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7D671993-6259-49DC-BD57-7D7E7F22D8D2}"/>
              </a:ext>
            </a:extLst>
          </p:cNvPr>
          <p:cNvSpPr/>
          <p:nvPr/>
        </p:nvSpPr>
        <p:spPr>
          <a:xfrm rot="2097780" flipH="1">
            <a:off x="1328225" y="2308928"/>
            <a:ext cx="326380" cy="6709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B9FE6937-6C4C-4471-9530-DD2FB332BEBD}"/>
              </a:ext>
            </a:extLst>
          </p:cNvPr>
          <p:cNvPicPr>
            <a:picLocks noChangeAspect="1"/>
          </p:cNvPicPr>
          <p:nvPr/>
        </p:nvPicPr>
        <p:blipFill>
          <a:blip r:embed="rId3"/>
          <a:stretch>
            <a:fillRect/>
          </a:stretch>
        </p:blipFill>
        <p:spPr>
          <a:xfrm>
            <a:off x="448731" y="2334203"/>
            <a:ext cx="8078599" cy="1561975"/>
          </a:xfrm>
          <a:prstGeom prst="rect">
            <a:avLst/>
          </a:prstGeom>
        </p:spPr>
      </p:pic>
      <p:sp>
        <p:nvSpPr>
          <p:cNvPr id="16" name="Shape 96">
            <a:extLst>
              <a:ext uri="{FF2B5EF4-FFF2-40B4-BE49-F238E27FC236}">
                <a16:creationId xmlns:a16="http://schemas.microsoft.com/office/drawing/2014/main" id="{A433E38D-0CC7-4014-9D1F-7499547B33F3}"/>
              </a:ext>
            </a:extLst>
          </p:cNvPr>
          <p:cNvSpPr txBox="1">
            <a:spLocks/>
          </p:cNvSpPr>
          <p:nvPr/>
        </p:nvSpPr>
        <p:spPr>
          <a:xfrm>
            <a:off x="4352925" y="3126482"/>
            <a:ext cx="4174405"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Bef>
                <a:spcPts val="0"/>
              </a:spcBef>
              <a:buClr>
                <a:srgbClr val="97E8D7"/>
              </a:buClr>
              <a:buSzPct val="25000"/>
              <a:buFont typeface="Arial"/>
              <a:buNone/>
            </a:pPr>
            <a:r>
              <a:rPr lang="en-GB" sz="4400" b="1">
                <a:solidFill>
                  <a:schemeClr val="tx2"/>
                </a:solidFill>
                <a:latin typeface="Century Gothic" panose="020B0502020202020204" pitchFamily="34" charset="0"/>
                <a:ea typeface="Lato"/>
                <a:cs typeface="Lato"/>
                <a:sym typeface="Lato"/>
              </a:rPr>
              <a:t>Secondary 15</a:t>
            </a:r>
          </a:p>
        </p:txBody>
      </p:sp>
    </p:spTree>
    <p:extLst>
      <p:ext uri="{BB962C8B-B14F-4D97-AF65-F5344CB8AC3E}">
        <p14:creationId xmlns:p14="http://schemas.microsoft.com/office/powerpoint/2010/main" val="3450371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ssues to Consider">
    <p:spTree>
      <p:nvGrpSpPr>
        <p:cNvPr id="1" name=""/>
        <p:cNvGrpSpPr/>
        <p:nvPr/>
      </p:nvGrpSpPr>
      <p:grpSpPr>
        <a:xfrm>
          <a:off x="0" y="0"/>
          <a:ext cx="0" cy="0"/>
          <a:chOff x="0" y="0"/>
          <a:chExt cx="0" cy="0"/>
        </a:xfrm>
      </p:grpSpPr>
      <p:sp>
        <p:nvSpPr>
          <p:cNvPr id="19" name="Shape 114">
            <a:extLst>
              <a:ext uri="{FF2B5EF4-FFF2-40B4-BE49-F238E27FC236}">
                <a16:creationId xmlns:a16="http://schemas.microsoft.com/office/drawing/2014/main" id="{FC5DE063-A0D5-4722-AC4F-46FD6B5BDFD8}"/>
              </a:ext>
            </a:extLst>
          </p:cNvPr>
          <p:cNvSpPr/>
          <p:nvPr/>
        </p:nvSpPr>
        <p:spPr>
          <a:xfrm>
            <a:off x="540000" y="540000"/>
            <a:ext cx="548615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a:cs typeface="Lato"/>
                <a:sym typeface="Lato"/>
              </a:rPr>
              <a:t>Issues to consider</a:t>
            </a:r>
          </a:p>
        </p:txBody>
      </p:sp>
      <p:sp>
        <p:nvSpPr>
          <p:cNvPr id="4" name="Text Placeholder 3">
            <a:extLst>
              <a:ext uri="{FF2B5EF4-FFF2-40B4-BE49-F238E27FC236}">
                <a16:creationId xmlns:a16="http://schemas.microsoft.com/office/drawing/2014/main" id="{9768A9B8-4B0A-4DD9-BD28-D8D11742A664}"/>
              </a:ext>
            </a:extLst>
          </p:cNvPr>
          <p:cNvSpPr>
            <a:spLocks noGrp="1"/>
          </p:cNvSpPr>
          <p:nvPr>
            <p:ph type="body" sz="quarter" idx="13" hasCustomPrompt="1"/>
          </p:nvPr>
        </p:nvSpPr>
        <p:spPr>
          <a:xfrm>
            <a:off x="570384" y="2009954"/>
            <a:ext cx="8069263" cy="3951287"/>
          </a:xfrm>
        </p:spPr>
        <p:txBody>
          <a:bodyPr/>
          <a:lstStyle>
            <a:lvl1pPr marL="285750" indent="-285750">
              <a:lnSpc>
                <a:spcPct val="200000"/>
              </a:lnSpc>
              <a:buClr>
                <a:schemeClr val="tx2"/>
              </a:buClr>
              <a:buFont typeface="Arial" panose="020B0604020202020204" pitchFamily="34" charset="0"/>
              <a:buChar char="•"/>
              <a:defRPr sz="1600" b="0">
                <a:solidFill>
                  <a:schemeClr val="tx1"/>
                </a:solidFill>
              </a:defRPr>
            </a:lvl1pPr>
          </a:lstStyle>
          <a:p>
            <a:pPr lvl="0"/>
            <a:r>
              <a:rPr lang="en-US"/>
              <a:t>Starter:</a:t>
            </a:r>
          </a:p>
          <a:p>
            <a:pPr lvl="0"/>
            <a:r>
              <a:rPr lang="en-US"/>
              <a:t>Why are we talking about this? (This should be bold and in purple)</a:t>
            </a:r>
          </a:p>
          <a:p>
            <a:pPr lvl="0"/>
            <a:r>
              <a:rPr lang="en-US"/>
              <a:t>Following points</a:t>
            </a:r>
          </a:p>
          <a:p>
            <a:pPr lvl="0"/>
            <a:r>
              <a:rPr lang="en-US"/>
              <a:t>Career Launchpad</a:t>
            </a:r>
          </a:p>
          <a:p>
            <a:pPr lvl="0"/>
            <a:r>
              <a:rPr lang="en-US"/>
              <a:t>Vote</a:t>
            </a:r>
          </a:p>
        </p:txBody>
      </p:sp>
    </p:spTree>
    <p:extLst>
      <p:ext uri="{BB962C8B-B14F-4D97-AF65-F5344CB8AC3E}">
        <p14:creationId xmlns:p14="http://schemas.microsoft.com/office/powerpoint/2010/main" val="4292860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2FFBDDD-9207-49ED-865E-A2FFF820E72C}"/>
              </a:ext>
            </a:extLst>
          </p:cNvPr>
          <p:cNvSpPr>
            <a:spLocks noGrp="1"/>
          </p:cNvSpPr>
          <p:nvPr>
            <p:ph type="title"/>
          </p:nvPr>
        </p:nvSpPr>
        <p:spPr>
          <a:xfrm>
            <a:off x="457200" y="274638"/>
            <a:ext cx="7387389" cy="769158"/>
          </a:xfrm>
        </p:spPr>
        <p:txBody>
          <a:bodyPr>
            <a:normAutofit/>
          </a:bodyPr>
          <a:lstStyle>
            <a:lvl1pPr algn="l">
              <a:defRPr lang="en-US" sz="2800" b="1" kern="1200">
                <a:solidFill>
                  <a:schemeClr val="tx1"/>
                </a:solidFill>
                <a:latin typeface="+mn-lt"/>
                <a:ea typeface="+mj-ea"/>
                <a:cs typeface="+mj-cs"/>
              </a:defRPr>
            </a:lvl1pPr>
          </a:lstStyle>
          <a:p>
            <a:r>
              <a:rPr lang="en-US"/>
              <a:t>Click to edit Master title style</a:t>
            </a:r>
          </a:p>
        </p:txBody>
      </p:sp>
      <p:pic>
        <p:nvPicPr>
          <p:cNvPr id="7" name="Picture 6">
            <a:extLst>
              <a:ext uri="{FF2B5EF4-FFF2-40B4-BE49-F238E27FC236}">
                <a16:creationId xmlns:a16="http://schemas.microsoft.com/office/drawing/2014/main" id="{09746B77-5514-4F25-8039-1A1E79B459FC}"/>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4155306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33BFEB9-CF5C-44C5-8A02-CB490F8A45FF}"/>
              </a:ext>
            </a:extLst>
          </p:cNvPr>
          <p:cNvSpPr>
            <a:spLocks noGrp="1"/>
          </p:cNvSpPr>
          <p:nvPr>
            <p:ph type="body" sz="quarter" idx="12" hasCustomPrompt="1"/>
          </p:nvPr>
        </p:nvSpPr>
        <p:spPr>
          <a:xfrm>
            <a:off x="466725" y="4335463"/>
            <a:ext cx="8210550" cy="2039937"/>
          </a:xfrm>
        </p:spPr>
        <p:txBody>
          <a:bodyPr/>
          <a:lstStyle>
            <a:lvl1pPr marL="285750" indent="-285750">
              <a:lnSpc>
                <a:spcPct val="200000"/>
              </a:lnSpc>
              <a:buClr>
                <a:schemeClr val="tx2"/>
              </a:buClr>
              <a:buFont typeface="Arial" panose="020B0604020202020204" pitchFamily="34" charset="0"/>
              <a:buChar char="•"/>
              <a:defRPr b="1">
                <a:solidFill>
                  <a:schemeClr val="tx2"/>
                </a:solidFill>
              </a:defRPr>
            </a:lvl1pPr>
            <a:lvl2pPr marL="457200" indent="0">
              <a:buNone/>
              <a:defRPr sz="1600"/>
            </a:lvl2pPr>
          </a:lstStyle>
          <a:p>
            <a:pPr lvl="0"/>
            <a:r>
              <a:rPr lang="en-US"/>
              <a:t>Key word (bold, purple): Meaning (lowercase, normal)</a:t>
            </a:r>
          </a:p>
          <a:p>
            <a:pPr lvl="0"/>
            <a:r>
              <a:rPr lang="en-US"/>
              <a:t>Key word:</a:t>
            </a:r>
          </a:p>
          <a:p>
            <a:pPr lvl="0"/>
            <a:r>
              <a:rPr lang="en-US"/>
              <a:t>Key word:</a:t>
            </a:r>
          </a:p>
          <a:p>
            <a:pPr lvl="0"/>
            <a:endParaRPr lang="en-US"/>
          </a:p>
          <a:p>
            <a:pPr lvl="1"/>
            <a:endParaRPr lang="en-US"/>
          </a:p>
        </p:txBody>
      </p:sp>
      <p:sp>
        <p:nvSpPr>
          <p:cNvPr id="4" name="Shape 114">
            <a:extLst>
              <a:ext uri="{FF2B5EF4-FFF2-40B4-BE49-F238E27FC236}">
                <a16:creationId xmlns:a16="http://schemas.microsoft.com/office/drawing/2014/main" id="{B4B4B7E9-811B-4FB5-8E96-89BD72E83695}"/>
              </a:ext>
            </a:extLst>
          </p:cNvPr>
          <p:cNvSpPr/>
          <p:nvPr/>
        </p:nvSpPr>
        <p:spPr>
          <a:xfrm>
            <a:off x="540000" y="540000"/>
            <a:ext cx="655930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a:cs typeface="Lato"/>
                <a:sym typeface="Lato"/>
              </a:rPr>
              <a:t>Learning objectives for today</a:t>
            </a:r>
          </a:p>
        </p:txBody>
      </p:sp>
      <p:sp>
        <p:nvSpPr>
          <p:cNvPr id="5" name="Shape 114">
            <a:extLst>
              <a:ext uri="{FF2B5EF4-FFF2-40B4-BE49-F238E27FC236}">
                <a16:creationId xmlns:a16="http://schemas.microsoft.com/office/drawing/2014/main" id="{2F942913-854C-4825-ACC8-BA5AEBBC3CD9}"/>
              </a:ext>
            </a:extLst>
          </p:cNvPr>
          <p:cNvSpPr/>
          <p:nvPr/>
        </p:nvSpPr>
        <p:spPr>
          <a:xfrm>
            <a:off x="540000" y="3485606"/>
            <a:ext cx="655930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a:cs typeface="Lato"/>
                <a:sym typeface="Lato"/>
              </a:rPr>
              <a:t>Keywords</a:t>
            </a:r>
          </a:p>
        </p:txBody>
      </p:sp>
      <p:sp>
        <p:nvSpPr>
          <p:cNvPr id="8" name="Text Placeholder 7">
            <a:extLst>
              <a:ext uri="{FF2B5EF4-FFF2-40B4-BE49-F238E27FC236}">
                <a16:creationId xmlns:a16="http://schemas.microsoft.com/office/drawing/2014/main" id="{17CB6F5C-6D68-43F4-85C9-25930A891553}"/>
              </a:ext>
            </a:extLst>
          </p:cNvPr>
          <p:cNvSpPr>
            <a:spLocks noGrp="1"/>
          </p:cNvSpPr>
          <p:nvPr>
            <p:ph type="body" sz="quarter" idx="11" hasCustomPrompt="1"/>
          </p:nvPr>
        </p:nvSpPr>
        <p:spPr>
          <a:xfrm>
            <a:off x="497108" y="1412174"/>
            <a:ext cx="8146799" cy="1559736"/>
          </a:xfrm>
        </p:spPr>
        <p:txBody>
          <a:bodyPr/>
          <a:lstStyle>
            <a:lvl1pPr marL="342900" indent="-342900">
              <a:lnSpc>
                <a:spcPct val="200000"/>
              </a:lnSpc>
              <a:buClr>
                <a:schemeClr val="accent1"/>
              </a:buClr>
              <a:buAutoNum type="arabicPeriod"/>
              <a:defRPr/>
            </a:lvl1pPr>
          </a:lstStyle>
          <a:p>
            <a:pPr lvl="0"/>
            <a:r>
              <a:rPr lang="en-US"/>
              <a:t>Write learning objective here</a:t>
            </a:r>
          </a:p>
          <a:p>
            <a:pPr lvl="0"/>
            <a:r>
              <a:rPr lang="en-US"/>
              <a:t>Write learning objective here</a:t>
            </a:r>
          </a:p>
          <a:p>
            <a:pPr lvl="0"/>
            <a:endParaRPr lang="en-US"/>
          </a:p>
        </p:txBody>
      </p:sp>
      <p:cxnSp>
        <p:nvCxnSpPr>
          <p:cNvPr id="13" name="Straight Connector 12">
            <a:extLst>
              <a:ext uri="{FF2B5EF4-FFF2-40B4-BE49-F238E27FC236}">
                <a16:creationId xmlns:a16="http://schemas.microsoft.com/office/drawing/2014/main" id="{9B9BB49B-1B66-4C7C-9911-68F7410AD577}"/>
              </a:ext>
            </a:extLst>
          </p:cNvPr>
          <p:cNvCxnSpPr/>
          <p:nvPr/>
        </p:nvCxnSpPr>
        <p:spPr>
          <a:xfrm>
            <a:off x="53752" y="3245963"/>
            <a:ext cx="9036496" cy="0"/>
          </a:xfrm>
          <a:prstGeom prst="line">
            <a:avLst/>
          </a:prstGeom>
          <a:ln w="28575">
            <a:solidFill>
              <a:srgbClr val="43D6B7"/>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7647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mmon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7237562" cy="457199"/>
          </a:xfrm>
          <a:prstGeom prst="rect">
            <a:avLst/>
          </a:prstGeom>
        </p:spPr>
        <p:txBody>
          <a:bodyPr>
            <a:noAutofit/>
          </a:bodyPr>
          <a:lstStyle>
            <a:lvl1pPr algn="l">
              <a:defRPr sz="2800" b="1">
                <a:latin typeface="+mn-lt"/>
              </a:defRPr>
            </a:lvl1pPr>
          </a:lstStyle>
          <a:p>
            <a:r>
              <a:rPr lang="en-US"/>
              <a:t>Commonly used boxes</a:t>
            </a:r>
          </a:p>
        </p:txBody>
      </p:sp>
      <p:sp>
        <p:nvSpPr>
          <p:cNvPr id="5" name="Text Placeholder 4">
            <a:extLst>
              <a:ext uri="{FF2B5EF4-FFF2-40B4-BE49-F238E27FC236}">
                <a16:creationId xmlns:a16="http://schemas.microsoft.com/office/drawing/2014/main" id="{0D5172E2-B8C0-4B53-8CD7-E38E5A07A91D}"/>
              </a:ext>
            </a:extLst>
          </p:cNvPr>
          <p:cNvSpPr>
            <a:spLocks noGrp="1"/>
          </p:cNvSpPr>
          <p:nvPr>
            <p:ph type="body" sz="quarter" idx="13" hasCustomPrompt="1"/>
          </p:nvPr>
        </p:nvSpPr>
        <p:spPr>
          <a:xfrm>
            <a:off x="400978" y="1620499"/>
            <a:ext cx="4355980" cy="2541708"/>
          </a:xfrm>
          <a:prstGeom prst="cloud">
            <a:avLst/>
          </a:prstGeom>
          <a:solidFill>
            <a:schemeClr val="accent5"/>
          </a:solidFill>
          <a:ln w="28575">
            <a:solidFill>
              <a:srgbClr val="AA32EA"/>
            </a:solidFill>
          </a:ln>
        </p:spPr>
        <p:txBody>
          <a:bodyPr anchor="ctr">
            <a:normAutofit/>
          </a:bodyPr>
          <a:lstStyle>
            <a:lvl1pPr marL="0" indent="0" algn="ctr">
              <a:buNone/>
              <a:defRPr sz="1600" b="1"/>
            </a:lvl1pPr>
            <a:lvl2pPr marL="457200" indent="0" algn="ctr">
              <a:buNone/>
              <a:defRPr sz="1600"/>
            </a:lvl2pPr>
          </a:lstStyle>
          <a:p>
            <a:pPr lvl="0"/>
            <a:r>
              <a:rPr lang="en-US"/>
              <a:t>Group task (Time in mins)</a:t>
            </a:r>
          </a:p>
          <a:p>
            <a:pPr lvl="1"/>
            <a:r>
              <a:rPr lang="en-US"/>
              <a:t>Activity information</a:t>
            </a:r>
          </a:p>
        </p:txBody>
      </p:sp>
      <p:sp>
        <p:nvSpPr>
          <p:cNvPr id="8" name="Text Placeholder 7">
            <a:extLst>
              <a:ext uri="{FF2B5EF4-FFF2-40B4-BE49-F238E27FC236}">
                <a16:creationId xmlns:a16="http://schemas.microsoft.com/office/drawing/2014/main" id="{E7843B41-02CF-4B64-BCD9-B9CC93735139}"/>
              </a:ext>
            </a:extLst>
          </p:cNvPr>
          <p:cNvSpPr>
            <a:spLocks noGrp="1"/>
          </p:cNvSpPr>
          <p:nvPr>
            <p:ph type="body" sz="quarter" idx="14" hasCustomPrompt="1"/>
          </p:nvPr>
        </p:nvSpPr>
        <p:spPr>
          <a:xfrm>
            <a:off x="5253036" y="1148331"/>
            <a:ext cx="2994025" cy="1080000"/>
          </a:xfrm>
          <a:prstGeom prst="roundRect">
            <a:avLst/>
          </a:prstGeom>
          <a:solidFill>
            <a:schemeClr val="bg2"/>
          </a:solidFill>
          <a:ln w="28575">
            <a:solidFill>
              <a:srgbClr val="AA32EA"/>
            </a:solidFill>
          </a:ln>
        </p:spPr>
        <p:txBody>
          <a:bodyPr anchor="ctr">
            <a:normAutofit/>
          </a:bodyPr>
          <a:lstStyle>
            <a:lvl1pPr marL="0" indent="0" algn="ctr">
              <a:buNone/>
              <a:defRPr sz="1600" b="0"/>
            </a:lvl1pPr>
          </a:lstStyle>
          <a:p>
            <a:pPr lvl="0"/>
            <a:r>
              <a:rPr lang="en-US"/>
              <a:t>Information box – key words in bold</a:t>
            </a:r>
          </a:p>
        </p:txBody>
      </p:sp>
      <p:sp>
        <p:nvSpPr>
          <p:cNvPr id="12" name="Text Placeholder 7">
            <a:extLst>
              <a:ext uri="{FF2B5EF4-FFF2-40B4-BE49-F238E27FC236}">
                <a16:creationId xmlns:a16="http://schemas.microsoft.com/office/drawing/2014/main" id="{88D644EF-BAA6-4E05-AE1F-70DBA267BF45}"/>
              </a:ext>
            </a:extLst>
          </p:cNvPr>
          <p:cNvSpPr>
            <a:spLocks noGrp="1"/>
          </p:cNvSpPr>
          <p:nvPr>
            <p:ph type="body" sz="quarter" idx="16" hasCustomPrompt="1"/>
          </p:nvPr>
        </p:nvSpPr>
        <p:spPr>
          <a:xfrm>
            <a:off x="5251859" y="3622207"/>
            <a:ext cx="2994025" cy="1080000"/>
          </a:xfrm>
          <a:prstGeom prst="roundRect">
            <a:avLst/>
          </a:prstGeom>
          <a:solidFill>
            <a:schemeClr val="accent3"/>
          </a:solidFill>
          <a:ln w="28575">
            <a:solidFill>
              <a:schemeClr val="tx1"/>
            </a:solidFill>
          </a:ln>
        </p:spPr>
        <p:txBody>
          <a:bodyPr anchor="ctr">
            <a:normAutofit/>
          </a:bodyPr>
          <a:lstStyle>
            <a:lvl1pPr marL="0" indent="0" algn="ctr">
              <a:buNone/>
              <a:defRPr sz="1600" b="1">
                <a:solidFill>
                  <a:schemeClr val="tx1"/>
                </a:solidFill>
              </a:defRPr>
            </a:lvl1pPr>
          </a:lstStyle>
          <a:p>
            <a:pPr lvl="0"/>
            <a:r>
              <a:rPr lang="en-US"/>
              <a:t>SEND/Definition Box:</a:t>
            </a:r>
          </a:p>
        </p:txBody>
      </p:sp>
      <p:sp>
        <p:nvSpPr>
          <p:cNvPr id="4" name="Text Placeholder 3">
            <a:extLst>
              <a:ext uri="{FF2B5EF4-FFF2-40B4-BE49-F238E27FC236}">
                <a16:creationId xmlns:a16="http://schemas.microsoft.com/office/drawing/2014/main" id="{D5D8471F-BD68-4AFA-90A1-ED78E7901F34}"/>
              </a:ext>
            </a:extLst>
          </p:cNvPr>
          <p:cNvSpPr>
            <a:spLocks noGrp="1"/>
          </p:cNvSpPr>
          <p:nvPr>
            <p:ph type="body" sz="quarter" idx="17" hasCustomPrompt="1"/>
          </p:nvPr>
        </p:nvSpPr>
        <p:spPr>
          <a:xfrm>
            <a:off x="5251859" y="2385269"/>
            <a:ext cx="2995200" cy="1080000"/>
          </a:xfrm>
          <a:prstGeom prst="roundRect">
            <a:avLst/>
          </a:prstGeom>
          <a:solidFill>
            <a:srgbClr val="AA32EA"/>
          </a:solidFill>
          <a:ln>
            <a:solidFill>
              <a:srgbClr val="AA32EA"/>
            </a:solidFill>
          </a:ln>
        </p:spPr>
        <p:txBody>
          <a:bodyPr anchor="ctr"/>
          <a:lstStyle>
            <a:lvl1pPr marL="0" indent="0" algn="ctr">
              <a:buNone/>
              <a:defRPr sz="1600" b="1">
                <a:solidFill>
                  <a:schemeClr val="bg1"/>
                </a:solidFill>
              </a:defRPr>
            </a:lvl1pPr>
          </a:lstStyle>
          <a:p>
            <a:pPr lvl="0"/>
            <a:r>
              <a:rPr lang="en-US"/>
              <a:t>Challenge</a:t>
            </a:r>
          </a:p>
        </p:txBody>
      </p:sp>
      <p:sp>
        <p:nvSpPr>
          <p:cNvPr id="10" name="Text Placeholder 7">
            <a:extLst>
              <a:ext uri="{FF2B5EF4-FFF2-40B4-BE49-F238E27FC236}">
                <a16:creationId xmlns:a16="http://schemas.microsoft.com/office/drawing/2014/main" id="{77269F30-4ADC-40DA-AD25-97F31391CC29}"/>
              </a:ext>
            </a:extLst>
          </p:cNvPr>
          <p:cNvSpPr>
            <a:spLocks noGrp="1"/>
          </p:cNvSpPr>
          <p:nvPr>
            <p:ph type="body" sz="quarter" idx="18" hasCustomPrompt="1"/>
          </p:nvPr>
        </p:nvSpPr>
        <p:spPr>
          <a:xfrm>
            <a:off x="5251858" y="4859145"/>
            <a:ext cx="2994025" cy="1080000"/>
          </a:xfrm>
          <a:prstGeom prst="roundRect">
            <a:avLst/>
          </a:prstGeom>
          <a:solidFill>
            <a:schemeClr val="bg1">
              <a:lumMod val="95000"/>
            </a:schemeClr>
          </a:solidFill>
          <a:ln w="28575">
            <a:solidFill>
              <a:schemeClr val="tx1"/>
            </a:solidFill>
          </a:ln>
        </p:spPr>
        <p:txBody>
          <a:bodyPr anchor="ctr">
            <a:normAutofit/>
          </a:bodyPr>
          <a:lstStyle>
            <a:lvl1pPr marL="0" indent="0" algn="ctr">
              <a:buNone/>
              <a:defRPr sz="1600" b="1"/>
            </a:lvl1pPr>
          </a:lstStyle>
          <a:p>
            <a:pPr lvl="0"/>
            <a:r>
              <a:rPr lang="en-US"/>
              <a:t>Teachers note</a:t>
            </a:r>
          </a:p>
        </p:txBody>
      </p:sp>
      <p:sp>
        <p:nvSpPr>
          <p:cNvPr id="13" name="Text Placeholder 7">
            <a:extLst>
              <a:ext uri="{FF2B5EF4-FFF2-40B4-BE49-F238E27FC236}">
                <a16:creationId xmlns:a16="http://schemas.microsoft.com/office/drawing/2014/main" id="{933C272E-2746-4403-A6CE-5E6DA906279A}"/>
              </a:ext>
            </a:extLst>
          </p:cNvPr>
          <p:cNvSpPr>
            <a:spLocks noGrp="1"/>
          </p:cNvSpPr>
          <p:nvPr>
            <p:ph type="body" sz="quarter" idx="19" hasCustomPrompt="1"/>
          </p:nvPr>
        </p:nvSpPr>
        <p:spPr>
          <a:xfrm>
            <a:off x="1081956" y="4859145"/>
            <a:ext cx="2994025" cy="1080000"/>
          </a:xfrm>
          <a:prstGeom prst="roundRect">
            <a:avLst/>
          </a:prstGeom>
          <a:solidFill>
            <a:schemeClr val="accent1"/>
          </a:solidFill>
          <a:ln w="28575">
            <a:solidFill>
              <a:schemeClr val="accent2"/>
            </a:solidFill>
          </a:ln>
        </p:spPr>
        <p:txBody>
          <a:bodyPr anchor="ctr">
            <a:normAutofit/>
          </a:bodyPr>
          <a:lstStyle>
            <a:lvl1pPr marL="0" indent="0" algn="ctr">
              <a:buNone/>
              <a:defRPr sz="1600" b="0"/>
            </a:lvl1pPr>
          </a:lstStyle>
          <a:p>
            <a:pPr lvl="0"/>
            <a:r>
              <a:rPr lang="en-US"/>
              <a:t>Other</a:t>
            </a:r>
          </a:p>
        </p:txBody>
      </p:sp>
      <p:pic>
        <p:nvPicPr>
          <p:cNvPr id="11" name="Picture 10">
            <a:extLst>
              <a:ext uri="{FF2B5EF4-FFF2-40B4-BE49-F238E27FC236}">
                <a16:creationId xmlns:a16="http://schemas.microsoft.com/office/drawing/2014/main" id="{7611E0A4-D6C2-44D1-B9FA-CEF1EDEACDB6}"/>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3321474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mparison Summar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94FC0DA-1F7A-4A4F-96DF-822CA2457C43}"/>
              </a:ext>
            </a:extLst>
          </p:cNvPr>
          <p:cNvSpPr>
            <a:spLocks noGrp="1"/>
          </p:cNvSpPr>
          <p:nvPr>
            <p:ph type="title" hasCustomPrompt="1"/>
          </p:nvPr>
        </p:nvSpPr>
        <p:spPr>
          <a:xfrm>
            <a:off x="1408123" y="232022"/>
            <a:ext cx="6327748" cy="1038771"/>
          </a:xfrm>
          <a:prstGeom prst="rect">
            <a:avLst/>
          </a:prstGeom>
        </p:spPr>
        <p:txBody>
          <a:bodyPr>
            <a:normAutofit/>
          </a:bodyPr>
          <a:lstStyle>
            <a:lvl1pPr algn="ctr">
              <a:defRPr lang="en-US" sz="2800" b="1" kern="1200" dirty="0">
                <a:solidFill>
                  <a:schemeClr val="tx1"/>
                </a:solidFill>
                <a:latin typeface="+mn-lt"/>
                <a:ea typeface="+mj-ea"/>
                <a:cs typeface="+mj-cs"/>
              </a:defRPr>
            </a:lvl1pPr>
          </a:lstStyle>
          <a:p>
            <a:r>
              <a:rPr lang="en-GB"/>
              <a:t>Copy the Vote Topic Question Here</a:t>
            </a:r>
            <a:endParaRPr lang="en-US"/>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73955" y="1850591"/>
            <a:ext cx="3993845" cy="4003736"/>
          </a:xfrm>
          <a:ln>
            <a:solidFill>
              <a:schemeClr val="tx1"/>
            </a:solidFill>
          </a:ln>
        </p:spPr>
        <p:txBody>
          <a:bodyPr>
            <a:normAutofit/>
          </a:bodyPr>
          <a:lstStyle>
            <a:lvl1pPr marL="285750" indent="-285750">
              <a:buClr>
                <a:schemeClr val="accent2"/>
              </a:buClr>
              <a:buFont typeface="Arial" panose="020B0604020202020204" pitchFamily="34" charset="0"/>
              <a:buChar char="•"/>
              <a:defRPr sz="1600"/>
            </a:lvl1pPr>
            <a:lvl2pPr marL="457200" indent="0">
              <a:buNone/>
              <a:defRPr/>
            </a:lvl2pPr>
          </a:lstStyle>
          <a:p>
            <a:pPr lvl="0"/>
            <a:r>
              <a:rPr lang="en-US"/>
              <a:t>These boxes should </a:t>
            </a:r>
            <a:r>
              <a:rPr lang="en-US" err="1"/>
              <a:t>summarise</a:t>
            </a:r>
            <a:r>
              <a:rPr lang="en-US"/>
              <a:t> the main arguments for each side of the question. </a:t>
            </a:r>
          </a:p>
          <a:p>
            <a:pPr lvl="0"/>
            <a:r>
              <a:rPr lang="en-US"/>
              <a:t>The bullet points should be the same </a:t>
            </a:r>
            <a:r>
              <a:rPr lang="en-US" err="1"/>
              <a:t>colour</a:t>
            </a:r>
            <a:r>
              <a:rPr lang="en-US"/>
              <a:t> as the above box.</a:t>
            </a:r>
          </a:p>
        </p:txBody>
      </p:sp>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621692" y="1850591"/>
            <a:ext cx="3950305" cy="4003736"/>
          </a:xfrm>
          <a:ln>
            <a:solidFill>
              <a:schemeClr val="tx1"/>
            </a:solidFill>
          </a:ln>
        </p:spPr>
        <p:txBody>
          <a:bodyPr>
            <a:normAutofit/>
          </a:bodyPr>
          <a:lstStyle>
            <a:lvl1pPr marL="285750" indent="-285750">
              <a:buClr>
                <a:schemeClr val="bg2"/>
              </a:buClr>
              <a:buFont typeface="Arial" panose="020B0604020202020204" pitchFamily="34" charset="0"/>
              <a:buChar char="•"/>
              <a:defRPr sz="1600"/>
            </a:lvl1pPr>
            <a:lvl2pPr marL="457200" indent="0">
              <a:buNone/>
              <a:defRPr/>
            </a:lvl2pPr>
          </a:lstStyle>
          <a:p>
            <a:pPr lvl="0"/>
            <a:r>
              <a:rPr lang="en-US"/>
              <a:t>These boxes should </a:t>
            </a:r>
            <a:r>
              <a:rPr lang="en-US" err="1"/>
              <a:t>summarise</a:t>
            </a:r>
            <a:r>
              <a:rPr lang="en-US"/>
              <a:t> the main arguments for each side of the question. </a:t>
            </a:r>
          </a:p>
          <a:p>
            <a:pPr lvl="0"/>
            <a:r>
              <a:rPr lang="en-US"/>
              <a:t>The bullet points should be the same </a:t>
            </a:r>
            <a:r>
              <a:rPr lang="en-US" err="1"/>
              <a:t>colour</a:t>
            </a:r>
            <a:r>
              <a:rPr lang="en-US"/>
              <a:t> as the above box.</a:t>
            </a:r>
          </a:p>
        </p:txBody>
      </p:sp>
      <p:sp>
        <p:nvSpPr>
          <p:cNvPr id="18" name="Shape 223">
            <a:extLst>
              <a:ext uri="{FF2B5EF4-FFF2-40B4-BE49-F238E27FC236}">
                <a16:creationId xmlns:a16="http://schemas.microsoft.com/office/drawing/2014/main" id="{E23674C8-DF6F-445F-A311-54882E2AA41D}"/>
              </a:ext>
            </a:extLst>
          </p:cNvPr>
          <p:cNvSpPr/>
          <p:nvPr/>
        </p:nvSpPr>
        <p:spPr>
          <a:xfrm>
            <a:off x="4571998" y="1444372"/>
            <a:ext cx="3995802" cy="406219"/>
          </a:xfrm>
          <a:prstGeom prst="rect">
            <a:avLst/>
          </a:prstGeom>
          <a:solidFill>
            <a:srgbClr val="97E8D7"/>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NO</a:t>
            </a:r>
          </a:p>
        </p:txBody>
      </p:sp>
      <p:sp>
        <p:nvSpPr>
          <p:cNvPr id="19" name="Shape 234">
            <a:extLst>
              <a:ext uri="{FF2B5EF4-FFF2-40B4-BE49-F238E27FC236}">
                <a16:creationId xmlns:a16="http://schemas.microsoft.com/office/drawing/2014/main" id="{44948174-0394-4326-B2FB-3CCE21FB747C}"/>
              </a:ext>
            </a:extLst>
          </p:cNvPr>
          <p:cNvSpPr/>
          <p:nvPr/>
        </p:nvSpPr>
        <p:spPr>
          <a:xfrm>
            <a:off x="621692" y="1444372"/>
            <a:ext cx="3950307" cy="406219"/>
          </a:xfrm>
          <a:prstGeom prst="rect">
            <a:avLst/>
          </a:prstGeom>
          <a:solidFill>
            <a:srgbClr val="BD60EF"/>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YES</a:t>
            </a:r>
          </a:p>
        </p:txBody>
      </p:sp>
      <p:pic>
        <p:nvPicPr>
          <p:cNvPr id="11" name="Picture 10">
            <a:extLst>
              <a:ext uri="{FF2B5EF4-FFF2-40B4-BE49-F238E27FC236}">
                <a16:creationId xmlns:a16="http://schemas.microsoft.com/office/drawing/2014/main" id="{3D238BE8-6FD2-41D1-9C60-888A56636D02}"/>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3462582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areer Launchpa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1DEF6-C112-4BCD-8EF8-ADB6CE45252E}"/>
              </a:ext>
            </a:extLst>
          </p:cNvPr>
          <p:cNvSpPr/>
          <p:nvPr/>
        </p:nvSpPr>
        <p:spPr>
          <a:xfrm>
            <a:off x="180439" y="3426922"/>
            <a:ext cx="8800676" cy="3259377"/>
          </a:xfrm>
          <a:prstGeom prst="rect">
            <a:avLst/>
          </a:prstGeom>
          <a:solidFill>
            <a:schemeClr val="tx2">
              <a:alpha val="1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 Placeholder 11">
            <a:extLst>
              <a:ext uri="{FF2B5EF4-FFF2-40B4-BE49-F238E27FC236}">
                <a16:creationId xmlns:a16="http://schemas.microsoft.com/office/drawing/2014/main" id="{1F833950-833C-475A-A691-4FE801C34794}"/>
              </a:ext>
            </a:extLst>
          </p:cNvPr>
          <p:cNvSpPr>
            <a:spLocks noGrp="1"/>
          </p:cNvSpPr>
          <p:nvPr>
            <p:ph type="body" sz="quarter" idx="20" hasCustomPrompt="1"/>
          </p:nvPr>
        </p:nvSpPr>
        <p:spPr>
          <a:xfrm>
            <a:off x="4172875" y="3730469"/>
            <a:ext cx="4278975" cy="2671763"/>
          </a:xfrm>
          <a:prstGeom prst="roundRect">
            <a:avLst/>
          </a:prstGeom>
          <a:solidFill>
            <a:schemeClr val="accent1"/>
          </a:solidFill>
          <a:ln w="28575">
            <a:solidFill>
              <a:schemeClr val="accent2"/>
            </a:solidFill>
          </a:ln>
        </p:spPr>
        <p:txBody>
          <a:bodyPr anchor="ctr">
            <a:normAutofit/>
          </a:bodyPr>
          <a:lstStyle>
            <a:lvl1pPr marL="0" indent="0" algn="ctr">
              <a:buNone/>
              <a:defRPr sz="1600" b="0">
                <a:solidFill>
                  <a:schemeClr val="accent6"/>
                </a:solidFill>
              </a:defRPr>
            </a:lvl1pPr>
          </a:lstStyle>
          <a:p>
            <a:pPr lvl="0"/>
            <a:r>
              <a:rPr lang="en-GB"/>
              <a:t>Career spotlight: This is .... He is a .., which means ... </a:t>
            </a:r>
          </a:p>
          <a:p>
            <a:pPr lvl="0"/>
            <a:endParaRPr lang="en-GB"/>
          </a:p>
          <a:p>
            <a:pPr lvl="0"/>
            <a:r>
              <a:rPr lang="en-GB"/>
              <a:t>Click him to hear about how he got into a career in ...</a:t>
            </a:r>
          </a:p>
        </p:txBody>
      </p:sp>
      <p:sp>
        <p:nvSpPr>
          <p:cNvPr id="8" name="Rectangle 7">
            <a:extLst>
              <a:ext uri="{FF2B5EF4-FFF2-40B4-BE49-F238E27FC236}">
                <a16:creationId xmlns:a16="http://schemas.microsoft.com/office/drawing/2014/main" id="{8450BE83-20A5-4AD5-9347-F6ED54151A4F}"/>
              </a:ext>
            </a:extLst>
          </p:cNvPr>
          <p:cNvSpPr/>
          <p:nvPr/>
        </p:nvSpPr>
        <p:spPr>
          <a:xfrm>
            <a:off x="172126" y="178249"/>
            <a:ext cx="8800676" cy="3240360"/>
          </a:xfrm>
          <a:prstGeom prst="rect">
            <a:avLst/>
          </a:pr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id="{43C77992-C979-4C00-A915-6251B7797C66}"/>
              </a:ext>
            </a:extLst>
          </p:cNvPr>
          <p:cNvSpPr>
            <a:spLocks noGrp="1"/>
          </p:cNvSpPr>
          <p:nvPr>
            <p:ph type="title" hasCustomPrompt="1"/>
          </p:nvPr>
        </p:nvSpPr>
        <p:spPr>
          <a:xfrm>
            <a:off x="323528" y="274641"/>
            <a:ext cx="3849545" cy="520349"/>
          </a:xfrm>
          <a:prstGeom prst="rect">
            <a:avLst/>
          </a:prstGeom>
        </p:spPr>
        <p:txBody>
          <a:bodyPr/>
          <a:lstStyle>
            <a:lvl1pPr marL="0" marR="0" indent="0" algn="l" rtl="0">
              <a:spcBef>
                <a:spcPts val="0"/>
              </a:spcBef>
              <a:buSzPct val="25000"/>
              <a:buNone/>
              <a:defRPr/>
            </a:lvl1p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Career Launchpad!</a:t>
            </a:r>
          </a:p>
        </p:txBody>
      </p:sp>
      <p:sp>
        <p:nvSpPr>
          <p:cNvPr id="26" name="Picture Placeholder 25">
            <a:extLst>
              <a:ext uri="{FF2B5EF4-FFF2-40B4-BE49-F238E27FC236}">
                <a16:creationId xmlns:a16="http://schemas.microsoft.com/office/drawing/2014/main" id="{B202AE5B-4974-447F-8ABF-D12E9A89C089}"/>
              </a:ext>
            </a:extLst>
          </p:cNvPr>
          <p:cNvSpPr>
            <a:spLocks noGrp="1"/>
          </p:cNvSpPr>
          <p:nvPr>
            <p:ph type="pic" sz="quarter" idx="15" hasCustomPrompt="1"/>
          </p:nvPr>
        </p:nvSpPr>
        <p:spPr>
          <a:xfrm>
            <a:off x="5373688" y="846138"/>
            <a:ext cx="3078162" cy="2443876"/>
          </a:xfrm>
        </p:spPr>
        <p:txBody>
          <a:bodyPr anchor="ctr">
            <a:normAutofit/>
          </a:bodyPr>
          <a:lstStyle>
            <a:lvl1pPr marL="0" indent="0">
              <a:buNone/>
              <a:defRPr sz="1600"/>
            </a:lvl1pPr>
          </a:lstStyle>
          <a:p>
            <a:r>
              <a:rPr lang="en-GB"/>
              <a:t>An image relating to the information on the left.</a:t>
            </a:r>
          </a:p>
        </p:txBody>
      </p:sp>
      <p:sp>
        <p:nvSpPr>
          <p:cNvPr id="28" name="Picture Placeholder 27">
            <a:extLst>
              <a:ext uri="{FF2B5EF4-FFF2-40B4-BE49-F238E27FC236}">
                <a16:creationId xmlns:a16="http://schemas.microsoft.com/office/drawing/2014/main" id="{90ACCFD2-7943-4AEF-88F0-D1F867DF1B6F}"/>
              </a:ext>
            </a:extLst>
          </p:cNvPr>
          <p:cNvSpPr>
            <a:spLocks noGrp="1"/>
          </p:cNvSpPr>
          <p:nvPr>
            <p:ph type="pic" sz="quarter" idx="16" hasCustomPrompt="1"/>
          </p:nvPr>
        </p:nvSpPr>
        <p:spPr>
          <a:xfrm>
            <a:off x="569914" y="3745793"/>
            <a:ext cx="2960687" cy="2672470"/>
          </a:xfrm>
        </p:spPr>
        <p:txBody>
          <a:bodyPr anchor="ctr">
            <a:normAutofit/>
          </a:bodyPr>
          <a:lstStyle>
            <a:lvl1pPr marL="0" indent="0">
              <a:buNone/>
              <a:defRPr sz="1600"/>
            </a:lvl1pPr>
          </a:lstStyle>
          <a:p>
            <a:r>
              <a:rPr lang="en-GB"/>
              <a:t>A screenshot of the video used in Career Spotlight</a:t>
            </a:r>
          </a:p>
        </p:txBody>
      </p:sp>
      <p:sp>
        <p:nvSpPr>
          <p:cNvPr id="30" name="Text Placeholder 29">
            <a:extLst>
              <a:ext uri="{FF2B5EF4-FFF2-40B4-BE49-F238E27FC236}">
                <a16:creationId xmlns:a16="http://schemas.microsoft.com/office/drawing/2014/main" id="{E4081CE7-9680-41C6-8AA6-ACAF4C6CC7F7}"/>
              </a:ext>
            </a:extLst>
          </p:cNvPr>
          <p:cNvSpPr>
            <a:spLocks noGrp="1"/>
          </p:cNvSpPr>
          <p:nvPr>
            <p:ph type="body" sz="quarter" idx="17" hasCustomPrompt="1"/>
          </p:nvPr>
        </p:nvSpPr>
        <p:spPr>
          <a:xfrm>
            <a:off x="311610" y="824725"/>
            <a:ext cx="4298950" cy="373844"/>
          </a:xfrm>
          <a:prstGeom prst="roundRect">
            <a:avLst/>
          </a:prstGeom>
          <a:solidFill>
            <a:schemeClr val="bg2"/>
          </a:solidFill>
          <a:ln w="28575">
            <a:solidFill>
              <a:srgbClr val="AA32EA"/>
            </a:solidFill>
          </a:ln>
        </p:spPr>
        <p:txBody>
          <a:bodyPr>
            <a:normAutofit/>
          </a:bodyPr>
          <a:lstStyle>
            <a:lvl1pPr marL="0" indent="0">
              <a:buNone/>
              <a:defRPr sz="1600"/>
            </a:lvl1pPr>
          </a:lstStyle>
          <a:p>
            <a:pPr lvl="0"/>
            <a:r>
              <a:rPr lang="en-US"/>
              <a:t>Learn about…</a:t>
            </a:r>
          </a:p>
        </p:txBody>
      </p:sp>
      <p:sp>
        <p:nvSpPr>
          <p:cNvPr id="5" name="Text Placeholder 4">
            <a:extLst>
              <a:ext uri="{FF2B5EF4-FFF2-40B4-BE49-F238E27FC236}">
                <a16:creationId xmlns:a16="http://schemas.microsoft.com/office/drawing/2014/main" id="{4F36DFA2-68E5-4B17-8F90-38FBDAC80A12}"/>
              </a:ext>
            </a:extLst>
          </p:cNvPr>
          <p:cNvSpPr>
            <a:spLocks noGrp="1"/>
          </p:cNvSpPr>
          <p:nvPr>
            <p:ph type="body" sz="quarter" idx="19" hasCustomPrompt="1"/>
          </p:nvPr>
        </p:nvSpPr>
        <p:spPr>
          <a:xfrm>
            <a:off x="311610" y="1276255"/>
            <a:ext cx="4699229" cy="2013046"/>
          </a:xfrm>
          <a:prstGeom prst="roundRect">
            <a:avLst/>
          </a:prstGeom>
          <a:solidFill>
            <a:schemeClr val="bg2"/>
          </a:solidFill>
          <a:ln w="28575">
            <a:solidFill>
              <a:srgbClr val="AA32EA"/>
            </a:solidFill>
          </a:ln>
        </p:spPr>
        <p:txBody>
          <a:bodyPr anchor="ctr"/>
          <a:lstStyle>
            <a:lvl1pPr marL="0" indent="0" algn="ctr">
              <a:buNone/>
              <a:defRPr sz="1600">
                <a:solidFill>
                  <a:schemeClr val="tx1"/>
                </a:solidFill>
              </a:defRPr>
            </a:lvl1pPr>
          </a:lstStyle>
          <a:p>
            <a:pPr lvl="0"/>
            <a:r>
              <a:rPr lang="en-US"/>
              <a:t>Further information about the topic.</a:t>
            </a:r>
          </a:p>
        </p:txBody>
      </p:sp>
    </p:spTree>
    <p:extLst>
      <p:ext uri="{BB962C8B-B14F-4D97-AF65-F5344CB8AC3E}">
        <p14:creationId xmlns:p14="http://schemas.microsoft.com/office/powerpoint/2010/main" val="29813683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7" name="Shape 246">
            <a:extLst>
              <a:ext uri="{FF2B5EF4-FFF2-40B4-BE49-F238E27FC236}">
                <a16:creationId xmlns:a16="http://schemas.microsoft.com/office/drawing/2014/main" id="{EC2CFFFB-4338-4B17-9C17-0C770B558F62}"/>
              </a:ext>
            </a:extLst>
          </p:cNvPr>
          <p:cNvSpPr txBox="1">
            <a:spLocks/>
          </p:cNvSpPr>
          <p:nvPr/>
        </p:nvSpPr>
        <p:spPr>
          <a:xfrm>
            <a:off x="2390613" y="4735972"/>
            <a:ext cx="4109877"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a:ea typeface="Lato" panose="020F0502020204030203" pitchFamily="34" charset="0"/>
                <a:cs typeface="Lato" panose="020F0502020204030203" pitchFamily="34" charset="0"/>
                <a:sym typeface="Calibri"/>
              </a:rPr>
              <a:t>To have your voice heard!</a:t>
            </a:r>
          </a:p>
        </p:txBody>
      </p:sp>
      <p:pic>
        <p:nvPicPr>
          <p:cNvPr id="8" name="Picture 7">
            <a:hlinkClick r:id="rId2"/>
            <a:extLst>
              <a:ext uri="{FF2B5EF4-FFF2-40B4-BE49-F238E27FC236}">
                <a16:creationId xmlns:a16="http://schemas.microsoft.com/office/drawing/2014/main" id="{6F0CCE7F-BF3C-4F4E-83D0-851D34E9A3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18031" y="2066700"/>
            <a:ext cx="2037547" cy="2409285"/>
          </a:xfrm>
          <a:prstGeom prst="rect">
            <a:avLst/>
          </a:prstGeom>
        </p:spPr>
      </p:pic>
      <p:sp>
        <p:nvSpPr>
          <p:cNvPr id="2" name="TextBox 1">
            <a:extLst>
              <a:ext uri="{FF2B5EF4-FFF2-40B4-BE49-F238E27FC236}">
                <a16:creationId xmlns:a16="http://schemas.microsoft.com/office/drawing/2014/main" id="{C9FCA0FD-013D-496C-914D-1B6F0E4E2473}"/>
              </a:ext>
            </a:extLst>
          </p:cNvPr>
          <p:cNvSpPr txBox="1"/>
          <p:nvPr/>
        </p:nvSpPr>
        <p:spPr>
          <a:xfrm>
            <a:off x="997527" y="534691"/>
            <a:ext cx="7148945" cy="1323439"/>
          </a:xfrm>
          <a:prstGeom prst="rect">
            <a:avLst/>
          </a:prstGeom>
          <a:noFill/>
        </p:spPr>
        <p:txBody>
          <a:bodyPr wrap="square" rtlCol="0" anchor="ctr">
            <a:spAutoFit/>
          </a:bodyPr>
          <a:lstStyle/>
          <a:p>
            <a:pPr algn="ctr"/>
            <a:r>
              <a:rPr lang="en-GB" sz="2400" b="1"/>
              <a:t>Vote Now on…</a:t>
            </a:r>
            <a:br>
              <a:rPr lang="en-GB" sz="2800" b="1"/>
            </a:br>
            <a:br>
              <a:rPr lang="en-GB" sz="2800" b="1"/>
            </a:br>
            <a:r>
              <a:rPr lang="en-GB" sz="2800" b="1"/>
              <a:t>www.votesforschools.com </a:t>
            </a:r>
          </a:p>
        </p:txBody>
      </p:sp>
      <p:sp>
        <p:nvSpPr>
          <p:cNvPr id="10" name="Rectangle: Rounded Corners 9">
            <a:hlinkClick r:id="rId2"/>
            <a:extLst>
              <a:ext uri="{FF2B5EF4-FFF2-40B4-BE49-F238E27FC236}">
                <a16:creationId xmlns:a16="http://schemas.microsoft.com/office/drawing/2014/main" id="{BAA09533-D7E2-4F4B-939F-6BBF327E3623}"/>
              </a:ext>
            </a:extLst>
          </p:cNvPr>
          <p:cNvSpPr/>
          <p:nvPr/>
        </p:nvSpPr>
        <p:spPr>
          <a:xfrm>
            <a:off x="1936761" y="5559230"/>
            <a:ext cx="6833014" cy="919401"/>
          </a:xfrm>
          <a:prstGeom prst="roundRect">
            <a:avLst/>
          </a:prstGeom>
          <a:solidFill>
            <a:schemeClr val="accent1"/>
          </a:solidFill>
          <a:ln w="28575">
            <a:solidFill>
              <a:schemeClr val="tx2"/>
            </a:solidFill>
          </a:ln>
        </p:spPr>
        <p:txBody>
          <a:bodyPr wrap="square">
            <a:spAutoFit/>
          </a:bodyPr>
          <a:lstStyle/>
          <a:p>
            <a:pPr algn="ctr"/>
            <a:r>
              <a:rPr lang="en-GB" sz="1600" b="1">
                <a:solidFill>
                  <a:srgbClr val="060505"/>
                </a:solidFill>
                <a:latin typeface="+mj-lt"/>
              </a:rPr>
              <a:t>Not sure how? </a:t>
            </a:r>
            <a:r>
              <a:rPr lang="en-GB" sz="1600">
                <a:solidFill>
                  <a:srgbClr val="060505"/>
                </a:solidFill>
                <a:latin typeface="+mj-lt"/>
              </a:rPr>
              <a:t>Click the icon to see a video on how to log your votes! </a:t>
            </a:r>
            <a:r>
              <a:rPr lang="en-GB" sz="1600">
                <a:solidFill>
                  <a:srgbClr val="060505"/>
                </a:solidFill>
              </a:rPr>
              <a:t>If you have any issues, feedback or comments, email </a:t>
            </a:r>
            <a:r>
              <a:rPr lang="en-GB" sz="1600">
                <a:solidFill>
                  <a:srgbClr val="060505"/>
                </a:solidFill>
                <a:hlinkClick r:id="rId4"/>
              </a:rPr>
              <a:t>aisling@votesforschools.com</a:t>
            </a:r>
            <a:endParaRPr lang="en-GB" sz="1600">
              <a:solidFill>
                <a:srgbClr val="060505"/>
              </a:solidFill>
            </a:endParaRPr>
          </a:p>
        </p:txBody>
      </p:sp>
    </p:spTree>
    <p:extLst>
      <p:ext uri="{BB962C8B-B14F-4D97-AF65-F5344CB8AC3E}">
        <p14:creationId xmlns:p14="http://schemas.microsoft.com/office/powerpoint/2010/main" val="3933528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Blank P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9977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Priso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015642-D673-4A59-B7A1-9DC47DBD7005}"/>
              </a:ext>
            </a:extLst>
          </p:cNvPr>
          <p:cNvSpPr>
            <a:spLocks noGrp="1"/>
          </p:cNvSpPr>
          <p:nvPr>
            <p:ph type="title"/>
          </p:nvPr>
        </p:nvSpPr>
        <p:spPr>
          <a:xfrm>
            <a:off x="457200" y="274640"/>
            <a:ext cx="8229600" cy="570751"/>
          </a:xfrm>
          <a:prstGeom prst="rect">
            <a:avLst/>
          </a:prstGeom>
        </p:spPr>
        <p:txBody>
          <a:bodyPr/>
          <a:lstStyle>
            <a:lvl1pPr>
              <a:defRPr b="1"/>
            </a:lvl1pPr>
          </a:lstStyle>
          <a:p>
            <a:r>
              <a:rPr lang="en-US"/>
              <a:t>Click to edit Master title style</a:t>
            </a:r>
            <a:endParaRPr lang="en-GB"/>
          </a:p>
        </p:txBody>
      </p:sp>
    </p:spTree>
    <p:extLst>
      <p:ext uri="{BB962C8B-B14F-4D97-AF65-F5344CB8AC3E}">
        <p14:creationId xmlns:p14="http://schemas.microsoft.com/office/powerpoint/2010/main" val="42264738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Main Question Pris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90551" y="283298"/>
            <a:ext cx="6562898" cy="1470025"/>
          </a:xfrm>
          <a:prstGeom prst="rect">
            <a:avLst/>
          </a:prstGeom>
        </p:spPr>
        <p:txBody>
          <a:bodyPr>
            <a:normAutofit/>
          </a:bodyPr>
          <a:lstStyle>
            <a:lvl1pPr algn="ctr">
              <a:defRPr sz="2800" b="1">
                <a:latin typeface="Century Gothic" panose="020B0502020202020204" pitchFamily="34" charset="0"/>
              </a:defRPr>
            </a:lvl1pPr>
          </a:lstStyle>
          <a:p>
            <a:r>
              <a:rPr lang="en-US"/>
              <a:t>Centre Question</a:t>
            </a:r>
          </a:p>
        </p:txBody>
      </p:sp>
      <p:pic>
        <p:nvPicPr>
          <p:cNvPr id="5" name="Picture 4">
            <a:extLst>
              <a:ext uri="{FF2B5EF4-FFF2-40B4-BE49-F238E27FC236}">
                <a16:creationId xmlns:a16="http://schemas.microsoft.com/office/drawing/2014/main" id="{5FD1F35A-EFCB-4B47-92D2-32D0A7236F58}"/>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40705607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risons 45 Cover Slide">
    <p:spTree>
      <p:nvGrpSpPr>
        <p:cNvPr id="1" name=""/>
        <p:cNvGrpSpPr/>
        <p:nvPr/>
      </p:nvGrpSpPr>
      <p:grpSpPr>
        <a:xfrm>
          <a:off x="0" y="0"/>
          <a:ext cx="0" cy="0"/>
          <a:chOff x="0" y="0"/>
          <a:chExt cx="0" cy="0"/>
        </a:xfrm>
      </p:grpSpPr>
      <p:pic>
        <p:nvPicPr>
          <p:cNvPr id="3" name="Picture 2" descr="A picture containing bird, flower, tree&#10;&#10;Description automatically generated">
            <a:extLst>
              <a:ext uri="{FF2B5EF4-FFF2-40B4-BE49-F238E27FC236}">
                <a16:creationId xmlns:a16="http://schemas.microsoft.com/office/drawing/2014/main" id="{8D8228FB-3C88-4C74-A604-FDB3A25D175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84956" y="2152253"/>
            <a:ext cx="7959935" cy="1749363"/>
          </a:xfrm>
          <a:prstGeom prst="rect">
            <a:avLst/>
          </a:prstGeom>
        </p:spPr>
      </p:pic>
      <p:sp>
        <p:nvSpPr>
          <p:cNvPr id="4" name="Shape 96">
            <a:extLst>
              <a:ext uri="{FF2B5EF4-FFF2-40B4-BE49-F238E27FC236}">
                <a16:creationId xmlns:a16="http://schemas.microsoft.com/office/drawing/2014/main" id="{0743B19E-861D-4031-9AB3-7DCDD9E52264}"/>
              </a:ext>
            </a:extLst>
          </p:cNvPr>
          <p:cNvSpPr txBox="1">
            <a:spLocks/>
          </p:cNvSpPr>
          <p:nvPr/>
        </p:nvSpPr>
        <p:spPr>
          <a:xfrm>
            <a:off x="4115515" y="3067012"/>
            <a:ext cx="4417343"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a:solidFill>
                  <a:srgbClr val="BB0F70"/>
                </a:solidFill>
                <a:latin typeface="Century Gothic" panose="020B0502020202020204" pitchFamily="34" charset="0"/>
                <a:ea typeface="Lato"/>
                <a:cs typeface="Lato"/>
                <a:sym typeface="Lato"/>
              </a:rPr>
              <a:t>45 minutes</a:t>
            </a:r>
          </a:p>
        </p:txBody>
      </p:sp>
      <p:pic>
        <p:nvPicPr>
          <p:cNvPr id="5" name="Picture 4">
            <a:extLst>
              <a:ext uri="{FF2B5EF4-FFF2-40B4-BE49-F238E27FC236}">
                <a16:creationId xmlns:a16="http://schemas.microsoft.com/office/drawing/2014/main" id="{1D0270B4-F9D9-4D32-957F-322B7A07D9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358" y="5088169"/>
            <a:ext cx="5040000" cy="1563545"/>
          </a:xfrm>
          <a:prstGeom prst="rect">
            <a:avLst/>
          </a:prstGeom>
        </p:spPr>
      </p:pic>
    </p:spTree>
    <p:extLst>
      <p:ext uri="{BB962C8B-B14F-4D97-AF65-F5344CB8AC3E}">
        <p14:creationId xmlns:p14="http://schemas.microsoft.com/office/powerpoint/2010/main" val="4093967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risons 15 Cover Slide">
    <p:spTree>
      <p:nvGrpSpPr>
        <p:cNvPr id="1" name=""/>
        <p:cNvGrpSpPr/>
        <p:nvPr/>
      </p:nvGrpSpPr>
      <p:grpSpPr>
        <a:xfrm>
          <a:off x="0" y="0"/>
          <a:ext cx="0" cy="0"/>
          <a:chOff x="0" y="0"/>
          <a:chExt cx="0" cy="0"/>
        </a:xfrm>
      </p:grpSpPr>
      <p:pic>
        <p:nvPicPr>
          <p:cNvPr id="3" name="Picture 2" descr="A picture containing bird, flower, tree&#10;&#10;Description automatically generated">
            <a:extLst>
              <a:ext uri="{FF2B5EF4-FFF2-40B4-BE49-F238E27FC236}">
                <a16:creationId xmlns:a16="http://schemas.microsoft.com/office/drawing/2014/main" id="{8D8228FB-3C88-4C74-A604-FDB3A25D175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84956" y="2152253"/>
            <a:ext cx="7959935" cy="1749363"/>
          </a:xfrm>
          <a:prstGeom prst="rect">
            <a:avLst/>
          </a:prstGeom>
        </p:spPr>
      </p:pic>
      <p:sp>
        <p:nvSpPr>
          <p:cNvPr id="4" name="Shape 96">
            <a:extLst>
              <a:ext uri="{FF2B5EF4-FFF2-40B4-BE49-F238E27FC236}">
                <a16:creationId xmlns:a16="http://schemas.microsoft.com/office/drawing/2014/main" id="{0743B19E-861D-4031-9AB3-7DCDD9E52264}"/>
              </a:ext>
            </a:extLst>
          </p:cNvPr>
          <p:cNvSpPr txBox="1">
            <a:spLocks/>
          </p:cNvSpPr>
          <p:nvPr/>
        </p:nvSpPr>
        <p:spPr>
          <a:xfrm>
            <a:off x="4115515" y="3067012"/>
            <a:ext cx="4417343"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a:solidFill>
                  <a:srgbClr val="BB0F70"/>
                </a:solidFill>
                <a:latin typeface="Century Gothic" panose="020B0502020202020204" pitchFamily="34" charset="0"/>
                <a:ea typeface="Lato"/>
                <a:cs typeface="Lato"/>
                <a:sym typeface="Lato"/>
              </a:rPr>
              <a:t>15 minutes</a:t>
            </a:r>
          </a:p>
        </p:txBody>
      </p:sp>
      <p:pic>
        <p:nvPicPr>
          <p:cNvPr id="5" name="Picture 4">
            <a:extLst>
              <a:ext uri="{FF2B5EF4-FFF2-40B4-BE49-F238E27FC236}">
                <a16:creationId xmlns:a16="http://schemas.microsoft.com/office/drawing/2014/main" id="{1D0270B4-F9D9-4D32-957F-322B7A07D9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358" y="5088169"/>
            <a:ext cx="5040000" cy="1563545"/>
          </a:xfrm>
          <a:prstGeom prst="rect">
            <a:avLst/>
          </a:prstGeom>
        </p:spPr>
      </p:pic>
    </p:spTree>
    <p:extLst>
      <p:ext uri="{BB962C8B-B14F-4D97-AF65-F5344CB8AC3E}">
        <p14:creationId xmlns:p14="http://schemas.microsoft.com/office/powerpoint/2010/main" val="1995853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ain Questio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822DD32-0D5A-4EB5-88D4-5D09DCA5E318}"/>
              </a:ext>
            </a:extLst>
          </p:cNvPr>
          <p:cNvSpPr>
            <a:spLocks noGrp="1"/>
          </p:cNvSpPr>
          <p:nvPr>
            <p:ph type="ctrTitle" hasCustomPrompt="1"/>
          </p:nvPr>
        </p:nvSpPr>
        <p:spPr>
          <a:xfrm>
            <a:off x="1290551" y="283298"/>
            <a:ext cx="6562898" cy="1470025"/>
          </a:xfrm>
          <a:prstGeom prst="rect">
            <a:avLst/>
          </a:prstGeom>
        </p:spPr>
        <p:txBody>
          <a:bodyPr>
            <a:normAutofit/>
          </a:bodyPr>
          <a:lstStyle>
            <a:lvl1pPr algn="ctr">
              <a:defRPr sz="2800" b="1">
                <a:latin typeface="+mn-lt"/>
              </a:defRPr>
            </a:lvl1pPr>
          </a:lstStyle>
          <a:p>
            <a:r>
              <a:rPr lang="en-US"/>
              <a:t>Centre Question</a:t>
            </a:r>
          </a:p>
        </p:txBody>
      </p:sp>
      <p:pic>
        <p:nvPicPr>
          <p:cNvPr id="4" name="Picture 3">
            <a:extLst>
              <a:ext uri="{FF2B5EF4-FFF2-40B4-BE49-F238E27FC236}">
                <a16:creationId xmlns:a16="http://schemas.microsoft.com/office/drawing/2014/main" id="{72DF12BC-5F83-4042-823D-DADE2A3F7E67}"/>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14558163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Yes/No P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94FC0DA-1F7A-4A4F-96DF-822CA2457C43}"/>
              </a:ext>
            </a:extLst>
          </p:cNvPr>
          <p:cNvSpPr>
            <a:spLocks noGrp="1"/>
          </p:cNvSpPr>
          <p:nvPr>
            <p:ph type="title" hasCustomPrompt="1"/>
          </p:nvPr>
        </p:nvSpPr>
        <p:spPr>
          <a:xfrm>
            <a:off x="1408123" y="232022"/>
            <a:ext cx="6327748" cy="1038771"/>
          </a:xfrm>
          <a:prstGeom prst="rect">
            <a:avLst/>
          </a:prstGeom>
        </p:spPr>
        <p:txBody>
          <a:bodyPr>
            <a:normAutofit/>
          </a:bodyPr>
          <a:lstStyle>
            <a:lvl1pPr algn="ctr">
              <a:defRPr lang="en-US" sz="2800" b="1" kern="1200" dirty="0">
                <a:solidFill>
                  <a:schemeClr val="tx1"/>
                </a:solidFill>
                <a:latin typeface="Century Gothic" panose="020B0502020202020204" pitchFamily="34" charset="0"/>
                <a:ea typeface="+mj-ea"/>
                <a:cs typeface="+mj-cs"/>
              </a:defRPr>
            </a:lvl1pPr>
          </a:lstStyle>
          <a:p>
            <a:r>
              <a:rPr lang="en-GB"/>
              <a:t>Copy the Vote Topic Question Here</a:t>
            </a:r>
            <a:endParaRPr lang="en-US"/>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73955" y="1850591"/>
            <a:ext cx="3993845" cy="4003736"/>
          </a:xfrm>
          <a:ln>
            <a:solidFill>
              <a:schemeClr val="tx1"/>
            </a:solidFill>
          </a:ln>
        </p:spPr>
        <p:txBody>
          <a:bodyPr>
            <a:normAutofit/>
          </a:bodyPr>
          <a:lstStyle>
            <a:lvl1pPr marL="285750" indent="-285750">
              <a:buClr>
                <a:schemeClr val="accent2"/>
              </a:buClr>
              <a:buFont typeface="Arial" panose="020B0604020202020204" pitchFamily="34" charset="0"/>
              <a:buChar char="•"/>
              <a:defRPr sz="1500"/>
            </a:lvl1pPr>
            <a:lvl2pPr marL="457200" indent="0">
              <a:buNone/>
              <a:defRPr/>
            </a:lvl2pPr>
          </a:lstStyle>
          <a:p>
            <a:pPr lvl="0"/>
            <a:r>
              <a:rPr lang="en-US"/>
              <a:t>These boxes should </a:t>
            </a:r>
            <a:r>
              <a:rPr lang="en-US" err="1"/>
              <a:t>summarise</a:t>
            </a:r>
            <a:r>
              <a:rPr lang="en-US"/>
              <a:t> the main arguments for each side of the question. </a:t>
            </a:r>
          </a:p>
          <a:p>
            <a:pPr lvl="0"/>
            <a:r>
              <a:rPr lang="en-US"/>
              <a:t>The bullet points should be the same </a:t>
            </a:r>
            <a:r>
              <a:rPr lang="en-US" err="1"/>
              <a:t>colour</a:t>
            </a:r>
            <a:r>
              <a:rPr lang="en-US"/>
              <a:t> as the above box.</a:t>
            </a:r>
          </a:p>
        </p:txBody>
      </p:sp>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621692" y="1850591"/>
            <a:ext cx="3950305" cy="4003736"/>
          </a:xfrm>
          <a:ln>
            <a:solidFill>
              <a:schemeClr val="tx1"/>
            </a:solidFill>
          </a:ln>
        </p:spPr>
        <p:txBody>
          <a:bodyPr>
            <a:normAutofit/>
          </a:bodyPr>
          <a:lstStyle>
            <a:lvl1pPr marL="285750" indent="-285750">
              <a:buClr>
                <a:schemeClr val="tx2"/>
              </a:buClr>
              <a:buFont typeface="Arial" panose="020B0604020202020204" pitchFamily="34" charset="0"/>
              <a:buChar char="•"/>
              <a:defRPr sz="1500"/>
            </a:lvl1pPr>
            <a:lvl2pPr marL="457200" indent="0">
              <a:buNone/>
              <a:defRPr/>
            </a:lvl2pPr>
          </a:lstStyle>
          <a:p>
            <a:pPr lvl="0"/>
            <a:r>
              <a:rPr lang="en-US"/>
              <a:t>These boxes should </a:t>
            </a:r>
            <a:r>
              <a:rPr lang="en-US" err="1"/>
              <a:t>summarise</a:t>
            </a:r>
            <a:r>
              <a:rPr lang="en-US"/>
              <a:t> the main arguments for each side of the question. </a:t>
            </a:r>
          </a:p>
          <a:p>
            <a:pPr lvl="0"/>
            <a:r>
              <a:rPr lang="en-US"/>
              <a:t>The bullet points should be the same </a:t>
            </a:r>
            <a:r>
              <a:rPr lang="en-US" err="1"/>
              <a:t>colour</a:t>
            </a:r>
            <a:r>
              <a:rPr lang="en-US"/>
              <a:t> as the above box.</a:t>
            </a:r>
          </a:p>
        </p:txBody>
      </p:sp>
      <p:sp>
        <p:nvSpPr>
          <p:cNvPr id="18" name="Shape 223">
            <a:extLst>
              <a:ext uri="{FF2B5EF4-FFF2-40B4-BE49-F238E27FC236}">
                <a16:creationId xmlns:a16="http://schemas.microsoft.com/office/drawing/2014/main" id="{E23674C8-DF6F-445F-A311-54882E2AA41D}"/>
              </a:ext>
            </a:extLst>
          </p:cNvPr>
          <p:cNvSpPr/>
          <p:nvPr/>
        </p:nvSpPr>
        <p:spPr>
          <a:xfrm>
            <a:off x="4571998" y="1444372"/>
            <a:ext cx="3995802" cy="406219"/>
          </a:xfrm>
          <a:prstGeom prst="rect">
            <a:avLst/>
          </a:prstGeom>
          <a:solidFill>
            <a:schemeClr val="accent2"/>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tx1"/>
                </a:solidFill>
                <a:latin typeface="Century Gothic" panose="020B0502020202020204" pitchFamily="34" charset="0"/>
                <a:ea typeface="Lato" panose="020F0502020204030203" pitchFamily="34" charset="0"/>
                <a:cs typeface="Lato" panose="020F0502020204030203" pitchFamily="34" charset="0"/>
                <a:sym typeface="Calibri"/>
              </a:rPr>
              <a:t>NO</a:t>
            </a:r>
          </a:p>
        </p:txBody>
      </p:sp>
      <p:sp>
        <p:nvSpPr>
          <p:cNvPr id="19" name="Shape 234">
            <a:extLst>
              <a:ext uri="{FF2B5EF4-FFF2-40B4-BE49-F238E27FC236}">
                <a16:creationId xmlns:a16="http://schemas.microsoft.com/office/drawing/2014/main" id="{44948174-0394-4326-B2FB-3CCE21FB747C}"/>
              </a:ext>
            </a:extLst>
          </p:cNvPr>
          <p:cNvSpPr/>
          <p:nvPr/>
        </p:nvSpPr>
        <p:spPr>
          <a:xfrm>
            <a:off x="621692" y="1444372"/>
            <a:ext cx="3950307" cy="406219"/>
          </a:xfrm>
          <a:prstGeom prst="rect">
            <a:avLst/>
          </a:prstGeom>
          <a:solidFill>
            <a:schemeClr val="tx2"/>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tx1"/>
                </a:solidFill>
                <a:latin typeface="Century Gothic" panose="020B0502020202020204" pitchFamily="34" charset="0"/>
                <a:ea typeface="Lato" panose="020F0502020204030203" pitchFamily="34" charset="0"/>
                <a:cs typeface="Lato" panose="020F0502020204030203" pitchFamily="34" charset="0"/>
                <a:sym typeface="Calibri"/>
              </a:rPr>
              <a:t>YES</a:t>
            </a:r>
          </a:p>
        </p:txBody>
      </p:sp>
      <p:pic>
        <p:nvPicPr>
          <p:cNvPr id="11" name="Picture 10">
            <a:extLst>
              <a:ext uri="{FF2B5EF4-FFF2-40B4-BE49-F238E27FC236}">
                <a16:creationId xmlns:a16="http://schemas.microsoft.com/office/drawing/2014/main" id="{3D238BE8-6FD2-41D1-9C60-888A56636D02}"/>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115013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Further Learning">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4469EC5B-3F9C-40EF-BEA6-C8BF5ABFC7AF}"/>
              </a:ext>
            </a:extLst>
          </p:cNvPr>
          <p:cNvSpPr/>
          <p:nvPr/>
        </p:nvSpPr>
        <p:spPr>
          <a:xfrm rot="10800000" flipH="1">
            <a:off x="175614" y="198000"/>
            <a:ext cx="8860880" cy="6510124"/>
          </a:xfrm>
          <a:prstGeom prst="rtTriangle">
            <a:avLst/>
          </a:prstGeom>
          <a:solidFill>
            <a:srgbClr val="BB0F7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ight Triangle 3">
            <a:extLst>
              <a:ext uri="{FF2B5EF4-FFF2-40B4-BE49-F238E27FC236}">
                <a16:creationId xmlns:a16="http://schemas.microsoft.com/office/drawing/2014/main" id="{E09B92E2-38D2-43E7-82D0-D5250F2052CF}"/>
              </a:ext>
            </a:extLst>
          </p:cNvPr>
          <p:cNvSpPr/>
          <p:nvPr/>
        </p:nvSpPr>
        <p:spPr>
          <a:xfrm flipH="1">
            <a:off x="175614" y="175760"/>
            <a:ext cx="8860880" cy="6510124"/>
          </a:xfrm>
          <a:prstGeom prst="rtTriangle">
            <a:avLst/>
          </a:prstGeom>
          <a:solidFill>
            <a:srgbClr val="30AFA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957D865-DBDB-4C51-8742-C1220FD6BA56}"/>
              </a:ext>
            </a:extLst>
          </p:cNvPr>
          <p:cNvSpPr>
            <a:spLocks noGrp="1"/>
          </p:cNvSpPr>
          <p:nvPr>
            <p:ph type="title"/>
          </p:nvPr>
        </p:nvSpPr>
        <p:spPr>
          <a:xfrm>
            <a:off x="457200" y="274640"/>
            <a:ext cx="8229600" cy="570751"/>
          </a:xfrm>
          <a:prstGeom prst="rect">
            <a:avLst/>
          </a:prstGeom>
        </p:spPr>
        <p:txBody>
          <a:bodyPr/>
          <a:lstStyle>
            <a:lvl1pPr>
              <a:defRPr b="1"/>
            </a:lvl1pPr>
          </a:lstStyle>
          <a:p>
            <a:r>
              <a:rPr lang="en-US"/>
              <a:t>Click to edit Master title style</a:t>
            </a:r>
            <a:endParaRPr lang="en-GB"/>
          </a:p>
        </p:txBody>
      </p:sp>
    </p:spTree>
    <p:extLst>
      <p:ext uri="{BB962C8B-B14F-4D97-AF65-F5344CB8AC3E}">
        <p14:creationId xmlns:p14="http://schemas.microsoft.com/office/powerpoint/2010/main" val="10588278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Prison">
    <p:spTree>
      <p:nvGrpSpPr>
        <p:cNvPr id="1" name=""/>
        <p:cNvGrpSpPr/>
        <p:nvPr/>
      </p:nvGrpSpPr>
      <p:grpSpPr>
        <a:xfrm>
          <a:off x="0" y="0"/>
          <a:ext cx="0" cy="0"/>
          <a:chOff x="0" y="0"/>
          <a:chExt cx="0" cy="0"/>
        </a:xfrm>
      </p:grpSpPr>
      <p:sp>
        <p:nvSpPr>
          <p:cNvPr id="7" name="Shape 102">
            <a:extLst>
              <a:ext uri="{FF2B5EF4-FFF2-40B4-BE49-F238E27FC236}">
                <a16:creationId xmlns:a16="http://schemas.microsoft.com/office/drawing/2014/main" id="{2420849F-8730-4888-8065-7959E366065F}"/>
              </a:ext>
            </a:extLst>
          </p:cNvPr>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a:solidFill>
                  <a:srgbClr val="2D2D2D"/>
                </a:solidFill>
                <a:latin typeface="Century Gothic" panose="020B0502020202020204" pitchFamily="34" charset="0"/>
                <a:ea typeface="Lato"/>
                <a:cs typeface="Lato"/>
                <a:sym typeface="Lato"/>
              </a:rPr>
              <a:t> </a:t>
            </a:r>
            <a:r>
              <a:rPr lang="en-GB" sz="1000" b="0" u="none">
                <a:solidFill>
                  <a:srgbClr val="2D2D2D"/>
                </a:solidFill>
                <a:latin typeface="Century Gothic" panose="020B0502020202020204" pitchFamily="34" charset="0"/>
                <a:ea typeface="Lato"/>
                <a:cs typeface="Lato"/>
                <a:sym typeface="Lato"/>
              </a:rPr>
              <a:t>©VotesforPrisons2020</a:t>
            </a:r>
          </a:p>
        </p:txBody>
      </p:sp>
      <p:pic>
        <p:nvPicPr>
          <p:cNvPr id="8" name="Picture 7">
            <a:extLst>
              <a:ext uri="{FF2B5EF4-FFF2-40B4-BE49-F238E27FC236}">
                <a16:creationId xmlns:a16="http://schemas.microsoft.com/office/drawing/2014/main" id="{384FE27C-58A1-43B8-90BE-806A0DAA6C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84055" y="2316784"/>
            <a:ext cx="2175883" cy="2651076"/>
          </a:xfrm>
          <a:prstGeom prst="rect">
            <a:avLst/>
          </a:prstGeom>
        </p:spPr>
      </p:pic>
      <p:sp>
        <p:nvSpPr>
          <p:cNvPr id="10" name="Rectangle: Rounded Corners 9">
            <a:extLst>
              <a:ext uri="{FF2B5EF4-FFF2-40B4-BE49-F238E27FC236}">
                <a16:creationId xmlns:a16="http://schemas.microsoft.com/office/drawing/2014/main" id="{F6090BD1-D391-4D68-B469-6A02768AE9AA}"/>
              </a:ext>
            </a:extLst>
          </p:cNvPr>
          <p:cNvSpPr/>
          <p:nvPr/>
        </p:nvSpPr>
        <p:spPr>
          <a:xfrm>
            <a:off x="850250" y="5623551"/>
            <a:ext cx="7443497" cy="792087"/>
          </a:xfrm>
          <a:prstGeom prst="roundRect">
            <a:avLst/>
          </a:prstGeom>
          <a:solidFill>
            <a:srgbClr val="E6E6E6"/>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500" b="1">
                <a:solidFill>
                  <a:schemeClr val="tx1"/>
                </a:solidFill>
                <a:latin typeface="Century Gothic"/>
                <a:ea typeface="Lato" panose="020F0502020204030203" pitchFamily="34" charset="0"/>
                <a:cs typeface="Century Gothic"/>
              </a:rPr>
              <a:t>Make your voice heard! </a:t>
            </a:r>
          </a:p>
          <a:p>
            <a:pPr algn="ctr"/>
            <a:r>
              <a:rPr lang="en-GB" sz="1500">
                <a:solidFill>
                  <a:schemeClr val="tx1"/>
                </a:solidFill>
                <a:latin typeface="Century Gothic"/>
                <a:ea typeface="Lato" panose="020F0502020204030203" pitchFamily="34" charset="0"/>
                <a:cs typeface="Century Gothic"/>
              </a:rPr>
              <a:t>If you have any comments about this topic, please ask your teacher to get in touch with us.</a:t>
            </a:r>
          </a:p>
        </p:txBody>
      </p:sp>
      <p:pic>
        <p:nvPicPr>
          <p:cNvPr id="11" name="Picture 10">
            <a:extLst>
              <a:ext uri="{FF2B5EF4-FFF2-40B4-BE49-F238E27FC236}">
                <a16:creationId xmlns:a16="http://schemas.microsoft.com/office/drawing/2014/main" id="{CC3CE72D-1435-4A53-A159-3A6CD2565650}"/>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
        <p:nvSpPr>
          <p:cNvPr id="14" name="TextBox 13">
            <a:extLst>
              <a:ext uri="{FF2B5EF4-FFF2-40B4-BE49-F238E27FC236}">
                <a16:creationId xmlns:a16="http://schemas.microsoft.com/office/drawing/2014/main" id="{6C4E2865-5D47-4833-930C-63AC72D8D4BA}"/>
              </a:ext>
            </a:extLst>
          </p:cNvPr>
          <p:cNvSpPr txBox="1"/>
          <p:nvPr/>
        </p:nvSpPr>
        <p:spPr>
          <a:xfrm>
            <a:off x="1720119" y="1163074"/>
            <a:ext cx="5703757" cy="707886"/>
          </a:xfrm>
          <a:prstGeom prst="rect">
            <a:avLst/>
          </a:prstGeom>
          <a:noFill/>
        </p:spPr>
        <p:txBody>
          <a:bodyPr wrap="square" rtlCol="0">
            <a:spAutoFit/>
          </a:bodyPr>
          <a:lstStyle/>
          <a:p>
            <a:r>
              <a:rPr lang="en-GB" sz="4000" b="1"/>
              <a:t>Cast your vote now…</a:t>
            </a:r>
          </a:p>
        </p:txBody>
      </p:sp>
    </p:spTree>
    <p:extLst>
      <p:ext uri="{BB962C8B-B14F-4D97-AF65-F5344CB8AC3E}">
        <p14:creationId xmlns:p14="http://schemas.microsoft.com/office/powerpoint/2010/main" val="13341861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_Blank Colle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19221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Colleg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015642-D673-4A59-B7A1-9DC47DBD7005}"/>
              </a:ext>
            </a:extLst>
          </p:cNvPr>
          <p:cNvSpPr>
            <a:spLocks noGrp="1"/>
          </p:cNvSpPr>
          <p:nvPr>
            <p:ph type="title"/>
          </p:nvPr>
        </p:nvSpPr>
        <p:spPr>
          <a:xfrm>
            <a:off x="457200" y="274640"/>
            <a:ext cx="8229600" cy="570751"/>
          </a:xfrm>
          <a:prstGeom prst="rect">
            <a:avLst/>
          </a:prstGeom>
        </p:spPr>
        <p:txBody>
          <a:bodyPr/>
          <a:lstStyle>
            <a:lvl1pPr>
              <a:defRPr b="1"/>
            </a:lvl1pPr>
          </a:lstStyle>
          <a:p>
            <a:r>
              <a:rPr lang="en-US"/>
              <a:t>Click to edit Master title style</a:t>
            </a:r>
            <a:endParaRPr lang="en-GB"/>
          </a:p>
        </p:txBody>
      </p:sp>
    </p:spTree>
    <p:extLst>
      <p:ext uri="{BB962C8B-B14F-4D97-AF65-F5344CB8AC3E}">
        <p14:creationId xmlns:p14="http://schemas.microsoft.com/office/powerpoint/2010/main" val="28061146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Main Question Colle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90551" y="283298"/>
            <a:ext cx="6562898" cy="1470025"/>
          </a:xfrm>
          <a:prstGeom prst="rect">
            <a:avLst/>
          </a:prstGeom>
        </p:spPr>
        <p:txBody>
          <a:bodyPr>
            <a:normAutofit/>
          </a:bodyPr>
          <a:lstStyle>
            <a:lvl1pPr algn="ctr">
              <a:defRPr sz="2700" b="1">
                <a:latin typeface="Century Gothic" panose="020B0502020202020204" pitchFamily="34" charset="0"/>
              </a:defRPr>
            </a:lvl1pPr>
          </a:lstStyle>
          <a:p>
            <a:r>
              <a:rPr lang="en-US"/>
              <a:t>Centre Question</a:t>
            </a:r>
          </a:p>
        </p:txBody>
      </p:sp>
      <p:pic>
        <p:nvPicPr>
          <p:cNvPr id="5" name="Picture 4">
            <a:extLst>
              <a:ext uri="{FF2B5EF4-FFF2-40B4-BE49-F238E27FC236}">
                <a16:creationId xmlns:a16="http://schemas.microsoft.com/office/drawing/2014/main" id="{5FD1F35A-EFCB-4B47-92D2-32D0A7236F58}"/>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14286389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llege 45 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0270B4-F9D9-4D32-957F-322B7A07D9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358" y="5088169"/>
            <a:ext cx="5040000" cy="1563545"/>
          </a:xfrm>
          <a:prstGeom prst="rect">
            <a:avLst/>
          </a:prstGeom>
        </p:spPr>
      </p:pic>
      <p:pic>
        <p:nvPicPr>
          <p:cNvPr id="6" name="Picture 5" descr="A picture containing bird, flower, tree&#10;&#10;Description automatically generated">
            <a:extLst>
              <a:ext uri="{FF2B5EF4-FFF2-40B4-BE49-F238E27FC236}">
                <a16:creationId xmlns:a16="http://schemas.microsoft.com/office/drawing/2014/main" id="{0812DB63-BA98-44DD-ACBB-3F090CB2FEF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30733" y="2234467"/>
            <a:ext cx="8610352" cy="1524816"/>
          </a:xfrm>
          <a:prstGeom prst="rect">
            <a:avLst/>
          </a:prstGeom>
        </p:spPr>
      </p:pic>
      <p:sp>
        <p:nvSpPr>
          <p:cNvPr id="4" name="Shape 96">
            <a:extLst>
              <a:ext uri="{FF2B5EF4-FFF2-40B4-BE49-F238E27FC236}">
                <a16:creationId xmlns:a16="http://schemas.microsoft.com/office/drawing/2014/main" id="{0743B19E-861D-4031-9AB3-7DCDD9E52264}"/>
              </a:ext>
            </a:extLst>
          </p:cNvPr>
          <p:cNvSpPr txBox="1">
            <a:spLocks/>
          </p:cNvSpPr>
          <p:nvPr/>
        </p:nvSpPr>
        <p:spPr>
          <a:xfrm>
            <a:off x="4115515" y="3067012"/>
            <a:ext cx="4417343"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a:solidFill>
                  <a:srgbClr val="BB0F70"/>
                </a:solidFill>
                <a:latin typeface="Century Gothic" panose="020B0502020202020204" pitchFamily="34" charset="0"/>
                <a:ea typeface="Lato"/>
                <a:cs typeface="Lato"/>
                <a:sym typeface="Lato"/>
              </a:rPr>
              <a:t>45 minutes</a:t>
            </a:r>
          </a:p>
        </p:txBody>
      </p:sp>
    </p:spTree>
    <p:extLst>
      <p:ext uri="{BB962C8B-B14F-4D97-AF65-F5344CB8AC3E}">
        <p14:creationId xmlns:p14="http://schemas.microsoft.com/office/powerpoint/2010/main" val="18360896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llege 15 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0270B4-F9D9-4D32-957F-322B7A07D9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358" y="5088169"/>
            <a:ext cx="5040000" cy="1563545"/>
          </a:xfrm>
          <a:prstGeom prst="rect">
            <a:avLst/>
          </a:prstGeom>
        </p:spPr>
      </p:pic>
      <p:pic>
        <p:nvPicPr>
          <p:cNvPr id="6" name="Picture 5" descr="A picture containing bird, flower, tree&#10;&#10;Description automatically generated">
            <a:extLst>
              <a:ext uri="{FF2B5EF4-FFF2-40B4-BE49-F238E27FC236}">
                <a16:creationId xmlns:a16="http://schemas.microsoft.com/office/drawing/2014/main" id="{0812DB63-BA98-44DD-ACBB-3F090CB2FEF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30733" y="2234467"/>
            <a:ext cx="8610352" cy="1524816"/>
          </a:xfrm>
          <a:prstGeom prst="rect">
            <a:avLst/>
          </a:prstGeom>
        </p:spPr>
      </p:pic>
      <p:sp>
        <p:nvSpPr>
          <p:cNvPr id="4" name="Shape 96">
            <a:extLst>
              <a:ext uri="{FF2B5EF4-FFF2-40B4-BE49-F238E27FC236}">
                <a16:creationId xmlns:a16="http://schemas.microsoft.com/office/drawing/2014/main" id="{0743B19E-861D-4031-9AB3-7DCDD9E52264}"/>
              </a:ext>
            </a:extLst>
          </p:cNvPr>
          <p:cNvSpPr txBox="1">
            <a:spLocks/>
          </p:cNvSpPr>
          <p:nvPr/>
        </p:nvSpPr>
        <p:spPr>
          <a:xfrm>
            <a:off x="4115515" y="3067012"/>
            <a:ext cx="4417343"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a:solidFill>
                  <a:srgbClr val="BB0F70"/>
                </a:solidFill>
                <a:latin typeface="Century Gothic" panose="020B0502020202020204" pitchFamily="34" charset="0"/>
                <a:ea typeface="Lato"/>
                <a:cs typeface="Lato"/>
                <a:sym typeface="Lato"/>
              </a:rPr>
              <a:t>15 minutes</a:t>
            </a:r>
          </a:p>
        </p:txBody>
      </p:sp>
    </p:spTree>
    <p:extLst>
      <p:ext uri="{BB962C8B-B14F-4D97-AF65-F5344CB8AC3E}">
        <p14:creationId xmlns:p14="http://schemas.microsoft.com/office/powerpoint/2010/main" val="30930156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College 15 Cov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C6B756-08FA-421E-B3AF-6B608F35C80A}"/>
              </a:ext>
            </a:extLst>
          </p:cNvPr>
          <p:cNvSpPr>
            <a:spLocks noGrp="1"/>
          </p:cNvSpPr>
          <p:nvPr>
            <p:ph type="body" sz="quarter" idx="10" hasCustomPrompt="1"/>
          </p:nvPr>
        </p:nvSpPr>
        <p:spPr>
          <a:xfrm>
            <a:off x="629364" y="1577619"/>
            <a:ext cx="7886700" cy="4773613"/>
          </a:xfrm>
          <a:ln>
            <a:solidFill>
              <a:schemeClr val="tx1"/>
            </a:solidFill>
          </a:ln>
        </p:spPr>
        <p:txBody>
          <a:bodyPr>
            <a:normAutofit/>
          </a:bodyPr>
          <a:lstStyle>
            <a:lvl1pPr marL="342900" indent="-342900">
              <a:buAutoNum type="arabicParenR"/>
              <a:defRPr sz="1300"/>
            </a:lvl1pPr>
            <a:lvl2pPr>
              <a:defRPr sz="1300"/>
            </a:lvl2pPr>
            <a:lvl3pPr>
              <a:defRPr sz="1300"/>
            </a:lvl3pPr>
            <a:lvl4pPr>
              <a:defRPr sz="1300"/>
            </a:lvl4pPr>
            <a:lvl5pPr>
              <a:defRPr sz="1300"/>
            </a:lvl5pPr>
          </a:lstStyle>
          <a:p>
            <a:pPr lvl="0"/>
            <a:r>
              <a:rPr lang="en-US"/>
              <a:t>…</a:t>
            </a:r>
          </a:p>
          <a:p>
            <a:pPr lvl="0"/>
            <a:r>
              <a:rPr lang="en-US"/>
              <a:t>…</a:t>
            </a:r>
          </a:p>
          <a:p>
            <a:pPr lvl="0"/>
            <a:r>
              <a:rPr lang="en-US"/>
              <a:t>…</a:t>
            </a:r>
          </a:p>
          <a:p>
            <a:pPr lvl="0"/>
            <a:r>
              <a:rPr lang="en-US"/>
              <a:t>…</a:t>
            </a:r>
          </a:p>
          <a:p>
            <a:pPr lvl="0"/>
            <a:r>
              <a:rPr lang="en-US"/>
              <a:t>…</a:t>
            </a:r>
          </a:p>
          <a:p>
            <a:pPr lvl="0"/>
            <a:r>
              <a:rPr lang="en-US"/>
              <a:t>…</a:t>
            </a:r>
            <a:endParaRPr lang="en-GB"/>
          </a:p>
        </p:txBody>
      </p:sp>
      <p:sp>
        <p:nvSpPr>
          <p:cNvPr id="7" name="Shape 223">
            <a:extLst>
              <a:ext uri="{FF2B5EF4-FFF2-40B4-BE49-F238E27FC236}">
                <a16:creationId xmlns:a16="http://schemas.microsoft.com/office/drawing/2014/main" id="{C7F40F4E-63C1-4B6E-96E5-2E7166BE3984}"/>
              </a:ext>
            </a:extLst>
          </p:cNvPr>
          <p:cNvSpPr/>
          <p:nvPr/>
        </p:nvSpPr>
        <p:spPr>
          <a:xfrm>
            <a:off x="629364" y="1199435"/>
            <a:ext cx="7885269" cy="378184"/>
          </a:xfrm>
          <a:prstGeom prst="rect">
            <a:avLst/>
          </a:prstGeom>
          <a:gradFill flip="none" rotWithShape="1">
            <a:gsLst>
              <a:gs pos="0">
                <a:srgbClr val="BB0F70"/>
              </a:gs>
              <a:gs pos="100000">
                <a:srgbClr val="30AFAF"/>
              </a:gs>
            </a:gsLst>
            <a:lin ang="0" scaled="0"/>
            <a:tileRect/>
          </a:gra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tx1"/>
                </a:solidFill>
                <a:latin typeface="Century Gothic" panose="020B0502020202020204" pitchFamily="34" charset="0"/>
                <a:ea typeface="Lato" panose="020F0502020204030203" pitchFamily="34" charset="0"/>
                <a:cs typeface="Lato" panose="020F0502020204030203" pitchFamily="34" charset="0"/>
                <a:sym typeface="Calibri"/>
              </a:rPr>
              <a:t>YES/NO</a:t>
            </a:r>
          </a:p>
        </p:txBody>
      </p:sp>
      <p:pic>
        <p:nvPicPr>
          <p:cNvPr id="9" name="Picture 8">
            <a:extLst>
              <a:ext uri="{FF2B5EF4-FFF2-40B4-BE49-F238E27FC236}">
                <a16:creationId xmlns:a16="http://schemas.microsoft.com/office/drawing/2014/main" id="{53049D56-9A99-4D19-BBBC-10CB6E83F879}"/>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pic>
        <p:nvPicPr>
          <p:cNvPr id="10" name="Graphic 9" descr="Thumbs up sign">
            <a:extLst>
              <a:ext uri="{FF2B5EF4-FFF2-40B4-BE49-F238E27FC236}">
                <a16:creationId xmlns:a16="http://schemas.microsoft.com/office/drawing/2014/main" id="{061EE302-B13D-4F4B-BFEA-C3DA8D7C7A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8145985" y="5690463"/>
            <a:ext cx="914400" cy="914400"/>
          </a:xfrm>
          <a:prstGeom prst="rect">
            <a:avLst/>
          </a:prstGeom>
        </p:spPr>
      </p:pic>
      <p:pic>
        <p:nvPicPr>
          <p:cNvPr id="11" name="Graphic 10" descr="Thumbs up sign">
            <a:extLst>
              <a:ext uri="{FF2B5EF4-FFF2-40B4-BE49-F238E27FC236}">
                <a16:creationId xmlns:a16="http://schemas.microsoft.com/office/drawing/2014/main" id="{66F4683F-F1B8-4730-BD97-7183A095E6C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12129" y="5690774"/>
            <a:ext cx="914400" cy="914400"/>
          </a:xfrm>
          <a:prstGeom prst="rect">
            <a:avLst/>
          </a:prstGeom>
        </p:spPr>
      </p:pic>
      <p:sp>
        <p:nvSpPr>
          <p:cNvPr id="12" name="Title 1">
            <a:extLst>
              <a:ext uri="{FF2B5EF4-FFF2-40B4-BE49-F238E27FC236}">
                <a16:creationId xmlns:a16="http://schemas.microsoft.com/office/drawing/2014/main" id="{63D52306-D8B1-4DD9-BAFA-E1BD778160AB}"/>
              </a:ext>
            </a:extLst>
          </p:cNvPr>
          <p:cNvSpPr>
            <a:spLocks noGrp="1"/>
          </p:cNvSpPr>
          <p:nvPr>
            <p:ph type="ctrTitle" hasCustomPrompt="1"/>
          </p:nvPr>
        </p:nvSpPr>
        <p:spPr>
          <a:xfrm>
            <a:off x="1133365" y="252826"/>
            <a:ext cx="6877265" cy="823832"/>
          </a:xfrm>
          <a:prstGeom prst="rect">
            <a:avLst/>
          </a:prstGeom>
        </p:spPr>
        <p:txBody>
          <a:bodyPr>
            <a:normAutofit/>
          </a:bodyPr>
          <a:lstStyle>
            <a:lvl1pPr algn="ctr">
              <a:defRPr sz="2700" b="1">
                <a:latin typeface="Century Gothic" panose="020B0502020202020204" pitchFamily="34" charset="0"/>
              </a:defRPr>
            </a:lvl1pPr>
          </a:lstStyle>
          <a:p>
            <a:r>
              <a:rPr lang="en-US"/>
              <a:t>Centre Question</a:t>
            </a:r>
          </a:p>
        </p:txBody>
      </p:sp>
    </p:spTree>
    <p:extLst>
      <p:ext uri="{BB962C8B-B14F-4D97-AF65-F5344CB8AC3E}">
        <p14:creationId xmlns:p14="http://schemas.microsoft.com/office/powerpoint/2010/main" val="543219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Career Launchpa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B1D7AAC-006E-4AAA-A19A-B17FA371EFA2}"/>
              </a:ext>
            </a:extLst>
          </p:cNvPr>
          <p:cNvSpPr/>
          <p:nvPr/>
        </p:nvSpPr>
        <p:spPr>
          <a:xfrm>
            <a:off x="176812" y="3417526"/>
            <a:ext cx="8802000" cy="3276000"/>
          </a:xfrm>
          <a:prstGeom prst="rect">
            <a:avLst/>
          </a:prstGeom>
          <a:solidFill>
            <a:srgbClr val="C93F8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EAEA2527-671F-49C9-BE1A-52E69C0FE7CD}"/>
              </a:ext>
            </a:extLst>
          </p:cNvPr>
          <p:cNvSpPr/>
          <p:nvPr/>
        </p:nvSpPr>
        <p:spPr>
          <a:xfrm>
            <a:off x="109261" y="101201"/>
            <a:ext cx="8866240" cy="3317224"/>
          </a:xfrm>
          <a:prstGeom prst="rect">
            <a:avLst/>
          </a:prstGeom>
          <a:solidFill>
            <a:srgbClr val="39CB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11">
            <a:extLst>
              <a:ext uri="{FF2B5EF4-FFF2-40B4-BE49-F238E27FC236}">
                <a16:creationId xmlns:a16="http://schemas.microsoft.com/office/drawing/2014/main" id="{1F833950-833C-475A-A691-4FE801C34794}"/>
              </a:ext>
            </a:extLst>
          </p:cNvPr>
          <p:cNvSpPr>
            <a:spLocks noGrp="1"/>
          </p:cNvSpPr>
          <p:nvPr>
            <p:ph type="body" sz="quarter" idx="20" hasCustomPrompt="1"/>
          </p:nvPr>
        </p:nvSpPr>
        <p:spPr>
          <a:xfrm>
            <a:off x="4172875" y="3730469"/>
            <a:ext cx="4278975" cy="2671763"/>
          </a:xfrm>
          <a:prstGeom prst="roundRect">
            <a:avLst/>
          </a:prstGeom>
          <a:solidFill>
            <a:schemeClr val="bg2"/>
          </a:solidFill>
          <a:ln w="28575">
            <a:solidFill>
              <a:schemeClr val="tx2"/>
            </a:solidFill>
          </a:ln>
        </p:spPr>
        <p:txBody>
          <a:bodyPr anchor="ctr">
            <a:normAutofit/>
          </a:bodyPr>
          <a:lstStyle>
            <a:lvl1pPr marL="0" indent="0" algn="ctr">
              <a:buNone/>
              <a:defRPr sz="1600" b="0">
                <a:solidFill>
                  <a:schemeClr val="accent6"/>
                </a:solidFill>
              </a:defRPr>
            </a:lvl1pPr>
          </a:lstStyle>
          <a:p>
            <a:pPr lvl="0"/>
            <a:r>
              <a:rPr lang="en-GB"/>
              <a:t>Career spotlight: This is .... He is a .., which means ... </a:t>
            </a:r>
          </a:p>
          <a:p>
            <a:pPr lvl="0"/>
            <a:endParaRPr lang="en-GB"/>
          </a:p>
          <a:p>
            <a:pPr lvl="0"/>
            <a:r>
              <a:rPr lang="en-GB"/>
              <a:t>Click him to hear about how he got into a career in ...</a:t>
            </a:r>
          </a:p>
        </p:txBody>
      </p:sp>
      <p:sp>
        <p:nvSpPr>
          <p:cNvPr id="13" name="Title 1">
            <a:extLst>
              <a:ext uri="{FF2B5EF4-FFF2-40B4-BE49-F238E27FC236}">
                <a16:creationId xmlns:a16="http://schemas.microsoft.com/office/drawing/2014/main" id="{43C77992-C979-4C00-A915-6251B7797C66}"/>
              </a:ext>
            </a:extLst>
          </p:cNvPr>
          <p:cNvSpPr>
            <a:spLocks noGrp="1"/>
          </p:cNvSpPr>
          <p:nvPr>
            <p:ph type="title" hasCustomPrompt="1"/>
          </p:nvPr>
        </p:nvSpPr>
        <p:spPr>
          <a:xfrm>
            <a:off x="323528" y="274641"/>
            <a:ext cx="3849545" cy="520349"/>
          </a:xfrm>
          <a:prstGeom prst="rect">
            <a:avLst/>
          </a:prstGeom>
        </p:spPr>
        <p:txBody>
          <a:bodyPr/>
          <a:lstStyle>
            <a:lvl1pPr marL="0" marR="0" indent="0" algn="l" rtl="0">
              <a:spcBef>
                <a:spcPts val="0"/>
              </a:spcBef>
              <a:buSzPct val="25000"/>
              <a:buNone/>
              <a:defRPr/>
            </a:lvl1p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Career Launchpad!</a:t>
            </a:r>
          </a:p>
        </p:txBody>
      </p:sp>
      <p:sp>
        <p:nvSpPr>
          <p:cNvPr id="26" name="Picture Placeholder 25">
            <a:extLst>
              <a:ext uri="{FF2B5EF4-FFF2-40B4-BE49-F238E27FC236}">
                <a16:creationId xmlns:a16="http://schemas.microsoft.com/office/drawing/2014/main" id="{B202AE5B-4974-447F-8ABF-D12E9A89C089}"/>
              </a:ext>
            </a:extLst>
          </p:cNvPr>
          <p:cNvSpPr>
            <a:spLocks noGrp="1"/>
          </p:cNvSpPr>
          <p:nvPr>
            <p:ph type="pic" sz="quarter" idx="15" hasCustomPrompt="1"/>
          </p:nvPr>
        </p:nvSpPr>
        <p:spPr>
          <a:xfrm>
            <a:off x="5373688" y="846138"/>
            <a:ext cx="3078162" cy="2443876"/>
          </a:xfrm>
        </p:spPr>
        <p:txBody>
          <a:bodyPr anchor="ctr">
            <a:normAutofit/>
          </a:bodyPr>
          <a:lstStyle>
            <a:lvl1pPr marL="0" indent="0">
              <a:buNone/>
              <a:defRPr sz="1600"/>
            </a:lvl1pPr>
          </a:lstStyle>
          <a:p>
            <a:r>
              <a:rPr lang="en-GB"/>
              <a:t>An image relating to the information on the left.</a:t>
            </a:r>
          </a:p>
        </p:txBody>
      </p:sp>
      <p:sp>
        <p:nvSpPr>
          <p:cNvPr id="28" name="Picture Placeholder 27">
            <a:extLst>
              <a:ext uri="{FF2B5EF4-FFF2-40B4-BE49-F238E27FC236}">
                <a16:creationId xmlns:a16="http://schemas.microsoft.com/office/drawing/2014/main" id="{90ACCFD2-7943-4AEF-88F0-D1F867DF1B6F}"/>
              </a:ext>
            </a:extLst>
          </p:cNvPr>
          <p:cNvSpPr>
            <a:spLocks noGrp="1"/>
          </p:cNvSpPr>
          <p:nvPr>
            <p:ph type="pic" sz="quarter" idx="16" hasCustomPrompt="1"/>
          </p:nvPr>
        </p:nvSpPr>
        <p:spPr>
          <a:xfrm>
            <a:off x="569914" y="3745793"/>
            <a:ext cx="2960687" cy="2672470"/>
          </a:xfrm>
        </p:spPr>
        <p:txBody>
          <a:bodyPr anchor="ctr">
            <a:normAutofit/>
          </a:bodyPr>
          <a:lstStyle>
            <a:lvl1pPr marL="0" indent="0">
              <a:buNone/>
              <a:defRPr sz="1600"/>
            </a:lvl1pPr>
          </a:lstStyle>
          <a:p>
            <a:r>
              <a:rPr lang="en-GB"/>
              <a:t>A screenshot of the video used in Career Spotlight</a:t>
            </a:r>
          </a:p>
        </p:txBody>
      </p:sp>
      <p:sp>
        <p:nvSpPr>
          <p:cNvPr id="30" name="Text Placeholder 29">
            <a:extLst>
              <a:ext uri="{FF2B5EF4-FFF2-40B4-BE49-F238E27FC236}">
                <a16:creationId xmlns:a16="http://schemas.microsoft.com/office/drawing/2014/main" id="{E4081CE7-9680-41C6-8AA6-ACAF4C6CC7F7}"/>
              </a:ext>
            </a:extLst>
          </p:cNvPr>
          <p:cNvSpPr>
            <a:spLocks noGrp="1"/>
          </p:cNvSpPr>
          <p:nvPr>
            <p:ph type="body" sz="quarter" idx="17" hasCustomPrompt="1"/>
          </p:nvPr>
        </p:nvSpPr>
        <p:spPr>
          <a:xfrm>
            <a:off x="311610" y="824725"/>
            <a:ext cx="4298950" cy="373844"/>
          </a:xfrm>
          <a:prstGeom prst="roundRect">
            <a:avLst/>
          </a:prstGeom>
          <a:solidFill>
            <a:schemeClr val="accent1"/>
          </a:solidFill>
          <a:ln w="28575">
            <a:solidFill>
              <a:schemeClr val="accent2"/>
            </a:solidFill>
          </a:ln>
        </p:spPr>
        <p:txBody>
          <a:bodyPr>
            <a:normAutofit/>
          </a:bodyPr>
          <a:lstStyle>
            <a:lvl1pPr marL="0" indent="0">
              <a:buNone/>
              <a:defRPr sz="1600"/>
            </a:lvl1pPr>
          </a:lstStyle>
          <a:p>
            <a:pPr lvl="0"/>
            <a:r>
              <a:rPr lang="en-US"/>
              <a:t>Learn about…</a:t>
            </a:r>
          </a:p>
        </p:txBody>
      </p:sp>
      <p:sp>
        <p:nvSpPr>
          <p:cNvPr id="5" name="Text Placeholder 4">
            <a:extLst>
              <a:ext uri="{FF2B5EF4-FFF2-40B4-BE49-F238E27FC236}">
                <a16:creationId xmlns:a16="http://schemas.microsoft.com/office/drawing/2014/main" id="{4F36DFA2-68E5-4B17-8F90-38FBDAC80A12}"/>
              </a:ext>
            </a:extLst>
          </p:cNvPr>
          <p:cNvSpPr>
            <a:spLocks noGrp="1"/>
          </p:cNvSpPr>
          <p:nvPr>
            <p:ph type="body" sz="quarter" idx="19" hasCustomPrompt="1"/>
          </p:nvPr>
        </p:nvSpPr>
        <p:spPr>
          <a:xfrm>
            <a:off x="311610" y="1276255"/>
            <a:ext cx="4699229" cy="2013046"/>
          </a:xfrm>
          <a:prstGeom prst="roundRect">
            <a:avLst/>
          </a:prstGeom>
          <a:solidFill>
            <a:schemeClr val="accent1"/>
          </a:solidFill>
          <a:ln w="28575">
            <a:solidFill>
              <a:schemeClr val="accent2"/>
            </a:solidFill>
          </a:ln>
        </p:spPr>
        <p:txBody>
          <a:bodyPr anchor="ctr"/>
          <a:lstStyle>
            <a:lvl1pPr marL="0" indent="0" algn="ctr">
              <a:buNone/>
              <a:defRPr sz="1600">
                <a:solidFill>
                  <a:schemeClr val="tx1"/>
                </a:solidFill>
              </a:defRPr>
            </a:lvl1pPr>
          </a:lstStyle>
          <a:p>
            <a:pPr lvl="0"/>
            <a:r>
              <a:rPr lang="en-US"/>
              <a:t>Further information about the topic.</a:t>
            </a:r>
          </a:p>
        </p:txBody>
      </p:sp>
    </p:spTree>
    <p:extLst>
      <p:ext uri="{BB962C8B-B14F-4D97-AF65-F5344CB8AC3E}">
        <p14:creationId xmlns:p14="http://schemas.microsoft.com/office/powerpoint/2010/main" val="667284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68D707C2-7BA7-49C9-BBBE-FE2DFB3B967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477609" y="2467955"/>
            <a:ext cx="6939815" cy="1113270"/>
          </a:xfrm>
          <a:prstGeom prst="rect">
            <a:avLst/>
          </a:prstGeom>
        </p:spPr>
      </p:pic>
      <p:sp>
        <p:nvSpPr>
          <p:cNvPr id="11" name="Shape 96">
            <a:extLst>
              <a:ext uri="{FF2B5EF4-FFF2-40B4-BE49-F238E27FC236}">
                <a16:creationId xmlns:a16="http://schemas.microsoft.com/office/drawing/2014/main" id="{A99762AC-3D98-44C7-B89F-F0413A501885}"/>
              </a:ext>
            </a:extLst>
          </p:cNvPr>
          <p:cNvSpPr txBox="1">
            <a:spLocks/>
          </p:cNvSpPr>
          <p:nvPr/>
        </p:nvSpPr>
        <p:spPr>
          <a:xfrm>
            <a:off x="5172974" y="3024590"/>
            <a:ext cx="3244450"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800" b="1">
                <a:solidFill>
                  <a:srgbClr val="6088EF"/>
                </a:solidFill>
                <a:latin typeface="Century Gothic" panose="020B0502020202020204" pitchFamily="34" charset="0"/>
                <a:ea typeface="Lato"/>
                <a:cs typeface="Lato"/>
                <a:sym typeface="Lato"/>
              </a:rPr>
              <a:t>KS2</a:t>
            </a:r>
          </a:p>
          <a:p>
            <a:pPr algn="r">
              <a:lnSpc>
                <a:spcPct val="150000"/>
              </a:lnSpc>
              <a:spcBef>
                <a:spcPts val="800"/>
              </a:spcBef>
              <a:buClr>
                <a:srgbClr val="97E8D7"/>
              </a:buClr>
              <a:buSzPct val="100000"/>
              <a:buFont typeface="Arial"/>
              <a:buNone/>
            </a:pPr>
            <a:endParaRPr lang="en-GB" sz="4800" b="1">
              <a:solidFill>
                <a:srgbClr val="6088EF"/>
              </a:solidFill>
              <a:latin typeface="Century Gothic" panose="020B0502020202020204" pitchFamily="34" charset="0"/>
              <a:ea typeface="Lato"/>
              <a:cs typeface="Lato"/>
              <a:sym typeface="Lato"/>
            </a:endParaRPr>
          </a:p>
        </p:txBody>
      </p:sp>
      <p:pic>
        <p:nvPicPr>
          <p:cNvPr id="12" name="Picture 11">
            <a:extLst>
              <a:ext uri="{FF2B5EF4-FFF2-40B4-BE49-F238E27FC236}">
                <a16:creationId xmlns:a16="http://schemas.microsoft.com/office/drawing/2014/main" id="{99598F9C-8083-495F-89E8-97B92D40957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69748" y="257360"/>
            <a:ext cx="1139862" cy="2257292"/>
          </a:xfrm>
          <a:prstGeom prst="rect">
            <a:avLst/>
          </a:prstGeom>
        </p:spPr>
      </p:pic>
      <p:pic>
        <p:nvPicPr>
          <p:cNvPr id="13" name="Picture 12" descr="A close up of a logo&#10;&#10;Description automatically generated">
            <a:extLst>
              <a:ext uri="{FF2B5EF4-FFF2-40B4-BE49-F238E27FC236}">
                <a16:creationId xmlns:a16="http://schemas.microsoft.com/office/drawing/2014/main" id="{619F7E51-A50C-4FE6-BAF9-5399E7F57E35}"/>
              </a:ext>
            </a:extLst>
          </p:cNvPr>
          <p:cNvPicPr>
            <a:picLocks noChangeAspect="1"/>
          </p:cNvPicPr>
          <p:nvPr/>
        </p:nvPicPr>
        <p:blipFill>
          <a:blip r:embed="rId4"/>
          <a:stretch>
            <a:fillRect/>
          </a:stretch>
        </p:blipFill>
        <p:spPr>
          <a:xfrm>
            <a:off x="223620" y="5427028"/>
            <a:ext cx="5040000" cy="1219439"/>
          </a:xfrm>
          <a:prstGeom prst="rect">
            <a:avLst/>
          </a:prstGeom>
        </p:spPr>
      </p:pic>
      <p:sp>
        <p:nvSpPr>
          <p:cNvPr id="2" name="Rectangle 1">
            <a:extLst>
              <a:ext uri="{FF2B5EF4-FFF2-40B4-BE49-F238E27FC236}">
                <a16:creationId xmlns:a16="http://schemas.microsoft.com/office/drawing/2014/main" id="{F0AB47B6-A7DE-4AD3-96E9-9363EE3785EE}"/>
              </a:ext>
            </a:extLst>
          </p:cNvPr>
          <p:cNvSpPr/>
          <p:nvPr/>
        </p:nvSpPr>
        <p:spPr>
          <a:xfrm rot="1789485">
            <a:off x="1360052" y="2352501"/>
            <a:ext cx="257695" cy="49045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FB0AF93-F02E-471C-8525-B8A4E8EC8104}"/>
              </a:ext>
            </a:extLst>
          </p:cNvPr>
          <p:cNvSpPr/>
          <p:nvPr/>
        </p:nvSpPr>
        <p:spPr>
          <a:xfrm>
            <a:off x="1360051" y="3275403"/>
            <a:ext cx="257695" cy="30582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F8FF0AA5-BBF4-4B39-9B64-2B2E4BED08A0}"/>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19745" y="2470612"/>
            <a:ext cx="1079126" cy="1161725"/>
          </a:xfrm>
          <a:prstGeom prst="rect">
            <a:avLst/>
          </a:prstGeom>
        </p:spPr>
      </p:pic>
    </p:spTree>
    <p:extLst>
      <p:ext uri="{BB962C8B-B14F-4D97-AF65-F5344CB8AC3E}">
        <p14:creationId xmlns:p14="http://schemas.microsoft.com/office/powerpoint/2010/main" val="17469013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Yes/No  Colle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94FC0DA-1F7A-4A4F-96DF-822CA2457C43}"/>
              </a:ext>
            </a:extLst>
          </p:cNvPr>
          <p:cNvSpPr>
            <a:spLocks noGrp="1"/>
          </p:cNvSpPr>
          <p:nvPr>
            <p:ph type="title" hasCustomPrompt="1"/>
          </p:nvPr>
        </p:nvSpPr>
        <p:spPr>
          <a:xfrm>
            <a:off x="1408123" y="232022"/>
            <a:ext cx="6327748" cy="1038771"/>
          </a:xfrm>
          <a:prstGeom prst="rect">
            <a:avLst/>
          </a:prstGeom>
        </p:spPr>
        <p:txBody>
          <a:bodyPr>
            <a:normAutofit/>
          </a:bodyPr>
          <a:lstStyle>
            <a:lvl1pPr algn="ctr">
              <a:defRPr lang="en-US" sz="2800" b="1" kern="1200" dirty="0">
                <a:solidFill>
                  <a:schemeClr val="tx1"/>
                </a:solidFill>
                <a:latin typeface="Century Gothic" panose="020B0502020202020204" pitchFamily="34" charset="0"/>
                <a:ea typeface="+mj-ea"/>
                <a:cs typeface="+mj-cs"/>
              </a:defRPr>
            </a:lvl1pPr>
          </a:lstStyle>
          <a:p>
            <a:r>
              <a:rPr lang="en-GB"/>
              <a:t>Copy the Vote Topic Question Here</a:t>
            </a:r>
            <a:endParaRPr lang="en-US"/>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73955" y="1850591"/>
            <a:ext cx="3993845" cy="4003736"/>
          </a:xfrm>
          <a:ln>
            <a:solidFill>
              <a:schemeClr val="tx1"/>
            </a:solidFill>
          </a:ln>
        </p:spPr>
        <p:txBody>
          <a:bodyPr>
            <a:normAutofit/>
          </a:bodyPr>
          <a:lstStyle>
            <a:lvl1pPr marL="285750" indent="-285750">
              <a:buClr>
                <a:schemeClr val="accent2"/>
              </a:buClr>
              <a:buFont typeface="Arial" panose="020B0604020202020204" pitchFamily="34" charset="0"/>
              <a:buChar char="•"/>
              <a:defRPr sz="1500"/>
            </a:lvl1pPr>
            <a:lvl2pPr marL="457200" indent="0">
              <a:buNone/>
              <a:defRPr/>
            </a:lvl2pPr>
          </a:lstStyle>
          <a:p>
            <a:pPr lvl="0"/>
            <a:r>
              <a:rPr lang="en-US"/>
              <a:t>These boxes should </a:t>
            </a:r>
            <a:r>
              <a:rPr lang="en-US" err="1"/>
              <a:t>summarise</a:t>
            </a:r>
            <a:r>
              <a:rPr lang="en-US"/>
              <a:t> the main arguments for each side of the question. </a:t>
            </a:r>
          </a:p>
          <a:p>
            <a:pPr lvl="0"/>
            <a:r>
              <a:rPr lang="en-US"/>
              <a:t>The bullet points should be the same </a:t>
            </a:r>
            <a:r>
              <a:rPr lang="en-US" err="1"/>
              <a:t>colour</a:t>
            </a:r>
            <a:r>
              <a:rPr lang="en-US"/>
              <a:t> as the above box.</a:t>
            </a:r>
          </a:p>
        </p:txBody>
      </p:sp>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621692" y="1850591"/>
            <a:ext cx="3950305" cy="4003736"/>
          </a:xfrm>
          <a:ln>
            <a:solidFill>
              <a:schemeClr val="tx1"/>
            </a:solidFill>
          </a:ln>
        </p:spPr>
        <p:txBody>
          <a:bodyPr>
            <a:normAutofit/>
          </a:bodyPr>
          <a:lstStyle>
            <a:lvl1pPr marL="285750" indent="-285750">
              <a:buClr>
                <a:schemeClr val="tx2"/>
              </a:buClr>
              <a:buFont typeface="Arial" panose="020B0604020202020204" pitchFamily="34" charset="0"/>
              <a:buChar char="•"/>
              <a:defRPr sz="1500"/>
            </a:lvl1pPr>
            <a:lvl2pPr marL="457200" indent="0">
              <a:buNone/>
              <a:defRPr/>
            </a:lvl2pPr>
          </a:lstStyle>
          <a:p>
            <a:pPr lvl="0"/>
            <a:r>
              <a:rPr lang="en-US"/>
              <a:t>These boxes should </a:t>
            </a:r>
            <a:r>
              <a:rPr lang="en-US" err="1"/>
              <a:t>summarise</a:t>
            </a:r>
            <a:r>
              <a:rPr lang="en-US"/>
              <a:t> the main arguments for each side of the question. </a:t>
            </a:r>
          </a:p>
          <a:p>
            <a:pPr lvl="0"/>
            <a:r>
              <a:rPr lang="en-US"/>
              <a:t>The bullet points should be the same </a:t>
            </a:r>
            <a:r>
              <a:rPr lang="en-US" err="1"/>
              <a:t>colour</a:t>
            </a:r>
            <a:r>
              <a:rPr lang="en-US"/>
              <a:t> as the above box.</a:t>
            </a:r>
          </a:p>
        </p:txBody>
      </p:sp>
      <p:sp>
        <p:nvSpPr>
          <p:cNvPr id="18" name="Shape 223">
            <a:extLst>
              <a:ext uri="{FF2B5EF4-FFF2-40B4-BE49-F238E27FC236}">
                <a16:creationId xmlns:a16="http://schemas.microsoft.com/office/drawing/2014/main" id="{E23674C8-DF6F-445F-A311-54882E2AA41D}"/>
              </a:ext>
            </a:extLst>
          </p:cNvPr>
          <p:cNvSpPr/>
          <p:nvPr/>
        </p:nvSpPr>
        <p:spPr>
          <a:xfrm>
            <a:off x="4571998" y="1444372"/>
            <a:ext cx="3995802" cy="406219"/>
          </a:xfrm>
          <a:prstGeom prst="rect">
            <a:avLst/>
          </a:prstGeom>
          <a:solidFill>
            <a:schemeClr val="accent2"/>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tx1"/>
                </a:solidFill>
                <a:latin typeface="Century Gothic" panose="020B0502020202020204" pitchFamily="34" charset="0"/>
                <a:ea typeface="Lato" panose="020F0502020204030203" pitchFamily="34" charset="0"/>
                <a:cs typeface="Lato" panose="020F0502020204030203" pitchFamily="34" charset="0"/>
                <a:sym typeface="Calibri"/>
              </a:rPr>
              <a:t>NO</a:t>
            </a:r>
          </a:p>
        </p:txBody>
      </p:sp>
      <p:sp>
        <p:nvSpPr>
          <p:cNvPr id="19" name="Shape 234">
            <a:extLst>
              <a:ext uri="{FF2B5EF4-FFF2-40B4-BE49-F238E27FC236}">
                <a16:creationId xmlns:a16="http://schemas.microsoft.com/office/drawing/2014/main" id="{44948174-0394-4326-B2FB-3CCE21FB747C}"/>
              </a:ext>
            </a:extLst>
          </p:cNvPr>
          <p:cNvSpPr/>
          <p:nvPr/>
        </p:nvSpPr>
        <p:spPr>
          <a:xfrm>
            <a:off x="621692" y="1444372"/>
            <a:ext cx="3950307" cy="406219"/>
          </a:xfrm>
          <a:prstGeom prst="rect">
            <a:avLst/>
          </a:prstGeom>
          <a:solidFill>
            <a:schemeClr val="tx2"/>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tx1"/>
                </a:solidFill>
                <a:latin typeface="Century Gothic" panose="020B0502020202020204" pitchFamily="34" charset="0"/>
                <a:ea typeface="Lato" panose="020F0502020204030203" pitchFamily="34" charset="0"/>
                <a:cs typeface="Lato" panose="020F0502020204030203" pitchFamily="34" charset="0"/>
                <a:sym typeface="Calibri"/>
              </a:rPr>
              <a:t>YES</a:t>
            </a:r>
          </a:p>
        </p:txBody>
      </p:sp>
      <p:pic>
        <p:nvPicPr>
          <p:cNvPr id="11" name="Picture 10">
            <a:extLst>
              <a:ext uri="{FF2B5EF4-FFF2-40B4-BE49-F238E27FC236}">
                <a16:creationId xmlns:a16="http://schemas.microsoft.com/office/drawing/2014/main" id="{3D238BE8-6FD2-41D1-9C60-888A56636D02}"/>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8777804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Further Learning">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4469EC5B-3F9C-40EF-BEA6-C8BF5ABFC7AF}"/>
              </a:ext>
            </a:extLst>
          </p:cNvPr>
          <p:cNvSpPr/>
          <p:nvPr/>
        </p:nvSpPr>
        <p:spPr>
          <a:xfrm rot="10800000" flipH="1">
            <a:off x="175614" y="198000"/>
            <a:ext cx="8860880" cy="6510124"/>
          </a:xfrm>
          <a:prstGeom prst="rtTriangle">
            <a:avLst/>
          </a:prstGeom>
          <a:solidFill>
            <a:srgbClr val="BB0F7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ight Triangle 3">
            <a:extLst>
              <a:ext uri="{FF2B5EF4-FFF2-40B4-BE49-F238E27FC236}">
                <a16:creationId xmlns:a16="http://schemas.microsoft.com/office/drawing/2014/main" id="{E09B92E2-38D2-43E7-82D0-D5250F2052CF}"/>
              </a:ext>
            </a:extLst>
          </p:cNvPr>
          <p:cNvSpPr/>
          <p:nvPr/>
        </p:nvSpPr>
        <p:spPr>
          <a:xfrm flipH="1">
            <a:off x="175614" y="175760"/>
            <a:ext cx="8860880" cy="6510124"/>
          </a:xfrm>
          <a:prstGeom prst="rtTriangle">
            <a:avLst/>
          </a:prstGeom>
          <a:solidFill>
            <a:srgbClr val="30AFA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957D865-DBDB-4C51-8742-C1220FD6BA56}"/>
              </a:ext>
            </a:extLst>
          </p:cNvPr>
          <p:cNvSpPr>
            <a:spLocks noGrp="1"/>
          </p:cNvSpPr>
          <p:nvPr>
            <p:ph type="title"/>
          </p:nvPr>
        </p:nvSpPr>
        <p:spPr>
          <a:xfrm>
            <a:off x="457200" y="274640"/>
            <a:ext cx="8229600" cy="570751"/>
          </a:xfrm>
          <a:prstGeom prst="rect">
            <a:avLst/>
          </a:prstGeom>
        </p:spPr>
        <p:txBody>
          <a:bodyPr/>
          <a:lstStyle>
            <a:lvl1pPr>
              <a:defRPr b="1"/>
            </a:lvl1pPr>
          </a:lstStyle>
          <a:p>
            <a:r>
              <a:rPr lang="en-US"/>
              <a:t>Click to edit Master title style</a:t>
            </a:r>
            <a:endParaRPr lang="en-GB"/>
          </a:p>
        </p:txBody>
      </p:sp>
    </p:spTree>
    <p:extLst>
      <p:ext uri="{BB962C8B-B14F-4D97-AF65-F5344CB8AC3E}">
        <p14:creationId xmlns:p14="http://schemas.microsoft.com/office/powerpoint/2010/main" val="41050574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lleges En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84FE27C-58A1-43B8-90BE-806A0DAA6C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84055" y="2316784"/>
            <a:ext cx="2175883" cy="2651076"/>
          </a:xfrm>
          <a:prstGeom prst="rect">
            <a:avLst/>
          </a:prstGeom>
        </p:spPr>
      </p:pic>
      <p:pic>
        <p:nvPicPr>
          <p:cNvPr id="11" name="Picture 10">
            <a:extLst>
              <a:ext uri="{FF2B5EF4-FFF2-40B4-BE49-F238E27FC236}">
                <a16:creationId xmlns:a16="http://schemas.microsoft.com/office/drawing/2014/main" id="{CC3CE72D-1435-4A53-A159-3A6CD2565650}"/>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
        <p:nvSpPr>
          <p:cNvPr id="14" name="TextBox 13">
            <a:extLst>
              <a:ext uri="{FF2B5EF4-FFF2-40B4-BE49-F238E27FC236}">
                <a16:creationId xmlns:a16="http://schemas.microsoft.com/office/drawing/2014/main" id="{6C4E2865-5D47-4833-930C-63AC72D8D4BA}"/>
              </a:ext>
            </a:extLst>
          </p:cNvPr>
          <p:cNvSpPr txBox="1"/>
          <p:nvPr/>
        </p:nvSpPr>
        <p:spPr>
          <a:xfrm>
            <a:off x="1720119" y="947630"/>
            <a:ext cx="5703757" cy="1384995"/>
          </a:xfrm>
          <a:prstGeom prst="rect">
            <a:avLst/>
          </a:prstGeom>
          <a:noFill/>
        </p:spPr>
        <p:txBody>
          <a:bodyPr wrap="square" rtlCol="0" anchor="ctr">
            <a:spAutoFit/>
          </a:bodyPr>
          <a:lstStyle/>
          <a:p>
            <a:pPr algn="ctr"/>
            <a:r>
              <a:rPr lang="en-GB" sz="2800" b="1"/>
              <a:t>Cast your vote on…</a:t>
            </a:r>
          </a:p>
          <a:p>
            <a:pPr algn="ctr"/>
            <a:endParaRPr lang="en-GB" sz="2800" b="1"/>
          </a:p>
          <a:p>
            <a:pPr algn="ctr"/>
            <a:r>
              <a:rPr lang="en-GB" sz="2800" b="1">
                <a:hlinkClick r:id="rId4"/>
              </a:rPr>
              <a:t>www.votesforschools.com</a:t>
            </a:r>
            <a:r>
              <a:rPr lang="en-GB" sz="2800" b="1"/>
              <a:t> </a:t>
            </a:r>
          </a:p>
        </p:txBody>
      </p:sp>
      <p:sp>
        <p:nvSpPr>
          <p:cNvPr id="9" name="Rectangle: Rounded Corners 8">
            <a:hlinkClick r:id="rId5"/>
            <a:extLst>
              <a:ext uri="{FF2B5EF4-FFF2-40B4-BE49-F238E27FC236}">
                <a16:creationId xmlns:a16="http://schemas.microsoft.com/office/drawing/2014/main" id="{42CB29EC-D773-4F0B-84CC-242883F4191D}"/>
              </a:ext>
            </a:extLst>
          </p:cNvPr>
          <p:cNvSpPr/>
          <p:nvPr/>
        </p:nvSpPr>
        <p:spPr>
          <a:xfrm>
            <a:off x="358893" y="5649827"/>
            <a:ext cx="8426214" cy="868323"/>
          </a:xfrm>
          <a:prstGeom prst="roundRect">
            <a:avLst/>
          </a:prstGeom>
          <a:solidFill>
            <a:srgbClr val="EAB9D5"/>
          </a:solidFill>
          <a:ln w="28575">
            <a:solidFill>
              <a:srgbClr val="BB0F70"/>
            </a:solidFill>
          </a:ln>
        </p:spPr>
        <p:txBody>
          <a:bodyPr wrap="square">
            <a:spAutoFit/>
          </a:bodyPr>
          <a:lstStyle/>
          <a:p>
            <a:pPr algn="ctr"/>
            <a:r>
              <a:rPr lang="en-GB" sz="1500" b="1">
                <a:solidFill>
                  <a:srgbClr val="060505"/>
                </a:solidFill>
                <a:latin typeface="Century Gothic" panose="020B0502020202020204" pitchFamily="34" charset="0"/>
              </a:rPr>
              <a:t>Not sure how? </a:t>
            </a:r>
          </a:p>
          <a:p>
            <a:pPr algn="ctr"/>
            <a:r>
              <a:rPr lang="en-GB" sz="1500">
                <a:solidFill>
                  <a:srgbClr val="060505"/>
                </a:solidFill>
                <a:latin typeface="Century Gothic" panose="020B0502020202020204" pitchFamily="34" charset="0"/>
              </a:rPr>
              <a:t>Click the ballot box to see a video on how to log your votes! </a:t>
            </a:r>
          </a:p>
          <a:p>
            <a:pPr algn="ctr"/>
            <a:r>
              <a:rPr lang="en-GB" sz="1500">
                <a:solidFill>
                  <a:srgbClr val="060505"/>
                </a:solidFill>
                <a:latin typeface="Century Gothic" panose="020B0502020202020204" pitchFamily="34" charset="0"/>
              </a:rPr>
              <a:t>If you have any issues, feedback or comments, email </a:t>
            </a:r>
            <a:r>
              <a:rPr lang="en-GB" sz="1500" b="1">
                <a:solidFill>
                  <a:srgbClr val="30AFAF"/>
                </a:solidFill>
                <a:latin typeface="Century Gothic" panose="020B0502020202020204" pitchFamily="34" charset="0"/>
                <a:hlinkClick r:id="rId6">
                  <a:extLst>
                    <a:ext uri="{A12FA001-AC4F-418D-AE19-62706E023703}">
                      <ahyp:hlinkClr xmlns:ahyp="http://schemas.microsoft.com/office/drawing/2018/hyperlinkcolor" val="tx"/>
                    </a:ext>
                  </a:extLst>
                </a:hlinkClick>
              </a:rPr>
              <a:t>georgie@votesforschools.com</a:t>
            </a:r>
            <a:r>
              <a:rPr lang="en-GB" sz="1500">
                <a:solidFill>
                  <a:srgbClr val="060505"/>
                </a:solidFill>
                <a:latin typeface="Century Gothic" panose="020B0502020202020204" pitchFamily="34" charset="0"/>
              </a:rPr>
              <a:t>.</a:t>
            </a:r>
          </a:p>
        </p:txBody>
      </p:sp>
      <p:sp>
        <p:nvSpPr>
          <p:cNvPr id="12" name="Shape 246">
            <a:extLst>
              <a:ext uri="{FF2B5EF4-FFF2-40B4-BE49-F238E27FC236}">
                <a16:creationId xmlns:a16="http://schemas.microsoft.com/office/drawing/2014/main" id="{E6685DE7-3512-4633-8C3A-CEE6EC3DC240}"/>
              </a:ext>
            </a:extLst>
          </p:cNvPr>
          <p:cNvSpPr txBox="1">
            <a:spLocks/>
          </p:cNvSpPr>
          <p:nvPr/>
        </p:nvSpPr>
        <p:spPr>
          <a:xfrm>
            <a:off x="2517060" y="4924034"/>
            <a:ext cx="4109877"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a:latin typeface="Century Gothic" panose="020B0502020202020204" pitchFamily="34" charset="0"/>
                <a:ea typeface="Lato" panose="020F0502020204030203" pitchFamily="34" charset="0"/>
                <a:cs typeface="Lato" panose="020F0502020204030203" pitchFamily="34" charset="0"/>
                <a:sym typeface="Calibri"/>
              </a:rPr>
              <a:t>To have your voice heard!</a:t>
            </a:r>
          </a:p>
        </p:txBody>
      </p:sp>
    </p:spTree>
    <p:extLst>
      <p:ext uri="{BB962C8B-B14F-4D97-AF65-F5344CB8AC3E}">
        <p14:creationId xmlns:p14="http://schemas.microsoft.com/office/powerpoint/2010/main" val="2868674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earning Journey">
    <p:spTree>
      <p:nvGrpSpPr>
        <p:cNvPr id="1" name=""/>
        <p:cNvGrpSpPr/>
        <p:nvPr/>
      </p:nvGrpSpPr>
      <p:grpSpPr>
        <a:xfrm>
          <a:off x="0" y="0"/>
          <a:ext cx="0" cy="0"/>
          <a:chOff x="0" y="0"/>
          <a:chExt cx="0" cy="0"/>
        </a:xfrm>
      </p:grpSpPr>
      <p:pic>
        <p:nvPicPr>
          <p:cNvPr id="10" name="Picture 4" descr="Image result for finish sign">
            <a:extLst>
              <a:ext uri="{FF2B5EF4-FFF2-40B4-BE49-F238E27FC236}">
                <a16:creationId xmlns:a16="http://schemas.microsoft.com/office/drawing/2014/main" id="{B3EC44D8-1F0E-474B-B346-B47AC186D926}"/>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339817" y="4985651"/>
            <a:ext cx="1228485" cy="1218753"/>
          </a:xfrm>
          <a:prstGeom prst="rect">
            <a:avLst/>
          </a:prstGeom>
          <a:noFill/>
          <a:extLst>
            <a:ext uri="{909E8E84-426E-40dd-AFC4-6F175D3DCCD1}">
              <a14:hiddenFill xmlns:a14="http://schemas.microsoft.com/office/drawing/2010/main" xmlns="">
                <a:solidFill>
                  <a:srgbClr val="FFFFFF"/>
                </a:solidFill>
              </a14:hiddenFill>
            </a:ext>
          </a:extLst>
        </p:spPr>
      </p:pic>
      <p:sp>
        <p:nvSpPr>
          <p:cNvPr id="9" name="Freeform: Shape 9">
            <a:extLst>
              <a:ext uri="{FF2B5EF4-FFF2-40B4-BE49-F238E27FC236}">
                <a16:creationId xmlns:a16="http://schemas.microsoft.com/office/drawing/2014/main" id="{E61A4D26-4875-40CA-A5B2-7B453F8FE296}"/>
              </a:ext>
            </a:extLst>
          </p:cNvPr>
          <p:cNvSpPr/>
          <p:nvPr/>
        </p:nvSpPr>
        <p:spPr>
          <a:xfrm>
            <a:off x="836464" y="1772816"/>
            <a:ext cx="7581822" cy="4000976"/>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no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highlight>
                <a:srgbClr val="03ABE1"/>
              </a:highlight>
              <a:latin typeface="Century Gothic"/>
              <a:cs typeface="Century Gothic"/>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E995C5F7-E33A-C84D-9D5C-CFABFACAFC94}" type="slidenum">
              <a:rPr lang="en-US" smtClean="0"/>
              <a:t>‹#›</a:t>
            </a:fld>
            <a:endParaRPr lang="en-US"/>
          </a:p>
        </p:txBody>
      </p:sp>
      <p:pic>
        <p:nvPicPr>
          <p:cNvPr id="8" name="Picture 2" descr="http://www.thehiveinsight.com/wp-content/themes/tsu/css/images/signs-right-start.png">
            <a:extLst>
              <a:ext uri="{FF2B5EF4-FFF2-40B4-BE49-F238E27FC236}">
                <a16:creationId xmlns:a16="http://schemas.microsoft.com/office/drawing/2014/main" id="{3E3F0D5E-229D-49A7-AAB6-0D351DD0A03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248457"/>
            <a:ext cx="1431618" cy="1247433"/>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Text Placeholder 24">
            <a:extLst>
              <a:ext uri="{FF2B5EF4-FFF2-40B4-BE49-F238E27FC236}">
                <a16:creationId xmlns:a16="http://schemas.microsoft.com/office/drawing/2014/main" id="{DB6B306F-BFCD-4479-ACB0-81C8F27DCE04}"/>
              </a:ext>
            </a:extLst>
          </p:cNvPr>
          <p:cNvSpPr>
            <a:spLocks noGrp="1"/>
          </p:cNvSpPr>
          <p:nvPr>
            <p:ph type="body" sz="quarter" idx="17"/>
          </p:nvPr>
        </p:nvSpPr>
        <p:spPr>
          <a:xfrm>
            <a:off x="641476" y="3434574"/>
            <a:ext cx="1799130" cy="1149259"/>
          </a:xfrm>
          <a:solidFill>
            <a:schemeClr val="bg1"/>
          </a:solidFill>
          <a:ln w="28575">
            <a:solidFill>
              <a:schemeClr val="tx2"/>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2" name="Title 1">
            <a:extLst>
              <a:ext uri="{FF2B5EF4-FFF2-40B4-BE49-F238E27FC236}">
                <a16:creationId xmlns:a16="http://schemas.microsoft.com/office/drawing/2014/main" id="{0B71B64D-5B71-48B0-A10B-5D516CB7DCF1}"/>
              </a:ext>
            </a:extLst>
          </p:cNvPr>
          <p:cNvSpPr txBox="1">
            <a:spLocks/>
          </p:cNvSpPr>
          <p:nvPr/>
        </p:nvSpPr>
        <p:spPr>
          <a:xfrm>
            <a:off x="457200" y="274638"/>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a:latin typeface="Century Gothic"/>
                <a:cs typeface="Century Gothic"/>
              </a:rPr>
              <a:t>Our learning journey for this week!</a:t>
            </a:r>
          </a:p>
        </p:txBody>
      </p:sp>
      <p:sp>
        <p:nvSpPr>
          <p:cNvPr id="25" name="Text Placeholder 24">
            <a:extLst>
              <a:ext uri="{FF2B5EF4-FFF2-40B4-BE49-F238E27FC236}">
                <a16:creationId xmlns:a16="http://schemas.microsoft.com/office/drawing/2014/main" id="{15F20F20-48E6-4C24-8828-2C82B4338565}"/>
              </a:ext>
            </a:extLst>
          </p:cNvPr>
          <p:cNvSpPr>
            <a:spLocks noGrp="1"/>
          </p:cNvSpPr>
          <p:nvPr>
            <p:ph type="body" sz="quarter" idx="13"/>
          </p:nvPr>
        </p:nvSpPr>
        <p:spPr>
          <a:xfrm>
            <a:off x="2077538" y="1231203"/>
            <a:ext cx="1712913" cy="1109663"/>
          </a:xfrm>
          <a:solidFill>
            <a:schemeClr val="bg1"/>
          </a:solidFill>
          <a:ln w="28575">
            <a:solidFill>
              <a:schemeClr val="tx2"/>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7" name="Text Placeholder 26">
            <a:extLst>
              <a:ext uri="{FF2B5EF4-FFF2-40B4-BE49-F238E27FC236}">
                <a16:creationId xmlns:a16="http://schemas.microsoft.com/office/drawing/2014/main" id="{2868CCFB-DEDB-423B-A8FC-3A26C842F38A}"/>
              </a:ext>
            </a:extLst>
          </p:cNvPr>
          <p:cNvSpPr>
            <a:spLocks noGrp="1"/>
          </p:cNvSpPr>
          <p:nvPr>
            <p:ph type="body" sz="quarter" idx="14"/>
          </p:nvPr>
        </p:nvSpPr>
        <p:spPr>
          <a:xfrm>
            <a:off x="4764864" y="1140405"/>
            <a:ext cx="1884045" cy="1161348"/>
          </a:xfrm>
          <a:prstGeom prst="ellipse">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29" name="Text Placeholder 24">
            <a:extLst>
              <a:ext uri="{FF2B5EF4-FFF2-40B4-BE49-F238E27FC236}">
                <a16:creationId xmlns:a16="http://schemas.microsoft.com/office/drawing/2014/main" id="{F28DE195-DDB4-47F8-8B8C-DC750A8D9C27}"/>
              </a:ext>
            </a:extLst>
          </p:cNvPr>
          <p:cNvSpPr>
            <a:spLocks noGrp="1"/>
          </p:cNvSpPr>
          <p:nvPr>
            <p:ph type="body" sz="quarter" idx="15"/>
          </p:nvPr>
        </p:nvSpPr>
        <p:spPr>
          <a:xfrm>
            <a:off x="6101812" y="2648486"/>
            <a:ext cx="1713599" cy="1108800"/>
          </a:xfrm>
          <a:solidFill>
            <a:schemeClr val="bg1"/>
          </a:solidFill>
          <a:ln w="28575">
            <a:solidFill>
              <a:schemeClr val="tx2"/>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30" name="Text Placeholder 26">
            <a:extLst>
              <a:ext uri="{FF2B5EF4-FFF2-40B4-BE49-F238E27FC236}">
                <a16:creationId xmlns:a16="http://schemas.microsoft.com/office/drawing/2014/main" id="{C074B4FC-009B-47F9-A785-7C0FDE0B90EB}"/>
              </a:ext>
            </a:extLst>
          </p:cNvPr>
          <p:cNvSpPr>
            <a:spLocks noGrp="1"/>
          </p:cNvSpPr>
          <p:nvPr>
            <p:ph type="body" sz="quarter" idx="16"/>
          </p:nvPr>
        </p:nvSpPr>
        <p:spPr>
          <a:xfrm>
            <a:off x="3393747" y="2892932"/>
            <a:ext cx="2064047" cy="1173600"/>
          </a:xfrm>
          <a:prstGeom prst="ellipse">
            <a:avLst/>
          </a:prstGeom>
          <a:solidFill>
            <a:schemeClr val="bg1"/>
          </a:solidFill>
          <a:ln w="28575">
            <a:solidFill>
              <a:schemeClr val="tx2"/>
            </a:solidFill>
          </a:ln>
        </p:spPr>
        <p:txBody>
          <a:bodyP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3" name="Text Placeholder 26">
            <a:extLst>
              <a:ext uri="{FF2B5EF4-FFF2-40B4-BE49-F238E27FC236}">
                <a16:creationId xmlns:a16="http://schemas.microsoft.com/office/drawing/2014/main" id="{4ADB8F8D-C5D2-43D9-95F6-8953E23439F5}"/>
              </a:ext>
            </a:extLst>
          </p:cNvPr>
          <p:cNvSpPr>
            <a:spLocks noGrp="1"/>
          </p:cNvSpPr>
          <p:nvPr>
            <p:ph type="body" sz="quarter" idx="18"/>
          </p:nvPr>
        </p:nvSpPr>
        <p:spPr>
          <a:xfrm>
            <a:off x="2459285" y="5006403"/>
            <a:ext cx="2064047" cy="1292824"/>
          </a:xfrm>
          <a:prstGeom prst="ellipse">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 name="Text Placeholder 2">
            <a:extLst>
              <a:ext uri="{FF2B5EF4-FFF2-40B4-BE49-F238E27FC236}">
                <a16:creationId xmlns:a16="http://schemas.microsoft.com/office/drawing/2014/main" id="{2FE22C82-1322-47F0-8433-07036B1A318E}"/>
              </a:ext>
            </a:extLst>
          </p:cNvPr>
          <p:cNvSpPr>
            <a:spLocks noGrp="1"/>
          </p:cNvSpPr>
          <p:nvPr>
            <p:ph type="body" sz="quarter" idx="19" hasCustomPrompt="1"/>
          </p:nvPr>
        </p:nvSpPr>
        <p:spPr>
          <a:xfrm>
            <a:off x="5508301" y="5062265"/>
            <a:ext cx="1487488" cy="1181100"/>
          </a:xfrm>
          <a:solidFill>
            <a:schemeClr val="bg1"/>
          </a:solidFill>
          <a:ln w="28575">
            <a:solidFill>
              <a:schemeClr val="tx2"/>
            </a:solidFill>
          </a:ln>
        </p:spPr>
        <p:txBody>
          <a:bodyPr anchor="ctr">
            <a:normAutofit/>
          </a:bodyPr>
          <a:lstStyle>
            <a:lvl1pPr marL="0" indent="0" algn="ctr">
              <a:buNone/>
              <a:defRPr sz="1600"/>
            </a:lvl1pPr>
          </a:lstStyle>
          <a:p>
            <a:pPr lvl="0"/>
            <a:r>
              <a:rPr lang="en-US"/>
              <a:t>Vote!</a:t>
            </a:r>
          </a:p>
        </p:txBody>
      </p:sp>
      <p:pic>
        <p:nvPicPr>
          <p:cNvPr id="15" name="Picture 14">
            <a:extLst>
              <a:ext uri="{FF2B5EF4-FFF2-40B4-BE49-F238E27FC236}">
                <a16:creationId xmlns:a16="http://schemas.microsoft.com/office/drawing/2014/main" id="{36A6997C-D971-4035-B1E0-C3AFCF4B9EF5}"/>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3579469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mon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7237562" cy="457199"/>
          </a:xfrm>
        </p:spPr>
        <p:txBody>
          <a:bodyPr>
            <a:noAutofit/>
          </a:bodyPr>
          <a:lstStyle>
            <a:lvl1pPr algn="l">
              <a:defRPr sz="2800" b="1">
                <a:latin typeface="+mn-lt"/>
              </a:defRPr>
            </a:lvl1pPr>
          </a:lstStyle>
          <a:p>
            <a:r>
              <a:rPr lang="en-US"/>
              <a:t>Commonly used boxes</a:t>
            </a:r>
          </a:p>
        </p:txBody>
      </p:sp>
      <p:sp>
        <p:nvSpPr>
          <p:cNvPr id="5" name="Text Placeholder 4">
            <a:extLst>
              <a:ext uri="{FF2B5EF4-FFF2-40B4-BE49-F238E27FC236}">
                <a16:creationId xmlns:a16="http://schemas.microsoft.com/office/drawing/2014/main" id="{0D5172E2-B8C0-4B53-8CD7-E38E5A07A91D}"/>
              </a:ext>
            </a:extLst>
          </p:cNvPr>
          <p:cNvSpPr>
            <a:spLocks noGrp="1"/>
          </p:cNvSpPr>
          <p:nvPr>
            <p:ph type="body" sz="quarter" idx="13" hasCustomPrompt="1"/>
          </p:nvPr>
        </p:nvSpPr>
        <p:spPr>
          <a:xfrm>
            <a:off x="780879" y="3832016"/>
            <a:ext cx="3789946" cy="2146261"/>
          </a:xfrm>
          <a:prstGeom prst="cloud">
            <a:avLst/>
          </a:prstGeom>
          <a:solidFill>
            <a:schemeClr val="accent5"/>
          </a:solidFill>
          <a:ln w="28575">
            <a:solidFill>
              <a:schemeClr val="tx2"/>
            </a:solidFill>
          </a:ln>
        </p:spPr>
        <p:txBody>
          <a:bodyPr anchor="ctr">
            <a:normAutofit/>
          </a:bodyPr>
          <a:lstStyle>
            <a:lvl1pPr marL="0" indent="0" algn="ctr">
              <a:buNone/>
              <a:defRPr sz="1600" b="1"/>
            </a:lvl1pPr>
            <a:lvl2pPr marL="457200" indent="0" algn="ctr">
              <a:buNone/>
              <a:defRPr sz="1600"/>
            </a:lvl2pPr>
          </a:lstStyle>
          <a:p>
            <a:pPr lvl="0"/>
            <a:r>
              <a:rPr lang="en-US"/>
              <a:t>Activity Title (X mins)</a:t>
            </a:r>
          </a:p>
          <a:p>
            <a:pPr lvl="1"/>
            <a:r>
              <a:rPr lang="en-US"/>
              <a:t>Activity information</a:t>
            </a:r>
          </a:p>
        </p:txBody>
      </p:sp>
      <p:sp>
        <p:nvSpPr>
          <p:cNvPr id="8" name="Text Placeholder 7">
            <a:extLst>
              <a:ext uri="{FF2B5EF4-FFF2-40B4-BE49-F238E27FC236}">
                <a16:creationId xmlns:a16="http://schemas.microsoft.com/office/drawing/2014/main" id="{E7843B41-02CF-4B64-BCD9-B9CC93735139}"/>
              </a:ext>
            </a:extLst>
          </p:cNvPr>
          <p:cNvSpPr>
            <a:spLocks noGrp="1"/>
          </p:cNvSpPr>
          <p:nvPr>
            <p:ph type="body" sz="quarter" idx="14" hasCustomPrompt="1"/>
          </p:nvPr>
        </p:nvSpPr>
        <p:spPr>
          <a:xfrm>
            <a:off x="1137921" y="2371512"/>
            <a:ext cx="2994025" cy="940234"/>
          </a:xfrm>
          <a:prstGeom prst="roundRect">
            <a:avLst/>
          </a:prstGeom>
          <a:solidFill>
            <a:schemeClr val="accent1"/>
          </a:solidFill>
          <a:ln w="28575">
            <a:solidFill>
              <a:schemeClr val="accent2"/>
            </a:solidFill>
          </a:ln>
        </p:spPr>
        <p:txBody>
          <a:bodyPr anchor="ctr">
            <a:normAutofit/>
          </a:bodyPr>
          <a:lstStyle>
            <a:lvl1pPr marL="0" indent="0" algn="ctr">
              <a:buNone/>
              <a:defRPr sz="1600"/>
            </a:lvl1pPr>
          </a:lstStyle>
          <a:p>
            <a:pPr lvl="0"/>
            <a:r>
              <a:rPr lang="en-US"/>
              <a:t>Information box</a:t>
            </a:r>
          </a:p>
        </p:txBody>
      </p:sp>
      <p:sp>
        <p:nvSpPr>
          <p:cNvPr id="12" name="Text Placeholder 7">
            <a:extLst>
              <a:ext uri="{FF2B5EF4-FFF2-40B4-BE49-F238E27FC236}">
                <a16:creationId xmlns:a16="http://schemas.microsoft.com/office/drawing/2014/main" id="{88D644EF-BAA6-4E05-AE1F-70DBA267BF45}"/>
              </a:ext>
            </a:extLst>
          </p:cNvPr>
          <p:cNvSpPr>
            <a:spLocks noGrp="1"/>
          </p:cNvSpPr>
          <p:nvPr>
            <p:ph type="body" sz="quarter" idx="16" hasCustomPrompt="1"/>
          </p:nvPr>
        </p:nvSpPr>
        <p:spPr>
          <a:xfrm>
            <a:off x="5180231" y="2914097"/>
            <a:ext cx="2994025" cy="940234"/>
          </a:xfrm>
          <a:prstGeom prst="roundRect">
            <a:avLst/>
          </a:prstGeom>
          <a:solidFill>
            <a:schemeClr val="accent3"/>
          </a:solidFill>
          <a:ln w="28575">
            <a:solidFill>
              <a:schemeClr val="tx1"/>
            </a:solidFill>
          </a:ln>
        </p:spPr>
        <p:txBody>
          <a:bodyPr anchor="ctr">
            <a:normAutofit/>
          </a:bodyPr>
          <a:lstStyle>
            <a:lvl1pPr marL="0" indent="0" algn="ctr">
              <a:buNone/>
              <a:defRPr sz="1600" b="1"/>
            </a:lvl1pPr>
          </a:lstStyle>
          <a:p>
            <a:pPr lvl="0"/>
            <a:r>
              <a:rPr lang="en-US"/>
              <a:t>SEND/Definition Box:</a:t>
            </a:r>
          </a:p>
        </p:txBody>
      </p:sp>
      <p:sp>
        <p:nvSpPr>
          <p:cNvPr id="10" name="Text Placeholder 7">
            <a:extLst>
              <a:ext uri="{FF2B5EF4-FFF2-40B4-BE49-F238E27FC236}">
                <a16:creationId xmlns:a16="http://schemas.microsoft.com/office/drawing/2014/main" id="{77269F30-4ADC-40DA-AD25-97F31391CC29}"/>
              </a:ext>
            </a:extLst>
          </p:cNvPr>
          <p:cNvSpPr>
            <a:spLocks noGrp="1"/>
          </p:cNvSpPr>
          <p:nvPr>
            <p:ph type="body" sz="quarter" idx="18" hasCustomPrompt="1"/>
          </p:nvPr>
        </p:nvSpPr>
        <p:spPr>
          <a:xfrm>
            <a:off x="5180230" y="4037677"/>
            <a:ext cx="2994025" cy="940234"/>
          </a:xfrm>
          <a:prstGeom prst="roundRect">
            <a:avLst/>
          </a:prstGeom>
          <a:solidFill>
            <a:schemeClr val="bg1">
              <a:lumMod val="95000"/>
            </a:schemeClr>
          </a:solidFill>
          <a:ln w="28575">
            <a:solidFill>
              <a:schemeClr val="tx1"/>
            </a:solidFill>
          </a:ln>
        </p:spPr>
        <p:txBody>
          <a:bodyPr anchor="ctr">
            <a:normAutofit/>
          </a:bodyPr>
          <a:lstStyle>
            <a:lvl1pPr marL="0" indent="0" algn="ctr">
              <a:buNone/>
              <a:defRPr sz="1600" b="1"/>
            </a:lvl1pPr>
          </a:lstStyle>
          <a:p>
            <a:pPr lvl="0"/>
            <a:r>
              <a:rPr lang="en-US"/>
              <a:t>Teachers note</a:t>
            </a:r>
          </a:p>
        </p:txBody>
      </p:sp>
      <p:sp>
        <p:nvSpPr>
          <p:cNvPr id="9" name="Text Placeholder 7">
            <a:extLst>
              <a:ext uri="{FF2B5EF4-FFF2-40B4-BE49-F238E27FC236}">
                <a16:creationId xmlns:a16="http://schemas.microsoft.com/office/drawing/2014/main" id="{3F182A14-3F1D-476C-86EF-54A1A5D78CEF}"/>
              </a:ext>
            </a:extLst>
          </p:cNvPr>
          <p:cNvSpPr>
            <a:spLocks noGrp="1"/>
          </p:cNvSpPr>
          <p:nvPr>
            <p:ph type="body" sz="quarter" idx="19" hasCustomPrompt="1"/>
          </p:nvPr>
        </p:nvSpPr>
        <p:spPr>
          <a:xfrm>
            <a:off x="1136742" y="1247932"/>
            <a:ext cx="2994025" cy="940234"/>
          </a:xfrm>
          <a:prstGeom prst="roundRect">
            <a:avLst/>
          </a:prstGeom>
          <a:solidFill>
            <a:schemeClr val="bg2"/>
          </a:solidFill>
          <a:ln w="28575">
            <a:solidFill>
              <a:schemeClr val="tx2"/>
            </a:solidFill>
          </a:ln>
        </p:spPr>
        <p:txBody>
          <a:bodyPr anchor="ctr">
            <a:normAutofit/>
          </a:bodyPr>
          <a:lstStyle>
            <a:lvl1pPr marL="0" indent="0" algn="ctr">
              <a:buNone/>
              <a:defRPr sz="1600">
                <a:solidFill>
                  <a:schemeClr val="tx1"/>
                </a:solidFill>
              </a:defRPr>
            </a:lvl1pPr>
          </a:lstStyle>
          <a:p>
            <a:pPr lvl="0"/>
            <a:r>
              <a:rPr lang="en-US"/>
              <a:t>Information box</a:t>
            </a:r>
          </a:p>
        </p:txBody>
      </p:sp>
      <p:sp>
        <p:nvSpPr>
          <p:cNvPr id="7" name="Text Placeholder 6">
            <a:extLst>
              <a:ext uri="{FF2B5EF4-FFF2-40B4-BE49-F238E27FC236}">
                <a16:creationId xmlns:a16="http://schemas.microsoft.com/office/drawing/2014/main" id="{545BC85D-E8AA-4F9D-B69B-46A19BEFAC90}"/>
              </a:ext>
            </a:extLst>
          </p:cNvPr>
          <p:cNvSpPr>
            <a:spLocks noGrp="1"/>
          </p:cNvSpPr>
          <p:nvPr>
            <p:ph type="body" sz="quarter" idx="20" hasCustomPrompt="1"/>
          </p:nvPr>
        </p:nvSpPr>
        <p:spPr>
          <a:xfrm>
            <a:off x="5180230" y="1790517"/>
            <a:ext cx="2995200" cy="940234"/>
          </a:xfrm>
          <a:prstGeom prst="roundRect">
            <a:avLst/>
          </a:prstGeom>
          <a:solidFill>
            <a:schemeClr val="tx2"/>
          </a:solidFill>
          <a:ln w="28575">
            <a:solidFill>
              <a:schemeClr val="bg2"/>
            </a:solidFill>
          </a:ln>
        </p:spPr>
        <p:txBody>
          <a:bodyPr anchor="ctr"/>
          <a:lstStyle>
            <a:lvl1pPr algn="ctr">
              <a:defRPr sz="1600" b="1">
                <a:solidFill>
                  <a:schemeClr val="bg1"/>
                </a:solidFill>
              </a:defRPr>
            </a:lvl1pPr>
            <a:lvl2pPr algn="ctr">
              <a:defRPr sz="1600">
                <a:solidFill>
                  <a:schemeClr val="bg1"/>
                </a:solidFill>
              </a:defRPr>
            </a:lvl2pPr>
          </a:lstStyle>
          <a:p>
            <a:pPr lvl="0"/>
            <a:r>
              <a:rPr lang="en-US"/>
              <a:t>Challenge:</a:t>
            </a:r>
          </a:p>
          <a:p>
            <a:pPr lvl="1"/>
            <a:r>
              <a:rPr lang="en-US"/>
              <a:t>Information</a:t>
            </a:r>
          </a:p>
        </p:txBody>
      </p:sp>
      <p:pic>
        <p:nvPicPr>
          <p:cNvPr id="14" name="Picture 13">
            <a:extLst>
              <a:ext uri="{FF2B5EF4-FFF2-40B4-BE49-F238E27FC236}">
                <a16:creationId xmlns:a16="http://schemas.microsoft.com/office/drawing/2014/main" id="{5EC2DD7D-13A1-4654-9AF7-342A85C83E1F}"/>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802832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Summary">
    <p:spTree>
      <p:nvGrpSpPr>
        <p:cNvPr id="1" name=""/>
        <p:cNvGrpSpPr/>
        <p:nvPr/>
      </p:nvGrpSpPr>
      <p:grpSpPr>
        <a:xfrm>
          <a:off x="0" y="0"/>
          <a:ext cx="0" cy="0"/>
          <a:chOff x="0" y="0"/>
          <a:chExt cx="0" cy="0"/>
        </a:xfrm>
      </p:grpSpPr>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412751" y="2140961"/>
            <a:ext cx="4176713" cy="4003736"/>
          </a:xfrm>
          <a:ln>
            <a:solidFill>
              <a:schemeClr val="tx1"/>
            </a:solidFill>
          </a:ln>
        </p:spPr>
        <p:txBody>
          <a:bodyPr>
            <a:normAutofit/>
          </a:bodyPr>
          <a:lstStyle>
            <a:lvl1pPr marL="285750" indent="-285750">
              <a:buClr>
                <a:schemeClr val="tx2"/>
              </a:buClr>
              <a:buFont typeface="Arial" panose="020B0604020202020204" pitchFamily="34" charset="0"/>
              <a:buChar char="•"/>
              <a:defRPr sz="1600"/>
            </a:lvl1pPr>
            <a:lvl2pPr marL="457200" indent="0">
              <a:buNone/>
              <a:defRPr/>
            </a:lvl2pPr>
          </a:lstStyle>
          <a:p>
            <a:pPr lvl="0"/>
            <a:r>
              <a:rPr lang="en-US"/>
              <a:t>These boxes should </a:t>
            </a:r>
            <a:r>
              <a:rPr lang="en-US" err="1"/>
              <a:t>summarise</a:t>
            </a:r>
            <a:r>
              <a:rPr lang="en-US"/>
              <a:t> the main arguments for each side of the question. </a:t>
            </a:r>
          </a:p>
          <a:p>
            <a:pPr lvl="0"/>
            <a:r>
              <a:rPr lang="en-US"/>
              <a:t>The bullet points should be the same </a:t>
            </a:r>
            <a:r>
              <a:rPr lang="en-US" err="1"/>
              <a:t>colour</a:t>
            </a:r>
            <a:r>
              <a:rPr lang="en-US"/>
              <a:t> as the above box.</a:t>
            </a:r>
          </a:p>
        </p:txBody>
      </p:sp>
      <p:sp>
        <p:nvSpPr>
          <p:cNvPr id="10" name="Title 1">
            <a:extLst>
              <a:ext uri="{FF2B5EF4-FFF2-40B4-BE49-F238E27FC236}">
                <a16:creationId xmlns:a16="http://schemas.microsoft.com/office/drawing/2014/main" id="{E94FC0DA-1F7A-4A4F-96DF-822CA2457C43}"/>
              </a:ext>
            </a:extLst>
          </p:cNvPr>
          <p:cNvSpPr>
            <a:spLocks noGrp="1"/>
          </p:cNvSpPr>
          <p:nvPr>
            <p:ph type="title" hasCustomPrompt="1"/>
          </p:nvPr>
        </p:nvSpPr>
        <p:spPr>
          <a:xfrm>
            <a:off x="1413428" y="274639"/>
            <a:ext cx="6350924" cy="1199413"/>
          </a:xfrm>
        </p:spPr>
        <p:txBody>
          <a:bodyPr>
            <a:normAutofit/>
          </a:bodyPr>
          <a:lstStyle>
            <a:lvl1pPr algn="ctr">
              <a:defRPr lang="en-US" sz="2800" b="1" kern="1200" dirty="0">
                <a:solidFill>
                  <a:schemeClr val="tx1"/>
                </a:solidFill>
                <a:latin typeface="+mn-lt"/>
                <a:ea typeface="+mj-ea"/>
                <a:cs typeface="+mj-cs"/>
              </a:defRPr>
            </a:lvl1pPr>
          </a:lstStyle>
          <a:p>
            <a:r>
              <a:rPr lang="en-GB"/>
              <a:t>Copy the Vote Topic Question Here</a:t>
            </a:r>
            <a:endParaRPr lang="en-US"/>
          </a:p>
        </p:txBody>
      </p:sp>
      <p:sp>
        <p:nvSpPr>
          <p:cNvPr id="11" name="Rectangle 10">
            <a:extLst>
              <a:ext uri="{FF2B5EF4-FFF2-40B4-BE49-F238E27FC236}">
                <a16:creationId xmlns:a16="http://schemas.microsoft.com/office/drawing/2014/main" id="{F8C349FA-FA0A-47CF-B375-590C3935656D}"/>
              </a:ext>
            </a:extLst>
          </p:cNvPr>
          <p:cNvSpPr/>
          <p:nvPr/>
        </p:nvSpPr>
        <p:spPr>
          <a:xfrm>
            <a:off x="412544" y="1708914"/>
            <a:ext cx="4176347" cy="432047"/>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a:ea typeface="Lato" panose="020F0502020204030203" pitchFamily="34" charset="0"/>
                <a:cs typeface="Century Gothic"/>
              </a:rPr>
              <a:t>Yes</a:t>
            </a:r>
            <a:endParaRPr lang="en-GB" sz="1800" b="1">
              <a:solidFill>
                <a:schemeClr val="tx1"/>
              </a:solidFill>
              <a:latin typeface="Century Gothic"/>
              <a:ea typeface="Lato" panose="020F0502020204030203" pitchFamily="34" charset="0"/>
              <a:cs typeface="Century Gothic"/>
            </a:endParaRPr>
          </a:p>
        </p:txBody>
      </p:sp>
      <p:sp>
        <p:nvSpPr>
          <p:cNvPr id="12" name="Rectangle 11">
            <a:extLst>
              <a:ext uri="{FF2B5EF4-FFF2-40B4-BE49-F238E27FC236}">
                <a16:creationId xmlns:a16="http://schemas.microsoft.com/office/drawing/2014/main" id="{F4681413-D22E-44B1-B3BB-C8FC00A935E9}"/>
              </a:ext>
            </a:extLst>
          </p:cNvPr>
          <p:cNvSpPr/>
          <p:nvPr/>
        </p:nvSpPr>
        <p:spPr>
          <a:xfrm>
            <a:off x="4588890" y="1708914"/>
            <a:ext cx="4142566" cy="432047"/>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a:ea typeface="Lato" panose="020F0502020204030203" pitchFamily="34" charset="0"/>
                <a:cs typeface="Century Gothic"/>
              </a:rPr>
              <a:t>No</a:t>
            </a:r>
            <a:endParaRPr lang="en-GB" sz="1800" b="1">
              <a:solidFill>
                <a:schemeClr val="tx1"/>
              </a:solidFill>
              <a:latin typeface="Century Gothic"/>
              <a:ea typeface="Lato" panose="020F0502020204030203" pitchFamily="34" charset="0"/>
              <a:cs typeface="Century Gothic"/>
            </a:endParaRPr>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89463" y="2135646"/>
            <a:ext cx="4141787" cy="4003736"/>
          </a:xfrm>
          <a:ln>
            <a:solidFill>
              <a:schemeClr val="tx1"/>
            </a:solidFill>
          </a:ln>
        </p:spPr>
        <p:txBody>
          <a:bodyPr>
            <a:normAutofit/>
          </a:bodyPr>
          <a:lstStyle>
            <a:lvl1pPr marL="285750" indent="-285750">
              <a:buClr>
                <a:schemeClr val="accent2"/>
              </a:buClr>
              <a:buFont typeface="Arial" panose="020B0604020202020204" pitchFamily="34" charset="0"/>
              <a:buChar char="•"/>
              <a:defRPr sz="1600"/>
            </a:lvl1pPr>
            <a:lvl2pPr marL="457200" indent="0">
              <a:buNone/>
              <a:defRPr/>
            </a:lvl2pPr>
          </a:lstStyle>
          <a:p>
            <a:pPr lvl="0"/>
            <a:r>
              <a:rPr lang="en-US"/>
              <a:t>These boxes should </a:t>
            </a:r>
            <a:r>
              <a:rPr lang="en-US" err="1"/>
              <a:t>summarise</a:t>
            </a:r>
            <a:r>
              <a:rPr lang="en-US"/>
              <a:t> the main arguments for each side of the question. </a:t>
            </a:r>
          </a:p>
          <a:p>
            <a:pPr lvl="0"/>
            <a:r>
              <a:rPr lang="en-US"/>
              <a:t>The bullet points should be the same </a:t>
            </a:r>
            <a:r>
              <a:rPr lang="en-US" err="1"/>
              <a:t>colour</a:t>
            </a:r>
            <a:r>
              <a:rPr lang="en-US"/>
              <a:t> as the above box.</a:t>
            </a:r>
          </a:p>
        </p:txBody>
      </p:sp>
      <p:pic>
        <p:nvPicPr>
          <p:cNvPr id="17" name="Picture 16">
            <a:extLst>
              <a:ext uri="{FF2B5EF4-FFF2-40B4-BE49-F238E27FC236}">
                <a16:creationId xmlns:a16="http://schemas.microsoft.com/office/drawing/2014/main" id="{80F29C03-D938-433F-A1E7-4F12140050D7}"/>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1384438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areer Launchpa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1DEF6-C112-4BCD-8EF8-ADB6CE45252E}"/>
              </a:ext>
            </a:extLst>
          </p:cNvPr>
          <p:cNvSpPr/>
          <p:nvPr/>
        </p:nvSpPr>
        <p:spPr>
          <a:xfrm>
            <a:off x="128070" y="3420376"/>
            <a:ext cx="8878297" cy="3259377"/>
          </a:xfrm>
          <a:prstGeom prst="rect">
            <a:avLst/>
          </a:prstGeom>
          <a:solidFill>
            <a:srgbClr val="EF3340">
              <a:alpha val="1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 Placeholder 11">
            <a:extLst>
              <a:ext uri="{FF2B5EF4-FFF2-40B4-BE49-F238E27FC236}">
                <a16:creationId xmlns:a16="http://schemas.microsoft.com/office/drawing/2014/main" id="{1F833950-833C-475A-A691-4FE801C34794}"/>
              </a:ext>
            </a:extLst>
          </p:cNvPr>
          <p:cNvSpPr>
            <a:spLocks noGrp="1"/>
          </p:cNvSpPr>
          <p:nvPr>
            <p:ph type="body" sz="quarter" idx="20" hasCustomPrompt="1"/>
          </p:nvPr>
        </p:nvSpPr>
        <p:spPr>
          <a:xfrm>
            <a:off x="4172875" y="3730469"/>
            <a:ext cx="4278975" cy="2671763"/>
          </a:xfrm>
          <a:prstGeom prst="roundRect">
            <a:avLst/>
          </a:prstGeom>
          <a:solidFill>
            <a:schemeClr val="bg2"/>
          </a:solidFill>
          <a:ln w="28575">
            <a:solidFill>
              <a:schemeClr val="tx2"/>
            </a:solidFill>
          </a:ln>
        </p:spPr>
        <p:txBody>
          <a:bodyPr anchor="ctr">
            <a:normAutofit/>
          </a:bodyPr>
          <a:lstStyle>
            <a:lvl1pPr marL="0" indent="0" algn="ctr">
              <a:buNone/>
              <a:defRPr sz="1600" b="0"/>
            </a:lvl1pPr>
          </a:lstStyle>
          <a:p>
            <a:pPr lvl="0"/>
            <a:r>
              <a:rPr lang="en-GB"/>
              <a:t>Career spotlight: This is .... He is a .., which means ... </a:t>
            </a:r>
          </a:p>
          <a:p>
            <a:pPr lvl="0"/>
            <a:endParaRPr lang="en-GB"/>
          </a:p>
          <a:p>
            <a:pPr lvl="0"/>
            <a:r>
              <a:rPr lang="en-GB"/>
              <a:t>Click him to hear about how he got into a career in ...</a:t>
            </a:r>
          </a:p>
        </p:txBody>
      </p:sp>
      <p:sp>
        <p:nvSpPr>
          <p:cNvPr id="8" name="Rectangle 7">
            <a:extLst>
              <a:ext uri="{FF2B5EF4-FFF2-40B4-BE49-F238E27FC236}">
                <a16:creationId xmlns:a16="http://schemas.microsoft.com/office/drawing/2014/main" id="{8450BE83-20A5-4AD5-9347-F6ED54151A4F}"/>
              </a:ext>
            </a:extLst>
          </p:cNvPr>
          <p:cNvSpPr/>
          <p:nvPr/>
        </p:nvSpPr>
        <p:spPr>
          <a:xfrm>
            <a:off x="119757" y="178249"/>
            <a:ext cx="8877984" cy="3240360"/>
          </a:xfrm>
          <a:prstGeom prst="rect">
            <a:avLst/>
          </a:prstGeom>
          <a:solidFill>
            <a:srgbClr val="80A0F2">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id="{43C77992-C979-4C00-A915-6251B7797C66}"/>
              </a:ext>
            </a:extLst>
          </p:cNvPr>
          <p:cNvSpPr>
            <a:spLocks noGrp="1"/>
          </p:cNvSpPr>
          <p:nvPr>
            <p:ph type="title" hasCustomPrompt="1"/>
          </p:nvPr>
        </p:nvSpPr>
        <p:spPr>
          <a:xfrm>
            <a:off x="323528" y="274641"/>
            <a:ext cx="3849545" cy="520349"/>
          </a:xfrm>
        </p:spPr>
        <p:txBody>
          <a:bodyPr/>
          <a:lstStyle>
            <a:lvl1pPr marL="0" marR="0" indent="0" algn="l" rtl="0">
              <a:spcBef>
                <a:spcPts val="0"/>
              </a:spcBef>
              <a:buSzPct val="25000"/>
              <a:buNone/>
              <a:defRPr/>
            </a:lvl1p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Career Launchpad!</a:t>
            </a:r>
          </a:p>
        </p:txBody>
      </p:sp>
      <p:sp>
        <p:nvSpPr>
          <p:cNvPr id="26" name="Picture Placeholder 25">
            <a:extLst>
              <a:ext uri="{FF2B5EF4-FFF2-40B4-BE49-F238E27FC236}">
                <a16:creationId xmlns:a16="http://schemas.microsoft.com/office/drawing/2014/main" id="{B202AE5B-4974-447F-8ABF-D12E9A89C089}"/>
              </a:ext>
            </a:extLst>
          </p:cNvPr>
          <p:cNvSpPr>
            <a:spLocks noGrp="1"/>
          </p:cNvSpPr>
          <p:nvPr>
            <p:ph type="pic" sz="quarter" idx="15" hasCustomPrompt="1"/>
          </p:nvPr>
        </p:nvSpPr>
        <p:spPr>
          <a:xfrm>
            <a:off x="5373688" y="846138"/>
            <a:ext cx="3078162" cy="2443876"/>
          </a:xfrm>
        </p:spPr>
        <p:txBody>
          <a:bodyPr anchor="ctr">
            <a:normAutofit/>
          </a:bodyPr>
          <a:lstStyle>
            <a:lvl1pPr marL="0" indent="0">
              <a:buNone/>
              <a:defRPr sz="1600"/>
            </a:lvl1pPr>
          </a:lstStyle>
          <a:p>
            <a:r>
              <a:rPr lang="en-GB"/>
              <a:t>An image relating to the information on the left.</a:t>
            </a:r>
          </a:p>
        </p:txBody>
      </p:sp>
      <p:sp>
        <p:nvSpPr>
          <p:cNvPr id="28" name="Picture Placeholder 27">
            <a:extLst>
              <a:ext uri="{FF2B5EF4-FFF2-40B4-BE49-F238E27FC236}">
                <a16:creationId xmlns:a16="http://schemas.microsoft.com/office/drawing/2014/main" id="{90ACCFD2-7943-4AEF-88F0-D1F867DF1B6F}"/>
              </a:ext>
            </a:extLst>
          </p:cNvPr>
          <p:cNvSpPr>
            <a:spLocks noGrp="1"/>
          </p:cNvSpPr>
          <p:nvPr>
            <p:ph type="pic" sz="quarter" idx="16" hasCustomPrompt="1"/>
          </p:nvPr>
        </p:nvSpPr>
        <p:spPr>
          <a:xfrm>
            <a:off x="569914" y="3745793"/>
            <a:ext cx="2960687" cy="2672470"/>
          </a:xfrm>
        </p:spPr>
        <p:txBody>
          <a:bodyPr anchor="ctr">
            <a:normAutofit/>
          </a:bodyPr>
          <a:lstStyle>
            <a:lvl1pPr marL="0" indent="0">
              <a:buNone/>
              <a:defRPr sz="1600"/>
            </a:lvl1pPr>
          </a:lstStyle>
          <a:p>
            <a:r>
              <a:rPr lang="en-GB"/>
              <a:t>A screenshot of the video used in Career Spotlight</a:t>
            </a:r>
          </a:p>
        </p:txBody>
      </p:sp>
      <p:sp>
        <p:nvSpPr>
          <p:cNvPr id="30" name="Text Placeholder 29">
            <a:extLst>
              <a:ext uri="{FF2B5EF4-FFF2-40B4-BE49-F238E27FC236}">
                <a16:creationId xmlns:a16="http://schemas.microsoft.com/office/drawing/2014/main" id="{E4081CE7-9680-41C6-8AA6-ACAF4C6CC7F7}"/>
              </a:ext>
            </a:extLst>
          </p:cNvPr>
          <p:cNvSpPr>
            <a:spLocks noGrp="1"/>
          </p:cNvSpPr>
          <p:nvPr>
            <p:ph type="body" sz="quarter" idx="17" hasCustomPrompt="1"/>
          </p:nvPr>
        </p:nvSpPr>
        <p:spPr>
          <a:xfrm>
            <a:off x="311610" y="824725"/>
            <a:ext cx="3861265" cy="373844"/>
          </a:xfrm>
          <a:prstGeom prst="roundRect">
            <a:avLst/>
          </a:prstGeom>
          <a:solidFill>
            <a:schemeClr val="accent1"/>
          </a:solidFill>
          <a:ln w="28575">
            <a:solidFill>
              <a:schemeClr val="accent2"/>
            </a:solidFill>
          </a:ln>
        </p:spPr>
        <p:txBody>
          <a:bodyPr>
            <a:normAutofit/>
          </a:bodyPr>
          <a:lstStyle>
            <a:lvl1pPr marL="0" indent="0">
              <a:buNone/>
              <a:defRPr sz="1600"/>
            </a:lvl1pPr>
          </a:lstStyle>
          <a:p>
            <a:pPr lvl="0"/>
            <a:r>
              <a:rPr lang="en-US"/>
              <a:t>Learn about…</a:t>
            </a:r>
          </a:p>
        </p:txBody>
      </p:sp>
      <p:sp>
        <p:nvSpPr>
          <p:cNvPr id="3" name="Text Placeholder 2">
            <a:extLst>
              <a:ext uri="{FF2B5EF4-FFF2-40B4-BE49-F238E27FC236}">
                <a16:creationId xmlns:a16="http://schemas.microsoft.com/office/drawing/2014/main" id="{69F77652-284D-459B-921E-278C7A439EDB}"/>
              </a:ext>
            </a:extLst>
          </p:cNvPr>
          <p:cNvSpPr>
            <a:spLocks noGrp="1"/>
          </p:cNvSpPr>
          <p:nvPr>
            <p:ph type="body" sz="quarter" idx="18" hasCustomPrompt="1"/>
          </p:nvPr>
        </p:nvSpPr>
        <p:spPr>
          <a:xfrm>
            <a:off x="103131" y="6626489"/>
            <a:ext cx="2427287" cy="194845"/>
          </a:xfrm>
        </p:spPr>
        <p:txBody>
          <a:bodyPr>
            <a:noAutofit/>
          </a:bodyPr>
          <a:lstStyle>
            <a:lvl1pPr marL="0" indent="0">
              <a:buNone/>
              <a:defRPr sz="900"/>
            </a:lvl1pPr>
          </a:lstStyle>
          <a:p>
            <a:pPr lvl="0"/>
            <a:r>
              <a:rPr lang="en-US"/>
              <a:t>Place hyperlink to </a:t>
            </a:r>
            <a:r>
              <a:rPr lang="en-US" err="1"/>
              <a:t>SafeShare</a:t>
            </a:r>
            <a:r>
              <a:rPr lang="en-US"/>
              <a:t> video here</a:t>
            </a:r>
            <a:endParaRPr lang="en-GB"/>
          </a:p>
        </p:txBody>
      </p:sp>
      <p:sp>
        <p:nvSpPr>
          <p:cNvPr id="5" name="Text Placeholder 4">
            <a:extLst>
              <a:ext uri="{FF2B5EF4-FFF2-40B4-BE49-F238E27FC236}">
                <a16:creationId xmlns:a16="http://schemas.microsoft.com/office/drawing/2014/main" id="{4F36DFA2-68E5-4B17-8F90-38FBDAC80A12}"/>
              </a:ext>
            </a:extLst>
          </p:cNvPr>
          <p:cNvSpPr>
            <a:spLocks noGrp="1"/>
          </p:cNvSpPr>
          <p:nvPr>
            <p:ph type="body" sz="quarter" idx="19" hasCustomPrompt="1"/>
          </p:nvPr>
        </p:nvSpPr>
        <p:spPr>
          <a:xfrm>
            <a:off x="311610" y="1276255"/>
            <a:ext cx="4699229" cy="2013046"/>
          </a:xfrm>
          <a:prstGeom prst="roundRect">
            <a:avLst/>
          </a:prstGeom>
          <a:solidFill>
            <a:schemeClr val="accent1"/>
          </a:solidFill>
          <a:ln w="28575">
            <a:solidFill>
              <a:schemeClr val="accent2"/>
            </a:solidFill>
          </a:ln>
        </p:spPr>
        <p:txBody>
          <a:bodyPr anchor="ctr"/>
          <a:lstStyle>
            <a:lvl1pPr marL="0" indent="0" algn="ctr">
              <a:buNone/>
              <a:defRPr sz="1600"/>
            </a:lvl1pPr>
          </a:lstStyle>
          <a:p>
            <a:pPr lvl="0"/>
            <a:r>
              <a:rPr lang="en-US"/>
              <a:t>Further information about the topic.</a:t>
            </a:r>
          </a:p>
        </p:txBody>
      </p:sp>
    </p:spTree>
    <p:extLst>
      <p:ext uri="{BB962C8B-B14F-4D97-AF65-F5344CB8AC3E}">
        <p14:creationId xmlns:p14="http://schemas.microsoft.com/office/powerpoint/2010/main" val="852702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losing Slide">
    <p:spTree>
      <p:nvGrpSpPr>
        <p:cNvPr id="1" name=""/>
        <p:cNvGrpSpPr/>
        <p:nvPr/>
      </p:nvGrpSpPr>
      <p:grpSpPr>
        <a:xfrm>
          <a:off x="0" y="0"/>
          <a:ext cx="0" cy="0"/>
          <a:chOff x="0" y="0"/>
          <a:chExt cx="0" cy="0"/>
        </a:xfrm>
      </p:grpSpPr>
      <p:pic>
        <p:nvPicPr>
          <p:cNvPr id="12" name="Picture 11">
            <a:hlinkClick r:id="rId2"/>
            <a:extLst>
              <a:ext uri="{FF2B5EF4-FFF2-40B4-BE49-F238E27FC236}">
                <a16:creationId xmlns:a16="http://schemas.microsoft.com/office/drawing/2014/main" id="{B52A438F-2695-440D-854D-0CC3F37C783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12020" y="2081054"/>
            <a:ext cx="1319960" cy="2613944"/>
          </a:xfrm>
          <a:prstGeom prst="rect">
            <a:avLst/>
          </a:prstGeom>
        </p:spPr>
      </p:pic>
      <p:sp>
        <p:nvSpPr>
          <p:cNvPr id="17" name="Shape 246">
            <a:extLst>
              <a:ext uri="{FF2B5EF4-FFF2-40B4-BE49-F238E27FC236}">
                <a16:creationId xmlns:a16="http://schemas.microsoft.com/office/drawing/2014/main" id="{8AFFC216-EEEB-467D-8388-03354B848E3A}"/>
              </a:ext>
            </a:extLst>
          </p:cNvPr>
          <p:cNvSpPr txBox="1">
            <a:spLocks/>
          </p:cNvSpPr>
          <p:nvPr/>
        </p:nvSpPr>
        <p:spPr>
          <a:xfrm>
            <a:off x="2517061" y="4910632"/>
            <a:ext cx="4109877"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a:ea typeface="Lato" panose="020F0502020204030203" pitchFamily="34" charset="0"/>
                <a:cs typeface="Lato" panose="020F0502020204030203" pitchFamily="34" charset="0"/>
                <a:sym typeface="Calibri"/>
              </a:rPr>
              <a:t>To have your voice heard!</a:t>
            </a:r>
          </a:p>
        </p:txBody>
      </p:sp>
      <p:pic>
        <p:nvPicPr>
          <p:cNvPr id="21" name="Picture 20">
            <a:extLst>
              <a:ext uri="{FF2B5EF4-FFF2-40B4-BE49-F238E27FC236}">
                <a16:creationId xmlns:a16="http://schemas.microsoft.com/office/drawing/2014/main" id="{57C681F7-8021-46FE-BF20-494C76A5D9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5720">
            <a:off x="6735042" y="494148"/>
            <a:ext cx="499626" cy="595324"/>
          </a:xfrm>
          <a:prstGeom prst="rect">
            <a:avLst/>
          </a:prstGeom>
        </p:spPr>
      </p:pic>
      <p:pic>
        <p:nvPicPr>
          <p:cNvPr id="22" name="Picture 21">
            <a:extLst>
              <a:ext uri="{FF2B5EF4-FFF2-40B4-BE49-F238E27FC236}">
                <a16:creationId xmlns:a16="http://schemas.microsoft.com/office/drawing/2014/main" id="{065A866F-2833-4390-B33F-EC2AE32C86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21492" y="1053397"/>
            <a:ext cx="993753" cy="956220"/>
          </a:xfrm>
          <a:prstGeom prst="rect">
            <a:avLst/>
          </a:prstGeom>
        </p:spPr>
      </p:pic>
      <p:pic>
        <p:nvPicPr>
          <p:cNvPr id="23" name="Picture 22">
            <a:extLst>
              <a:ext uri="{FF2B5EF4-FFF2-40B4-BE49-F238E27FC236}">
                <a16:creationId xmlns:a16="http://schemas.microsoft.com/office/drawing/2014/main" id="{07CC0623-67D0-4915-81A6-24FED169EC71}"/>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
        <p:nvSpPr>
          <p:cNvPr id="2" name="TextBox 1">
            <a:extLst>
              <a:ext uri="{FF2B5EF4-FFF2-40B4-BE49-F238E27FC236}">
                <a16:creationId xmlns:a16="http://schemas.microsoft.com/office/drawing/2014/main" id="{55D89BCA-8D45-46A4-9D50-7C9779FEBA2A}"/>
              </a:ext>
            </a:extLst>
          </p:cNvPr>
          <p:cNvSpPr txBox="1"/>
          <p:nvPr/>
        </p:nvSpPr>
        <p:spPr>
          <a:xfrm>
            <a:off x="1295635" y="572758"/>
            <a:ext cx="6552728" cy="1292662"/>
          </a:xfrm>
          <a:prstGeom prst="rect">
            <a:avLst/>
          </a:prstGeom>
          <a:noFill/>
        </p:spPr>
        <p:txBody>
          <a:bodyPr wrap="square" rtlCol="0">
            <a:spAutoFit/>
          </a:bodyPr>
          <a:lstStyle/>
          <a:p>
            <a:pPr algn="ctr"/>
            <a:r>
              <a:rPr lang="en-GB" sz="2600" b="1" i="0" u="none" strike="noStrike" kern="1200" cap="none">
                <a:solidFill>
                  <a:schemeClr val="tx1"/>
                </a:solidFill>
                <a:latin typeface="+mn-lt"/>
                <a:ea typeface="Lato" panose="020F0502020204030203" pitchFamily="34" charset="0"/>
                <a:cs typeface="Lato" panose="020F0502020204030203" pitchFamily="34" charset="0"/>
                <a:sym typeface="Calibri"/>
              </a:rPr>
              <a:t>Vote Now on…</a:t>
            </a:r>
            <a:br>
              <a:rPr lang="en-GB" sz="2600" kern="1200">
                <a:solidFill>
                  <a:schemeClr val="tx1"/>
                </a:solidFill>
                <a:latin typeface="+mn-lt"/>
                <a:ea typeface="Lato" panose="020F0502020204030203" pitchFamily="34" charset="0"/>
                <a:cs typeface="Lato" panose="020F0502020204030203" pitchFamily="34" charset="0"/>
                <a:sym typeface="Calibri"/>
              </a:rPr>
            </a:br>
            <a:br>
              <a:rPr lang="en-GB" sz="2600" b="1" i="0" u="none" strike="noStrike" kern="1200" cap="none">
                <a:solidFill>
                  <a:schemeClr val="tx1"/>
                </a:solidFill>
                <a:latin typeface="+mn-lt"/>
                <a:ea typeface="Lato" panose="020F0502020204030203" pitchFamily="34" charset="0"/>
                <a:cs typeface="Lato" panose="020F0502020204030203" pitchFamily="34" charset="0"/>
                <a:sym typeface="Calibri"/>
              </a:rPr>
            </a:br>
            <a:r>
              <a:rPr lang="en-GB" sz="2600" b="1" i="0" u="sng" strike="noStrike" kern="1200" cap="none">
                <a:solidFill>
                  <a:schemeClr val="tx1"/>
                </a:solidFill>
                <a:latin typeface="+mn-lt"/>
                <a:ea typeface="Lato" panose="020F0502020204030203" pitchFamily="34" charset="0"/>
                <a:cs typeface="Lato" panose="020F0502020204030203" pitchFamily="34" charset="0"/>
                <a:sym typeface="Calibri"/>
              </a:rPr>
              <a:t>www.votesforschools.com</a:t>
            </a:r>
            <a:r>
              <a:rPr lang="en-GB" sz="2600" b="1" i="0" u="none" strike="noStrike" kern="1200" cap="none">
                <a:solidFill>
                  <a:schemeClr val="tx1"/>
                </a:solidFill>
                <a:latin typeface="+mn-lt"/>
                <a:ea typeface="Lato" panose="020F0502020204030203" pitchFamily="34" charset="0"/>
                <a:cs typeface="Lato" panose="020F0502020204030203" pitchFamily="34" charset="0"/>
                <a:sym typeface="Calibri"/>
              </a:rPr>
              <a:t> </a:t>
            </a:r>
            <a:endParaRPr lang="en-GB" sz="2600"/>
          </a:p>
        </p:txBody>
      </p:sp>
    </p:spTree>
    <p:extLst>
      <p:ext uri="{BB962C8B-B14F-4D97-AF65-F5344CB8AC3E}">
        <p14:creationId xmlns:p14="http://schemas.microsoft.com/office/powerpoint/2010/main" val="4082194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0"/>
            <a:ext cx="8229600" cy="5707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p:txBody>
      </p:sp>
      <p:sp>
        <p:nvSpPr>
          <p:cNvPr id="7" name="Rectangle 6">
            <a:extLst>
              <a:ext uri="{FF2B5EF4-FFF2-40B4-BE49-F238E27FC236}">
                <a16:creationId xmlns:a16="http://schemas.microsoft.com/office/drawing/2014/main" id="{12EF9BC2-2E13-49C2-B669-0421AF03A110}"/>
              </a:ext>
            </a:extLst>
          </p:cNvPr>
          <p:cNvSpPr/>
          <p:nvPr/>
        </p:nvSpPr>
        <p:spPr>
          <a:xfrm>
            <a:off x="107505" y="116632"/>
            <a:ext cx="8928992" cy="6624736"/>
          </a:xfrm>
          <a:prstGeom prst="rect">
            <a:avLst/>
          </a:prstGeom>
          <a:noFill/>
          <a:ln w="127000">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8" name="Slide Number Placeholder 1">
            <a:extLst>
              <a:ext uri="{FF2B5EF4-FFF2-40B4-BE49-F238E27FC236}">
                <a16:creationId xmlns:a16="http://schemas.microsoft.com/office/drawing/2014/main" id="{40D64758-3C7B-4281-A024-F2C77CA5556C}"/>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©VotesForSchools2020</a:t>
            </a:r>
          </a:p>
        </p:txBody>
      </p:sp>
    </p:spTree>
    <p:extLst>
      <p:ext uri="{BB962C8B-B14F-4D97-AF65-F5344CB8AC3E}">
        <p14:creationId xmlns:p14="http://schemas.microsoft.com/office/powerpoint/2010/main" val="4277973187"/>
      </p:ext>
    </p:extLst>
  </p:cSld>
  <p:clrMap bg1="dk1" tx1="lt1" bg2="dk2" tx2="lt2" accent1="accent1" accent2="accent2" accent3="accent3" accent4="accent4" accent5="accent5" accent6="accent6" hlink="hlink" folHlink="folHlink"/>
  <p:sldLayoutIdLst>
    <p:sldLayoutId id="2147483662" r:id="rId1"/>
    <p:sldLayoutId id="2147483665" r:id="rId2"/>
    <p:sldLayoutId id="2147483674" r:id="rId3"/>
    <p:sldLayoutId id="2147483661" r:id="rId4"/>
    <p:sldLayoutId id="2147483663" r:id="rId5"/>
    <p:sldLayoutId id="2147483664" r:id="rId6"/>
    <p:sldLayoutId id="2147483668" r:id="rId7"/>
    <p:sldLayoutId id="2147483669" r:id="rId8"/>
    <p:sldLayoutId id="2147483673" r:id="rId9"/>
    <p:sldLayoutId id="2147483747" r:id="rId10"/>
    <p:sldLayoutId id="2147483748" r:id="rId11"/>
    <p:sldLayoutId id="2147483749" r:id="rId12"/>
    <p:sldLayoutId id="2147483750" r:id="rId13"/>
  </p:sldLayoutIdLst>
  <p:txStyles>
    <p:titleStyle>
      <a:lvl1pPr algn="l" defTabSz="457200" rtl="0" eaLnBrk="1" latinLnBrk="0" hangingPunct="1">
        <a:spcBef>
          <a:spcPct val="0"/>
        </a:spcBef>
        <a:buNone/>
        <a:defRPr sz="2800" b="1" kern="1200">
          <a:solidFill>
            <a:schemeClr val="tx1"/>
          </a:solidFill>
          <a:latin typeface="+mn-lt"/>
          <a:ea typeface="+mj-ea"/>
          <a:cs typeface="+mj-cs"/>
        </a:defRPr>
      </a:lvl1pPr>
    </p:titleStyle>
    <p:body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0"/>
            <a:ext cx="8229600" cy="5707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p:txBody>
      </p:sp>
      <p:sp>
        <p:nvSpPr>
          <p:cNvPr id="7" name="Rectangle 6">
            <a:extLst>
              <a:ext uri="{FF2B5EF4-FFF2-40B4-BE49-F238E27FC236}">
                <a16:creationId xmlns:a16="http://schemas.microsoft.com/office/drawing/2014/main" id="{12EF9BC2-2E13-49C2-B669-0421AF03A110}"/>
              </a:ext>
            </a:extLst>
          </p:cNvPr>
          <p:cNvSpPr/>
          <p:nvPr/>
        </p:nvSpPr>
        <p:spPr>
          <a:xfrm>
            <a:off x="107505" y="116632"/>
            <a:ext cx="8928992" cy="6624736"/>
          </a:xfrm>
          <a:prstGeom prst="rect">
            <a:avLst/>
          </a:prstGeom>
          <a:noFill/>
          <a:ln w="127000">
            <a:solidFill>
              <a:srgbClr val="94E7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8" name="Slide Number Placeholder 1">
            <a:extLst>
              <a:ext uri="{FF2B5EF4-FFF2-40B4-BE49-F238E27FC236}">
                <a16:creationId xmlns:a16="http://schemas.microsoft.com/office/drawing/2014/main" id="{40D64758-3C7B-4281-A024-F2C77CA5556C}"/>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©VotesForSchools2020</a:t>
            </a:r>
          </a:p>
        </p:txBody>
      </p:sp>
    </p:spTree>
    <p:extLst>
      <p:ext uri="{BB962C8B-B14F-4D97-AF65-F5344CB8AC3E}">
        <p14:creationId xmlns:p14="http://schemas.microsoft.com/office/powerpoint/2010/main" val="641697784"/>
      </p:ext>
    </p:extLst>
  </p:cSld>
  <p:clrMap bg1="dk1" tx1="lt1" bg2="dk2" tx2="lt2" accent1="accent1" accent2="accent2" accent3="accent3" accent4="accent4" accent5="accent5" accent6="accent6" hlink="hlink" folHlink="folHlink"/>
  <p:sldLayoutIdLst>
    <p:sldLayoutId id="2147483701" r:id="rId1"/>
    <p:sldLayoutId id="2147483692" r:id="rId2"/>
    <p:sldLayoutId id="2147483688" r:id="rId3"/>
    <p:sldLayoutId id="2147483687" r:id="rId4"/>
    <p:sldLayoutId id="2147483700" r:id="rId5"/>
    <p:sldLayoutId id="2147483689" r:id="rId6"/>
    <p:sldLayoutId id="2147483690" r:id="rId7"/>
    <p:sldLayoutId id="2147483691" r:id="rId8"/>
    <p:sldLayoutId id="2147483695" r:id="rId9"/>
    <p:sldLayoutId id="2147483696" r:id="rId10"/>
    <p:sldLayoutId id="2147483697" r:id="rId11"/>
  </p:sldLayoutIdLst>
  <p:txStyles>
    <p:titleStyle>
      <a:lvl1pPr algn="l" defTabSz="457200" rtl="0" eaLnBrk="1" latinLnBrk="0" hangingPunct="1">
        <a:spcBef>
          <a:spcPct val="0"/>
        </a:spcBef>
        <a:buNone/>
        <a:defRPr sz="2800" b="1" kern="1200">
          <a:solidFill>
            <a:schemeClr val="tx1"/>
          </a:solidFill>
          <a:latin typeface="+mn-lt"/>
          <a:ea typeface="+mj-ea"/>
          <a:cs typeface="+mj-cs"/>
        </a:defRPr>
      </a:lvl1pPr>
    </p:titleStyle>
    <p:body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2F3487-8743-4C77-A1B2-0621FF240CDC}"/>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A3CC10-1739-430D-A082-E111F121102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hape 245">
            <a:extLst>
              <a:ext uri="{FF2B5EF4-FFF2-40B4-BE49-F238E27FC236}">
                <a16:creationId xmlns:a16="http://schemas.microsoft.com/office/drawing/2014/main" id="{840FB3E4-D973-4D31-AF8D-366D26239F93}"/>
              </a:ext>
            </a:extLst>
          </p:cNvPr>
          <p:cNvSpPr/>
          <p:nvPr/>
        </p:nvSpPr>
        <p:spPr>
          <a:xfrm>
            <a:off x="107504" y="116631"/>
            <a:ext cx="8928992" cy="6624735"/>
          </a:xfrm>
          <a:prstGeom prst="rect">
            <a:avLst/>
          </a:prstGeom>
          <a:noFill/>
          <a:ln w="127000" cap="flat" cmpd="sng">
            <a:solidFill>
              <a:srgbClr val="30AFA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 name="Shape 102">
            <a:extLst>
              <a:ext uri="{FF2B5EF4-FFF2-40B4-BE49-F238E27FC236}">
                <a16:creationId xmlns:a16="http://schemas.microsoft.com/office/drawing/2014/main" id="{69514252-8BF6-43C7-9357-BE7816333A97}"/>
              </a:ext>
            </a:extLst>
          </p:cNvPr>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a:solidFill>
                  <a:srgbClr val="2D2D2D"/>
                </a:solidFill>
                <a:latin typeface="Century Gothic" panose="020B0502020202020204" pitchFamily="34" charset="0"/>
                <a:ea typeface="Lato"/>
                <a:cs typeface="Lato"/>
                <a:sym typeface="Lato"/>
              </a:rPr>
              <a:t> </a:t>
            </a:r>
            <a:r>
              <a:rPr lang="en-GB" sz="1000" b="0" u="none">
                <a:solidFill>
                  <a:srgbClr val="2D2D2D"/>
                </a:solidFill>
                <a:latin typeface="Century Gothic" panose="020B0502020202020204" pitchFamily="34" charset="0"/>
                <a:ea typeface="Lato"/>
                <a:cs typeface="Lato"/>
                <a:sym typeface="Lato"/>
              </a:rPr>
              <a:t>©VotesforPrisons2020</a:t>
            </a:r>
          </a:p>
        </p:txBody>
      </p:sp>
    </p:spTree>
    <p:extLst>
      <p:ext uri="{BB962C8B-B14F-4D97-AF65-F5344CB8AC3E}">
        <p14:creationId xmlns:p14="http://schemas.microsoft.com/office/powerpoint/2010/main" val="536183524"/>
      </p:ext>
    </p:extLst>
  </p:cSld>
  <p:clrMap bg1="dk1" tx1="lt1" bg2="dk2" tx2="lt2" accent1="accent1" accent2="accent2" accent3="accent3" accent4="accent4" accent5="accent5" accent6="accent6" hlink="hlink" folHlink="folHlink"/>
  <p:sldLayoutIdLst>
    <p:sldLayoutId id="2147483718" r:id="rId1"/>
    <p:sldLayoutId id="2147483714" r:id="rId2"/>
    <p:sldLayoutId id="2147483716" r:id="rId3"/>
    <p:sldLayoutId id="2147483719" r:id="rId4"/>
    <p:sldLayoutId id="2147483720" r:id="rId5"/>
    <p:sldLayoutId id="2147483715" r:id="rId6"/>
    <p:sldLayoutId id="2147483717" r:id="rId7"/>
    <p:sldLayoutId id="2147483703" r:id="rId8"/>
  </p:sldLayoutIdLst>
  <p:txStyles>
    <p:titleStyle>
      <a:lvl1pPr algn="l" defTabSz="914400" rtl="0" eaLnBrk="1" latinLnBrk="0" hangingPunct="1">
        <a:lnSpc>
          <a:spcPct val="90000"/>
        </a:lnSpc>
        <a:spcBef>
          <a:spcPct val="0"/>
        </a:spcBef>
        <a:buNone/>
        <a:defRPr sz="27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2F3487-8743-4C77-A1B2-0621FF240CDC}"/>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A3CC10-1739-430D-A082-E111F121102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hape 245">
            <a:extLst>
              <a:ext uri="{FF2B5EF4-FFF2-40B4-BE49-F238E27FC236}">
                <a16:creationId xmlns:a16="http://schemas.microsoft.com/office/drawing/2014/main" id="{840FB3E4-D973-4D31-AF8D-366D26239F93}"/>
              </a:ext>
            </a:extLst>
          </p:cNvPr>
          <p:cNvSpPr/>
          <p:nvPr/>
        </p:nvSpPr>
        <p:spPr>
          <a:xfrm>
            <a:off x="107504" y="116631"/>
            <a:ext cx="8928992" cy="6624735"/>
          </a:xfrm>
          <a:prstGeom prst="rect">
            <a:avLst/>
          </a:prstGeom>
          <a:noFill/>
          <a:ln w="127000" cap="flat" cmpd="sng">
            <a:solidFill>
              <a:srgbClr val="30AFA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 name="Shape 102">
            <a:extLst>
              <a:ext uri="{FF2B5EF4-FFF2-40B4-BE49-F238E27FC236}">
                <a16:creationId xmlns:a16="http://schemas.microsoft.com/office/drawing/2014/main" id="{69514252-8BF6-43C7-9357-BE7816333A97}"/>
              </a:ext>
            </a:extLst>
          </p:cNvPr>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a:solidFill>
                  <a:srgbClr val="2D2D2D"/>
                </a:solidFill>
                <a:latin typeface="Century Gothic" panose="020B0502020202020204" pitchFamily="34" charset="0"/>
                <a:ea typeface="Lato"/>
                <a:cs typeface="Lato"/>
                <a:sym typeface="Lato"/>
              </a:rPr>
              <a:t> </a:t>
            </a:r>
            <a:r>
              <a:rPr lang="en-GB" sz="1000" b="0" u="none">
                <a:solidFill>
                  <a:srgbClr val="2D2D2D"/>
                </a:solidFill>
                <a:latin typeface="Century Gothic" panose="020B0502020202020204" pitchFamily="34" charset="0"/>
                <a:ea typeface="Lato"/>
                <a:cs typeface="Lato"/>
                <a:sym typeface="Lato"/>
              </a:rPr>
              <a:t>©VotesforColleges2020</a:t>
            </a:r>
          </a:p>
        </p:txBody>
      </p:sp>
    </p:spTree>
    <p:extLst>
      <p:ext uri="{BB962C8B-B14F-4D97-AF65-F5344CB8AC3E}">
        <p14:creationId xmlns:p14="http://schemas.microsoft.com/office/powerpoint/2010/main" val="3166575188"/>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42" r:id="rId5"/>
    <p:sldLayoutId id="2147483744" r:id="rId6"/>
    <p:sldLayoutId id="2147483743" r:id="rId7"/>
    <p:sldLayoutId id="2147483739" r:id="rId8"/>
    <p:sldLayoutId id="2147483740" r:id="rId9"/>
    <p:sldLayoutId id="2147483741" r:id="rId10"/>
  </p:sldLayoutIdLst>
  <p:txStyles>
    <p:titleStyle>
      <a:lvl1pPr algn="l" defTabSz="914400" rtl="0" eaLnBrk="1" latinLnBrk="0" hangingPunct="1">
        <a:lnSpc>
          <a:spcPct val="90000"/>
        </a:lnSpc>
        <a:spcBef>
          <a:spcPct val="0"/>
        </a:spcBef>
        <a:buNone/>
        <a:defRPr sz="27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6.svg"/><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10.jpeg"/><Relationship Id="rId7" Type="http://schemas.openxmlformats.org/officeDocument/2006/relationships/image" Target="../media/image6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9.png"/><Relationship Id="rId9" Type="http://schemas.openxmlformats.org/officeDocument/2006/relationships/image" Target="../media/image71.png"/></Relationships>
</file>

<file path=ppt/slides/_rels/slide11.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3.jpeg"/><Relationship Id="rId7" Type="http://schemas.openxmlformats.org/officeDocument/2006/relationships/image" Target="../media/image7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9.png"/><Relationship Id="rId9" Type="http://schemas.openxmlformats.org/officeDocument/2006/relationships/image" Target="../media/image78.png"/></Relationships>
</file>

<file path=ppt/slides/_rels/slide12.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hyperlink" Target="https://safeshare.tv/x/PSQYuiA802A" TargetMode="External"/><Relationship Id="rId7" Type="http://schemas.openxmlformats.org/officeDocument/2006/relationships/image" Target="../media/image82.png"/><Relationship Id="rId12" Type="http://schemas.openxmlformats.org/officeDocument/2006/relationships/image" Target="../media/image87.sv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86.png"/><Relationship Id="rId5" Type="http://schemas.openxmlformats.org/officeDocument/2006/relationships/image" Target="../media/image81.jpeg"/><Relationship Id="rId10" Type="http://schemas.openxmlformats.org/officeDocument/2006/relationships/image" Target="../media/image85.svg"/><Relationship Id="rId4" Type="http://schemas.openxmlformats.org/officeDocument/2006/relationships/image" Target="../media/image80.png"/><Relationship Id="rId9" Type="http://schemas.openxmlformats.org/officeDocument/2006/relationships/image" Target="../media/image84.png"/></Relationships>
</file>

<file path=ppt/slides/_rels/slide13.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hyperlink" Target="https://safeshare.tv/x/d24OMvdWAsg" TargetMode="External"/><Relationship Id="rId7" Type="http://schemas.openxmlformats.org/officeDocument/2006/relationships/image" Target="../media/image82.png"/><Relationship Id="rId12" Type="http://schemas.openxmlformats.org/officeDocument/2006/relationships/image" Target="../media/image87.sv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86.png"/><Relationship Id="rId5" Type="http://schemas.openxmlformats.org/officeDocument/2006/relationships/image" Target="../media/image89.jpeg"/><Relationship Id="rId10" Type="http://schemas.openxmlformats.org/officeDocument/2006/relationships/image" Target="../media/image85.svg"/><Relationship Id="rId4" Type="http://schemas.openxmlformats.org/officeDocument/2006/relationships/image" Target="../media/image88.png"/><Relationship Id="rId9" Type="http://schemas.openxmlformats.org/officeDocument/2006/relationships/image" Target="../media/image84.png"/></Relationships>
</file>

<file path=ppt/slides/_rels/slide14.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90.jpeg"/><Relationship Id="rId7" Type="http://schemas.openxmlformats.org/officeDocument/2006/relationships/image" Target="../media/image82.png"/><Relationship Id="rId12" Type="http://schemas.openxmlformats.org/officeDocument/2006/relationships/image" Target="../media/image87.sv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86.png"/><Relationship Id="rId5" Type="http://schemas.openxmlformats.org/officeDocument/2006/relationships/image" Target="../media/image91.jpeg"/><Relationship Id="rId10" Type="http://schemas.openxmlformats.org/officeDocument/2006/relationships/image" Target="../media/image85.svg"/><Relationship Id="rId4" Type="http://schemas.openxmlformats.org/officeDocument/2006/relationships/hyperlink" Target="https://safeshare.tv/x/_VLcX56B39A" TargetMode="External"/><Relationship Id="rId9" Type="http://schemas.openxmlformats.org/officeDocument/2006/relationships/image" Target="../media/image84.png"/></Relationships>
</file>

<file path=ppt/slides/_rels/slide15.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hyperlink" Target="https://safeshare.tv/x/b25UJXfjvSI" TargetMode="External"/><Relationship Id="rId7" Type="http://schemas.openxmlformats.org/officeDocument/2006/relationships/image" Target="../media/image82.png"/><Relationship Id="rId12" Type="http://schemas.openxmlformats.org/officeDocument/2006/relationships/image" Target="../media/image87.sv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86.png"/><Relationship Id="rId5" Type="http://schemas.openxmlformats.org/officeDocument/2006/relationships/image" Target="../media/image93.jpeg"/><Relationship Id="rId10" Type="http://schemas.openxmlformats.org/officeDocument/2006/relationships/image" Target="../media/image85.svg"/><Relationship Id="rId4" Type="http://schemas.openxmlformats.org/officeDocument/2006/relationships/image" Target="../media/image92.jpeg"/><Relationship Id="rId9" Type="http://schemas.openxmlformats.org/officeDocument/2006/relationships/image" Target="../media/image84.png"/></Relationships>
</file>

<file path=ppt/slides/_rels/slide16.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hyperlink" Target="https://safeshare.tv/x/WXx6bMAXU3g" TargetMode="External"/><Relationship Id="rId7" Type="http://schemas.openxmlformats.org/officeDocument/2006/relationships/image" Target="../media/image82.png"/><Relationship Id="rId12" Type="http://schemas.openxmlformats.org/officeDocument/2006/relationships/image" Target="../media/image87.sv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86.png"/><Relationship Id="rId5" Type="http://schemas.openxmlformats.org/officeDocument/2006/relationships/image" Target="../media/image95.jpeg"/><Relationship Id="rId10" Type="http://schemas.openxmlformats.org/officeDocument/2006/relationships/image" Target="../media/image85.svg"/><Relationship Id="rId4" Type="http://schemas.openxmlformats.org/officeDocument/2006/relationships/image" Target="../media/image94.jpeg"/><Relationship Id="rId9" Type="http://schemas.openxmlformats.org/officeDocument/2006/relationships/image" Target="../media/image84.png"/></Relationships>
</file>

<file path=ppt/slides/_rels/slide17.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4.png"/><Relationship Id="rId7" Type="http://schemas.openxmlformats.org/officeDocument/2006/relationships/image" Target="../media/image63.jpe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46.png"/><Relationship Id="rId10" Type="http://schemas.openxmlformats.org/officeDocument/2006/relationships/image" Target="../media/image66.jpeg"/><Relationship Id="rId4" Type="http://schemas.openxmlformats.org/officeDocument/2006/relationships/image" Target="../media/image9.png"/><Relationship Id="rId9" Type="http://schemas.openxmlformats.org/officeDocument/2006/relationships/image" Target="../media/image65.jpeg"/></Relationships>
</file>

<file path=ppt/slides/_rels/slide18.xml.rels><?xml version="1.0" encoding="UTF-8" standalone="yes"?>
<Relationships xmlns="http://schemas.openxmlformats.org/package/2006/relationships"><Relationship Id="rId8" Type="http://schemas.openxmlformats.org/officeDocument/2006/relationships/image" Target="../media/image99.png"/><Relationship Id="rId13" Type="http://schemas.microsoft.com/office/2007/relationships/hdphoto" Target="../media/hdphoto4.wdp"/><Relationship Id="rId18" Type="http://schemas.microsoft.com/office/2007/relationships/hdphoto" Target="../media/hdphoto6.wdp"/><Relationship Id="rId3" Type="http://schemas.openxmlformats.org/officeDocument/2006/relationships/image" Target="../media/image96.png"/><Relationship Id="rId7" Type="http://schemas.openxmlformats.org/officeDocument/2006/relationships/image" Target="../media/image98.png"/><Relationship Id="rId12" Type="http://schemas.openxmlformats.org/officeDocument/2006/relationships/image" Target="../media/image102.png"/><Relationship Id="rId17" Type="http://schemas.openxmlformats.org/officeDocument/2006/relationships/image" Target="../media/image105.png"/><Relationship Id="rId2" Type="http://schemas.openxmlformats.org/officeDocument/2006/relationships/notesSlide" Target="../notesSlides/notesSlide18.xml"/><Relationship Id="rId16" Type="http://schemas.microsoft.com/office/2007/relationships/hdphoto" Target="../media/hdphoto5.wdp"/><Relationship Id="rId20" Type="http://schemas.microsoft.com/office/2007/relationships/hdphoto" Target="../media/hdphoto7.wdp"/><Relationship Id="rId1" Type="http://schemas.openxmlformats.org/officeDocument/2006/relationships/slideLayout" Target="../slideLayouts/slideLayout1.xml"/><Relationship Id="rId6" Type="http://schemas.microsoft.com/office/2007/relationships/hdphoto" Target="../media/hdphoto3.wdp"/><Relationship Id="rId11" Type="http://schemas.openxmlformats.org/officeDocument/2006/relationships/image" Target="../media/image9.png"/><Relationship Id="rId5" Type="http://schemas.openxmlformats.org/officeDocument/2006/relationships/image" Target="../media/image97.png"/><Relationship Id="rId15" Type="http://schemas.openxmlformats.org/officeDocument/2006/relationships/image" Target="../media/image104.png"/><Relationship Id="rId10" Type="http://schemas.openxmlformats.org/officeDocument/2006/relationships/image" Target="../media/image101.png"/><Relationship Id="rId19" Type="http://schemas.openxmlformats.org/officeDocument/2006/relationships/image" Target="../media/image106.png"/><Relationship Id="rId4" Type="http://schemas.microsoft.com/office/2007/relationships/hdphoto" Target="../media/hdphoto2.wdp"/><Relationship Id="rId9" Type="http://schemas.openxmlformats.org/officeDocument/2006/relationships/image" Target="../media/image100.png"/><Relationship Id="rId14" Type="http://schemas.openxmlformats.org/officeDocument/2006/relationships/image" Target="../media/image103.png"/></Relationships>
</file>

<file path=ppt/slides/_rels/slide19.xml.rels><?xml version="1.0" encoding="UTF-8" standalone="yes"?>
<Relationships xmlns="http://schemas.openxmlformats.org/package/2006/relationships"><Relationship Id="rId3" Type="http://schemas.openxmlformats.org/officeDocument/2006/relationships/image" Target="../media/image99.png"/><Relationship Id="rId7" Type="http://schemas.openxmlformats.org/officeDocument/2006/relationships/image" Target="../media/image107.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01.png"/><Relationship Id="rId4" Type="http://schemas.openxmlformats.org/officeDocument/2006/relationships/image" Target="../media/image100.png"/></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3.jpeg"/><Relationship Id="rId4" Type="http://schemas.openxmlformats.org/officeDocument/2006/relationships/image" Target="../media/image28.png"/><Relationship Id="rId9" Type="http://schemas.openxmlformats.org/officeDocument/2006/relationships/image" Target="../media/image32.svg"/></Relationships>
</file>

<file path=ppt/slides/_rels/slide20.xml.rels><?xml version="1.0" encoding="UTF-8" standalone="yes"?>
<Relationships xmlns="http://schemas.openxmlformats.org/package/2006/relationships"><Relationship Id="rId3" Type="http://schemas.openxmlformats.org/officeDocument/2006/relationships/image" Target="../media/image108.jpeg"/><Relationship Id="rId7" Type="http://schemas.openxmlformats.org/officeDocument/2006/relationships/image" Target="../media/image10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0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109.jpeg"/></Relationships>
</file>

<file path=ppt/slides/_rels/slide22.xml.rels><?xml version="1.0" encoding="UTF-8" standalone="yes"?>
<Relationships xmlns="http://schemas.openxmlformats.org/package/2006/relationships"><Relationship Id="rId3" Type="http://schemas.openxmlformats.org/officeDocument/2006/relationships/image" Target="../media/image99.png"/><Relationship Id="rId7" Type="http://schemas.openxmlformats.org/officeDocument/2006/relationships/image" Target="../media/image110.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01.png"/><Relationship Id="rId4" Type="http://schemas.openxmlformats.org/officeDocument/2006/relationships/image" Target="../media/image100.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0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111.jpe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0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112.jpeg"/></Relationships>
</file>

<file path=ppt/slides/_rels/slide25.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4.png"/><Relationship Id="rId7" Type="http://schemas.openxmlformats.org/officeDocument/2006/relationships/image" Target="../media/image63.jpe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46.png"/><Relationship Id="rId10" Type="http://schemas.openxmlformats.org/officeDocument/2006/relationships/image" Target="../media/image66.jpeg"/><Relationship Id="rId4" Type="http://schemas.openxmlformats.org/officeDocument/2006/relationships/image" Target="../media/image9.png"/><Relationship Id="rId9" Type="http://schemas.openxmlformats.org/officeDocument/2006/relationships/image" Target="../media/image65.jpeg"/></Relationships>
</file>

<file path=ppt/slides/_rels/slide26.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3.png"/><Relationship Id="rId7" Type="http://schemas.openxmlformats.org/officeDocument/2006/relationships/image" Target="../media/image116.svg"/><Relationship Id="rId12" Type="http://schemas.openxmlformats.org/officeDocument/2006/relationships/image" Target="../media/image121.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15.png"/><Relationship Id="rId11" Type="http://schemas.openxmlformats.org/officeDocument/2006/relationships/image" Target="../media/image120.jpeg"/><Relationship Id="rId5" Type="http://schemas.openxmlformats.org/officeDocument/2006/relationships/image" Target="../media/image114.jpeg"/><Relationship Id="rId10" Type="http://schemas.openxmlformats.org/officeDocument/2006/relationships/image" Target="../media/image119.jpeg"/><Relationship Id="rId4" Type="http://schemas.openxmlformats.org/officeDocument/2006/relationships/image" Target="../media/image8.png"/><Relationship Id="rId9" Type="http://schemas.openxmlformats.org/officeDocument/2006/relationships/image" Target="../media/image118.svg"/></Relationships>
</file>

<file path=ppt/slides/_rels/slide27.xml.rels><?xml version="1.0" encoding="UTF-8" standalone="yes"?>
<Relationships xmlns="http://schemas.openxmlformats.org/package/2006/relationships"><Relationship Id="rId3" Type="http://schemas.openxmlformats.org/officeDocument/2006/relationships/image" Target="../media/image122.jpeg"/><Relationship Id="rId7" Type="http://schemas.openxmlformats.org/officeDocument/2006/relationships/image" Target="../media/image124.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123.svg"/><Relationship Id="rId4" Type="http://schemas.openxmlformats.org/officeDocument/2006/relationships/image" Target="../media/image115.png"/></Relationships>
</file>

<file path=ppt/slides/_rels/slide28.xml.rels><?xml version="1.0" encoding="UTF-8" standalone="yes"?>
<Relationships xmlns="http://schemas.openxmlformats.org/package/2006/relationships"><Relationship Id="rId3" Type="http://schemas.openxmlformats.org/officeDocument/2006/relationships/image" Target="../media/image115.png"/><Relationship Id="rId7" Type="http://schemas.openxmlformats.org/officeDocument/2006/relationships/image" Target="../media/image125.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4.svg"/><Relationship Id="rId5" Type="http://schemas.openxmlformats.org/officeDocument/2006/relationships/image" Target="../media/image117.png"/><Relationship Id="rId4" Type="http://schemas.openxmlformats.org/officeDocument/2006/relationships/image" Target="../media/image123.svg"/></Relationships>
</file>

<file path=ppt/slides/_rels/slide29.xml.rels><?xml version="1.0" encoding="UTF-8" standalone="yes"?>
<Relationships xmlns="http://schemas.openxmlformats.org/package/2006/relationships"><Relationship Id="rId3" Type="http://schemas.openxmlformats.org/officeDocument/2006/relationships/image" Target="../media/image115.png"/><Relationship Id="rId7" Type="http://schemas.openxmlformats.org/officeDocument/2006/relationships/image" Target="../media/image126.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4.svg"/><Relationship Id="rId5" Type="http://schemas.openxmlformats.org/officeDocument/2006/relationships/image" Target="../media/image117.png"/><Relationship Id="rId4" Type="http://schemas.openxmlformats.org/officeDocument/2006/relationships/image" Target="../media/image123.svg"/></Relationships>
</file>

<file path=ppt/slides/_rels/slide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15.png"/><Relationship Id="rId7" Type="http://schemas.openxmlformats.org/officeDocument/2006/relationships/image" Target="../media/image127.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4.svg"/><Relationship Id="rId5" Type="http://schemas.openxmlformats.org/officeDocument/2006/relationships/image" Target="../media/image117.png"/><Relationship Id="rId4" Type="http://schemas.openxmlformats.org/officeDocument/2006/relationships/image" Target="../media/image123.svg"/></Relationships>
</file>

<file path=ppt/slides/_rels/slide31.xml.rels><?xml version="1.0" encoding="UTF-8" standalone="yes"?>
<Relationships xmlns="http://schemas.openxmlformats.org/package/2006/relationships"><Relationship Id="rId3" Type="http://schemas.openxmlformats.org/officeDocument/2006/relationships/image" Target="../media/image115.png"/><Relationship Id="rId7" Type="http://schemas.openxmlformats.org/officeDocument/2006/relationships/image" Target="../media/image128.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4.svg"/><Relationship Id="rId5" Type="http://schemas.openxmlformats.org/officeDocument/2006/relationships/image" Target="../media/image117.png"/><Relationship Id="rId4" Type="http://schemas.openxmlformats.org/officeDocument/2006/relationships/image" Target="../media/image123.svg"/></Relationships>
</file>

<file path=ppt/slides/_rels/slide32.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4.png"/><Relationship Id="rId7" Type="http://schemas.openxmlformats.org/officeDocument/2006/relationships/image" Target="../media/image63.jpe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46.png"/><Relationship Id="rId10" Type="http://schemas.openxmlformats.org/officeDocument/2006/relationships/image" Target="../media/image66.jpeg"/><Relationship Id="rId4" Type="http://schemas.openxmlformats.org/officeDocument/2006/relationships/image" Target="../media/image9.png"/><Relationship Id="rId9" Type="http://schemas.openxmlformats.org/officeDocument/2006/relationships/image" Target="../media/image65.jpeg"/></Relationships>
</file>

<file path=ppt/slides/_rels/slide33.xml.rels><?xml version="1.0" encoding="UTF-8" standalone="yes"?>
<Relationships xmlns="http://schemas.openxmlformats.org/package/2006/relationships"><Relationship Id="rId3" Type="http://schemas.openxmlformats.org/officeDocument/2006/relationships/image" Target="../media/image129.tif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4.png"/><Relationship Id="rId7" Type="http://schemas.openxmlformats.org/officeDocument/2006/relationships/image" Target="../media/image63.jpe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46.png"/><Relationship Id="rId10" Type="http://schemas.openxmlformats.org/officeDocument/2006/relationships/image" Target="../media/image66.jpeg"/><Relationship Id="rId4" Type="http://schemas.openxmlformats.org/officeDocument/2006/relationships/image" Target="../media/image9.png"/><Relationship Id="rId9" Type="http://schemas.openxmlformats.org/officeDocument/2006/relationships/image" Target="../media/image65.jpeg"/></Relationships>
</file>

<file path=ppt/slides/_rels/slide35.xml.rels><?xml version="1.0" encoding="UTF-8" standalone="yes"?>
<Relationships xmlns="http://schemas.openxmlformats.org/package/2006/relationships"><Relationship Id="rId13" Type="http://schemas.openxmlformats.org/officeDocument/2006/relationships/hyperlink" Target="https://safeshare.tv/x/PtnaDP-zEBo" TargetMode="External"/><Relationship Id="rId18" Type="http://schemas.openxmlformats.org/officeDocument/2006/relationships/image" Target="../media/image137.jpeg"/><Relationship Id="rId26" Type="http://schemas.openxmlformats.org/officeDocument/2006/relationships/image" Target="../media/image141.jpeg"/><Relationship Id="rId39" Type="http://schemas.openxmlformats.org/officeDocument/2006/relationships/hyperlink" Target="https://safesha.re/e3x" TargetMode="External"/><Relationship Id="rId3" Type="http://schemas.openxmlformats.org/officeDocument/2006/relationships/hyperlink" Target="https://safesha.re/e4w" TargetMode="External"/><Relationship Id="rId21" Type="http://schemas.openxmlformats.org/officeDocument/2006/relationships/hyperlink" Target="https://safeshare.tv/x/58l7GtgXbAA" TargetMode="External"/><Relationship Id="rId34" Type="http://schemas.openxmlformats.org/officeDocument/2006/relationships/hyperlink" Target="http://safesha.re/marievideo" TargetMode="External"/><Relationship Id="rId42" Type="http://schemas.openxmlformats.org/officeDocument/2006/relationships/hyperlink" Target="https://safesha.re/e42" TargetMode="External"/><Relationship Id="rId47" Type="http://schemas.openxmlformats.org/officeDocument/2006/relationships/hyperlink" Target="https://safesha.re/e48" TargetMode="External"/><Relationship Id="rId7" Type="http://schemas.openxmlformats.org/officeDocument/2006/relationships/hyperlink" Target="http://safesha.re/e45" TargetMode="External"/><Relationship Id="rId12" Type="http://schemas.openxmlformats.org/officeDocument/2006/relationships/image" Target="../media/image134.jpeg"/><Relationship Id="rId17" Type="http://schemas.openxmlformats.org/officeDocument/2006/relationships/hyperlink" Target="https://safeshare.tv/x/KA-msJennW0" TargetMode="External"/><Relationship Id="rId25" Type="http://schemas.openxmlformats.org/officeDocument/2006/relationships/hyperlink" Target="https://safeshare.tv/x/WXx6bMAXU3g" TargetMode="External"/><Relationship Id="rId33" Type="http://schemas.openxmlformats.org/officeDocument/2006/relationships/image" Target="../media/image144.jpeg"/><Relationship Id="rId38" Type="http://schemas.openxmlformats.org/officeDocument/2006/relationships/hyperlink" Target="https://safesha.re/e3w" TargetMode="External"/><Relationship Id="rId46" Type="http://schemas.openxmlformats.org/officeDocument/2006/relationships/hyperlink" Target="https://safesha.re/e47" TargetMode="External"/><Relationship Id="rId2" Type="http://schemas.openxmlformats.org/officeDocument/2006/relationships/notesSlide" Target="../notesSlides/notesSlide30.xml"/><Relationship Id="rId16" Type="http://schemas.openxmlformats.org/officeDocument/2006/relationships/image" Target="../media/image136.jpeg"/><Relationship Id="rId20" Type="http://schemas.openxmlformats.org/officeDocument/2006/relationships/image" Target="../media/image138.jpeg"/><Relationship Id="rId29" Type="http://schemas.openxmlformats.org/officeDocument/2006/relationships/image" Target="../media/image142.jpeg"/><Relationship Id="rId41" Type="http://schemas.openxmlformats.org/officeDocument/2006/relationships/hyperlink" Target="https://safesha.re/e40" TargetMode="External"/><Relationship Id="rId1" Type="http://schemas.openxmlformats.org/officeDocument/2006/relationships/slideLayout" Target="../slideLayouts/slideLayout13.xml"/><Relationship Id="rId6" Type="http://schemas.openxmlformats.org/officeDocument/2006/relationships/image" Target="../media/image131.jpeg"/><Relationship Id="rId11" Type="http://schemas.openxmlformats.org/officeDocument/2006/relationships/hyperlink" Target="https://safeshare.tv/x/cs_37sHyzuE" TargetMode="External"/><Relationship Id="rId24" Type="http://schemas.openxmlformats.org/officeDocument/2006/relationships/image" Target="../media/image140.jpeg"/><Relationship Id="rId32" Type="http://schemas.openxmlformats.org/officeDocument/2006/relationships/hyperlink" Target="https://safeshare.tv/x/_VLcX56B39A" TargetMode="External"/><Relationship Id="rId37" Type="http://schemas.openxmlformats.org/officeDocument/2006/relationships/hyperlink" Target="https://safesha.re/e3v" TargetMode="External"/><Relationship Id="rId40" Type="http://schemas.openxmlformats.org/officeDocument/2006/relationships/hyperlink" Target="https://safesha.re/e3z" TargetMode="External"/><Relationship Id="rId45" Type="http://schemas.openxmlformats.org/officeDocument/2006/relationships/hyperlink" Target="https://safesha.re/e46" TargetMode="External"/><Relationship Id="rId5" Type="http://schemas.openxmlformats.org/officeDocument/2006/relationships/hyperlink" Target="https://safeshare.tv/x/gGO4x8lRufk" TargetMode="External"/><Relationship Id="rId15" Type="http://schemas.openxmlformats.org/officeDocument/2006/relationships/hyperlink" Target="https://safeshare.tv/x/5Iu7q3MLsMU" TargetMode="External"/><Relationship Id="rId23" Type="http://schemas.openxmlformats.org/officeDocument/2006/relationships/hyperlink" Target="https://safeshare.tv/x/9yDMb2XMWNE" TargetMode="External"/><Relationship Id="rId28" Type="http://schemas.openxmlformats.org/officeDocument/2006/relationships/hyperlink" Target="https://safeshare.tv/x/d24OMvdWAsg" TargetMode="External"/><Relationship Id="rId36" Type="http://schemas.openxmlformats.org/officeDocument/2006/relationships/hyperlink" Target="https://safesha.re/e3u" TargetMode="External"/><Relationship Id="rId49" Type="http://schemas.openxmlformats.org/officeDocument/2006/relationships/image" Target="../media/image8.png"/><Relationship Id="rId10" Type="http://schemas.openxmlformats.org/officeDocument/2006/relationships/image" Target="../media/image133.jpeg"/><Relationship Id="rId19" Type="http://schemas.openxmlformats.org/officeDocument/2006/relationships/hyperlink" Target="https://safeshare.tv/x/87LwUD_Z4q8" TargetMode="External"/><Relationship Id="rId31" Type="http://schemas.openxmlformats.org/officeDocument/2006/relationships/image" Target="../media/image143.jpeg"/><Relationship Id="rId44" Type="http://schemas.openxmlformats.org/officeDocument/2006/relationships/hyperlink" Target="https://safesha.re/e45" TargetMode="External"/><Relationship Id="rId4" Type="http://schemas.openxmlformats.org/officeDocument/2006/relationships/image" Target="../media/image130.jpeg"/><Relationship Id="rId9" Type="http://schemas.openxmlformats.org/officeDocument/2006/relationships/hyperlink" Target="https://safeshare.tv/x/WdeZE1WjHo0" TargetMode="External"/><Relationship Id="rId14" Type="http://schemas.openxmlformats.org/officeDocument/2006/relationships/image" Target="../media/image135.jpeg"/><Relationship Id="rId22" Type="http://schemas.openxmlformats.org/officeDocument/2006/relationships/image" Target="../media/image139.jpeg"/><Relationship Id="rId27" Type="http://schemas.openxmlformats.org/officeDocument/2006/relationships/hyperlink" Target="https://safeshare.tv/x/PSQYuiA802A" TargetMode="External"/><Relationship Id="rId30" Type="http://schemas.openxmlformats.org/officeDocument/2006/relationships/hyperlink" Target="https://safeshare.tv/x/tc7xrEp5Alg" TargetMode="External"/><Relationship Id="rId35" Type="http://schemas.openxmlformats.org/officeDocument/2006/relationships/hyperlink" Target="http://safesha.re/bekavideo" TargetMode="External"/><Relationship Id="rId43" Type="http://schemas.openxmlformats.org/officeDocument/2006/relationships/hyperlink" Target="https://safesha.re/e43" TargetMode="External"/><Relationship Id="rId48" Type="http://schemas.openxmlformats.org/officeDocument/2006/relationships/hyperlink" Target="https://safeshare.tv/x/b25UJXfjvSI" TargetMode="External"/><Relationship Id="rId8" Type="http://schemas.openxmlformats.org/officeDocument/2006/relationships/image" Target="../media/image132.jpeg"/></Relationships>
</file>

<file path=ppt/slides/_rels/slide36.xml.rels><?xml version="1.0" encoding="UTF-8" standalone="yes"?>
<Relationships xmlns="http://schemas.openxmlformats.org/package/2006/relationships"><Relationship Id="rId3" Type="http://schemas.openxmlformats.org/officeDocument/2006/relationships/image" Target="../media/image145.wmf"/><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147.jpeg"/><Relationship Id="rId5" Type="http://schemas.openxmlformats.org/officeDocument/2006/relationships/image" Target="../media/image146.jpeg"/><Relationship Id="rId4" Type="http://schemas.openxmlformats.org/officeDocument/2006/relationships/hyperlink" Target="https://safeshare.tv/x/ss5eaa8b9247d3c"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tiff"/><Relationship Id="rId7"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0.xml"/><Relationship Id="rId6" Type="http://schemas.openxmlformats.org/officeDocument/2006/relationships/image" Target="../media/image46.png"/><Relationship Id="rId5" Type="http://schemas.openxmlformats.org/officeDocument/2006/relationships/hyperlink" Target="mailto:aisling@votesforschools.com" TargetMode="External"/><Relationship Id="rId4" Type="http://schemas.openxmlformats.org/officeDocument/2006/relationships/hyperlink" Target="https://www.surveymonkey.co.uk/r/vfs-primary-countries-coronavirus"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41.jpeg"/><Relationship Id="rId11" Type="http://schemas.openxmlformats.org/officeDocument/2006/relationships/image" Target="../media/image46.pn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5.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7.jpeg"/><Relationship Id="rId7" Type="http://schemas.openxmlformats.org/officeDocument/2006/relationships/image" Target="../media/image50.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9.jpeg"/><Relationship Id="rId5" Type="http://schemas.openxmlformats.org/officeDocument/2006/relationships/image" Target="../media/image9.png"/><Relationship Id="rId4" Type="http://schemas.openxmlformats.org/officeDocument/2006/relationships/image" Target="../media/image48.jpeg"/><Relationship Id="rId9" Type="http://schemas.openxmlformats.org/officeDocument/2006/relationships/image" Target="../media/image52.jpeg"/></Relationships>
</file>

<file path=ppt/slides/_rels/slide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4.png"/><Relationship Id="rId7" Type="http://schemas.openxmlformats.org/officeDocument/2006/relationships/image" Target="../media/image55.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46.png"/><Relationship Id="rId10" Type="http://schemas.openxmlformats.org/officeDocument/2006/relationships/image" Target="../media/image58.jpeg"/><Relationship Id="rId4" Type="http://schemas.openxmlformats.org/officeDocument/2006/relationships/image" Target="../media/image9.png"/><Relationship Id="rId9" Type="http://schemas.openxmlformats.org/officeDocument/2006/relationships/image" Target="../media/image57.jpeg"/></Relationships>
</file>

<file path=ppt/slides/_rels/slide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46.png"/><Relationship Id="rId7"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hyperlink" Target="https://safeshare.tv/x/xk-i9923Qfg"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4.png"/><Relationship Id="rId7" Type="http://schemas.openxmlformats.org/officeDocument/2006/relationships/image" Target="../media/image63.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46.png"/><Relationship Id="rId10" Type="http://schemas.openxmlformats.org/officeDocument/2006/relationships/image" Target="../media/image66.jpeg"/><Relationship Id="rId4" Type="http://schemas.openxmlformats.org/officeDocument/2006/relationships/image" Target="../media/image9.png"/><Relationship Id="rId9" Type="http://schemas.openxmlformats.org/officeDocument/2006/relationships/image" Target="../media/image6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food&#10;&#10;Description automatically generated">
            <a:extLst>
              <a:ext uri="{FF2B5EF4-FFF2-40B4-BE49-F238E27FC236}">
                <a16:creationId xmlns:a16="http://schemas.microsoft.com/office/drawing/2014/main" id="{8E4E48F6-DCD7-4F58-BFEF-358ADC6CBF22}"/>
              </a:ext>
            </a:extLst>
          </p:cNvPr>
          <p:cNvPicPr>
            <a:picLocks noChangeAspect="1"/>
          </p:cNvPicPr>
          <p:nvPr/>
        </p:nvPicPr>
        <p:blipFill>
          <a:blip r:embed="rId3"/>
          <a:stretch>
            <a:fillRect/>
          </a:stretch>
        </p:blipFill>
        <p:spPr>
          <a:xfrm>
            <a:off x="3669792" y="643701"/>
            <a:ext cx="2829421" cy="1006439"/>
          </a:xfrm>
          <a:prstGeom prst="rect">
            <a:avLst/>
          </a:prstGeom>
        </p:spPr>
      </p:pic>
      <p:sp>
        <p:nvSpPr>
          <p:cNvPr id="3" name="TextBox 2">
            <a:extLst>
              <a:ext uri="{FF2B5EF4-FFF2-40B4-BE49-F238E27FC236}">
                <a16:creationId xmlns:a16="http://schemas.microsoft.com/office/drawing/2014/main" id="{B04D7B7D-F242-4D30-A8DD-450EB35F35B1}"/>
              </a:ext>
            </a:extLst>
          </p:cNvPr>
          <p:cNvSpPr txBox="1"/>
          <p:nvPr/>
        </p:nvSpPr>
        <p:spPr>
          <a:xfrm>
            <a:off x="369075" y="380754"/>
            <a:ext cx="3117837" cy="1532334"/>
          </a:xfrm>
          <a:prstGeom prst="wedgeRoundRectCallout">
            <a:avLst>
              <a:gd name="adj1" fmla="val 56047"/>
              <a:gd name="adj2" fmla="val 3702"/>
              <a:gd name="adj3" fmla="val 16667"/>
            </a:avLst>
          </a:prstGeom>
          <a:noFill/>
          <a:ln w="28575">
            <a:solidFill>
              <a:schemeClr val="accent2"/>
            </a:solidFill>
          </a:ln>
        </p:spPr>
        <p:txBody>
          <a:bodyPr wrap="square" rtlCol="0" anchor="t">
            <a:spAutoFit/>
          </a:bodyPr>
          <a:lstStyle/>
          <a:p>
            <a:pPr algn="ctr"/>
            <a:r>
              <a:rPr lang="en-GB" sz="1400" b="1" dirty="0">
                <a:ea typeface="+mn-lt"/>
                <a:cs typeface="+mn-lt"/>
              </a:rPr>
              <a:t>Article 24: </a:t>
            </a:r>
            <a:r>
              <a:rPr lang="en-GB" sz="1400" dirty="0">
                <a:ea typeface="+mn-lt"/>
                <a:cs typeface="+mn-lt"/>
              </a:rPr>
              <a:t>“You have the right to the best healthcare possible, safe water to drink, nutritious food, a clean and safe environment, and information to help you stay well.”</a:t>
            </a:r>
          </a:p>
        </p:txBody>
      </p:sp>
      <p:sp>
        <p:nvSpPr>
          <p:cNvPr id="4" name="Rectangle: Rounded Corners 3">
            <a:extLst>
              <a:ext uri="{FF2B5EF4-FFF2-40B4-BE49-F238E27FC236}">
                <a16:creationId xmlns:a16="http://schemas.microsoft.com/office/drawing/2014/main" id="{8451D2CD-9FED-4951-A4FC-6B05B5162A1A}"/>
              </a:ext>
            </a:extLst>
          </p:cNvPr>
          <p:cNvSpPr/>
          <p:nvPr/>
        </p:nvSpPr>
        <p:spPr>
          <a:xfrm>
            <a:off x="5383658" y="4942068"/>
            <a:ext cx="3350279" cy="1561473"/>
          </a:xfrm>
          <a:prstGeom prst="roundRect">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t>Parents/Carers &amp; Pupils: </a:t>
            </a:r>
          </a:p>
          <a:p>
            <a:pPr algn="ctr"/>
            <a:r>
              <a:rPr lang="en-GB" sz="1300" dirty="0"/>
              <a:t>This lesson works best in “Full Screen” mode – click the icon at the bottom right of your screen or use the “F5” key to start from the beginning. Use the space bar, mouse or arrow keys to click through! </a:t>
            </a:r>
          </a:p>
        </p:txBody>
      </p:sp>
      <p:pic>
        <p:nvPicPr>
          <p:cNvPr id="5" name="Graphic 4" descr="Projector screen">
            <a:extLst>
              <a:ext uri="{FF2B5EF4-FFF2-40B4-BE49-F238E27FC236}">
                <a16:creationId xmlns:a16="http://schemas.microsoft.com/office/drawing/2014/main" id="{7202B30A-03A6-4CD3-8E26-EEBAC7BEB9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57335" y="4129579"/>
            <a:ext cx="914400" cy="914400"/>
          </a:xfrm>
          <a:prstGeom prst="rect">
            <a:avLst/>
          </a:prstGeom>
        </p:spPr>
      </p:pic>
      <p:sp>
        <p:nvSpPr>
          <p:cNvPr id="7" name="TextBox 6">
            <a:extLst>
              <a:ext uri="{FF2B5EF4-FFF2-40B4-BE49-F238E27FC236}">
                <a16:creationId xmlns:a16="http://schemas.microsoft.com/office/drawing/2014/main" id="{D7D96197-3EC0-489A-9391-73642A92A389}"/>
              </a:ext>
            </a:extLst>
          </p:cNvPr>
          <p:cNvSpPr txBox="1"/>
          <p:nvPr/>
        </p:nvSpPr>
        <p:spPr>
          <a:xfrm>
            <a:off x="8183959" y="4059766"/>
            <a:ext cx="989704" cy="784830"/>
          </a:xfrm>
          <a:prstGeom prst="rect">
            <a:avLst/>
          </a:prstGeom>
          <a:noFill/>
        </p:spPr>
        <p:txBody>
          <a:bodyPr wrap="square" rtlCol="0" anchor="ctr">
            <a:spAutoFit/>
          </a:bodyPr>
          <a:lstStyle/>
          <a:p>
            <a:r>
              <a:rPr lang="en-GB" sz="4500" dirty="0"/>
              <a:t>–</a:t>
            </a:r>
            <a:r>
              <a:rPr lang="en-GB" dirty="0"/>
              <a:t> </a:t>
            </a:r>
          </a:p>
        </p:txBody>
      </p:sp>
    </p:spTree>
    <p:extLst>
      <p:ext uri="{BB962C8B-B14F-4D97-AF65-F5344CB8AC3E}">
        <p14:creationId xmlns:p14="http://schemas.microsoft.com/office/powerpoint/2010/main" val="2742564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ap, text&#10;&#10;Description automatically generated">
            <a:extLst>
              <a:ext uri="{FF2B5EF4-FFF2-40B4-BE49-F238E27FC236}">
                <a16:creationId xmlns:a16="http://schemas.microsoft.com/office/drawing/2014/main" id="{121BCF77-2B4E-4864-8142-784AF1163870}"/>
              </a:ext>
            </a:extLst>
          </p:cNvPr>
          <p:cNvPicPr>
            <a:picLocks noChangeAspect="1"/>
          </p:cNvPicPr>
          <p:nvPr/>
        </p:nvPicPr>
        <p:blipFill rotWithShape="1">
          <a:blip r:embed="rId3" cstate="print">
            <a:clrChange>
              <a:clrFrom>
                <a:srgbClr val="FFFFFF"/>
              </a:clrFrom>
              <a:clrTo>
                <a:srgbClr val="FFFFFF">
                  <a:alpha val="0"/>
                </a:srgbClr>
              </a:clrTo>
            </a:clrChange>
            <a:alphaModFix amt="70000"/>
            <a:extLst>
              <a:ext uri="{28A0092B-C50C-407E-A947-70E740481C1C}">
                <a14:useLocalDpi xmlns:a14="http://schemas.microsoft.com/office/drawing/2010/main"/>
              </a:ext>
            </a:extLst>
          </a:blip>
          <a:srcRect/>
          <a:stretch/>
        </p:blipFill>
        <p:spPr>
          <a:xfrm>
            <a:off x="131684" y="1566489"/>
            <a:ext cx="6383786" cy="3922656"/>
          </a:xfrm>
          <a:prstGeom prst="rect">
            <a:avLst/>
          </a:prstGeom>
        </p:spPr>
      </p:pic>
      <p:pic>
        <p:nvPicPr>
          <p:cNvPr id="13" name="Picture 12">
            <a:extLst>
              <a:ext uri="{FF2B5EF4-FFF2-40B4-BE49-F238E27FC236}">
                <a16:creationId xmlns:a16="http://schemas.microsoft.com/office/drawing/2014/main" id="{74F51C4B-A8A1-4704-9789-67E3B7A1B8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2093" y="208607"/>
            <a:ext cx="796849" cy="766753"/>
          </a:xfrm>
          <a:prstGeom prst="rect">
            <a:avLst/>
          </a:prstGeom>
        </p:spPr>
      </p:pic>
      <p:sp>
        <p:nvSpPr>
          <p:cNvPr id="31" name="Title 1">
            <a:extLst>
              <a:ext uri="{FF2B5EF4-FFF2-40B4-BE49-F238E27FC236}">
                <a16:creationId xmlns:a16="http://schemas.microsoft.com/office/drawing/2014/main" id="{BB2BE41E-47B6-43CB-9B16-7753B2F89E3E}"/>
              </a:ext>
            </a:extLst>
          </p:cNvPr>
          <p:cNvSpPr txBox="1">
            <a:spLocks/>
          </p:cNvSpPr>
          <p:nvPr/>
        </p:nvSpPr>
        <p:spPr>
          <a:xfrm>
            <a:off x="872360" y="274638"/>
            <a:ext cx="6403651"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sz="2700" dirty="0"/>
              <a:t>What’s going on around the world?</a:t>
            </a:r>
          </a:p>
        </p:txBody>
      </p:sp>
      <p:sp>
        <p:nvSpPr>
          <p:cNvPr id="33" name="Rectangle: Rounded Corners 32">
            <a:extLst>
              <a:ext uri="{FF2B5EF4-FFF2-40B4-BE49-F238E27FC236}">
                <a16:creationId xmlns:a16="http://schemas.microsoft.com/office/drawing/2014/main" id="{37162E3A-D862-43D3-BAFD-D0BD6A130C1D}"/>
              </a:ext>
            </a:extLst>
          </p:cNvPr>
          <p:cNvSpPr/>
          <p:nvPr/>
        </p:nvSpPr>
        <p:spPr>
          <a:xfrm>
            <a:off x="7276011" y="5030774"/>
            <a:ext cx="1548000" cy="422385"/>
          </a:xfrm>
          <a:prstGeom prst="roundRect">
            <a:avLst/>
          </a:prstGeom>
          <a:solidFill>
            <a:schemeClr val="bg1"/>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Hong Kong</a:t>
            </a:r>
          </a:p>
        </p:txBody>
      </p:sp>
      <p:sp>
        <p:nvSpPr>
          <p:cNvPr id="35" name="Rectangle: Rounded Corners 34">
            <a:extLst>
              <a:ext uri="{FF2B5EF4-FFF2-40B4-BE49-F238E27FC236}">
                <a16:creationId xmlns:a16="http://schemas.microsoft.com/office/drawing/2014/main" id="{FD329DD8-918C-49AD-B98D-21EEB46F5905}"/>
              </a:ext>
            </a:extLst>
          </p:cNvPr>
          <p:cNvSpPr/>
          <p:nvPr/>
        </p:nvSpPr>
        <p:spPr>
          <a:xfrm>
            <a:off x="594129" y="892631"/>
            <a:ext cx="7955739" cy="553696"/>
          </a:xfrm>
          <a:prstGeom prst="roundRect">
            <a:avLst/>
          </a:prstGeom>
          <a:solidFill>
            <a:schemeClr val="accent1"/>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The new Coronavirus has been called </a:t>
            </a:r>
            <a:r>
              <a:rPr lang="en-GB" sz="1600" b="1" dirty="0"/>
              <a:t>a pandemic</a:t>
            </a:r>
            <a:r>
              <a:rPr lang="en-GB" sz="1600" dirty="0"/>
              <a:t>. This means that it is affecting </a:t>
            </a:r>
            <a:r>
              <a:rPr lang="en-GB" sz="1600" b="1" dirty="0"/>
              <a:t>every country in the world.</a:t>
            </a:r>
          </a:p>
        </p:txBody>
      </p:sp>
      <p:sp>
        <p:nvSpPr>
          <p:cNvPr id="36" name="Rectangle: Rounded Corners 35">
            <a:extLst>
              <a:ext uri="{FF2B5EF4-FFF2-40B4-BE49-F238E27FC236}">
                <a16:creationId xmlns:a16="http://schemas.microsoft.com/office/drawing/2014/main" id="{2FBE95E9-128B-4194-B571-E76C7D1688CF}"/>
              </a:ext>
            </a:extLst>
          </p:cNvPr>
          <p:cNvSpPr/>
          <p:nvPr/>
        </p:nvSpPr>
        <p:spPr>
          <a:xfrm>
            <a:off x="302393" y="5662019"/>
            <a:ext cx="4556990" cy="921343"/>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In this lesson, you are going to find out more about </a:t>
            </a:r>
            <a:r>
              <a:rPr lang="en-GB" sz="1600" b="1" dirty="0"/>
              <a:t>what has been happening in six different countries </a:t>
            </a:r>
            <a:r>
              <a:rPr lang="en-GB" sz="1600" dirty="0"/>
              <a:t>around the world.</a:t>
            </a:r>
            <a:endParaRPr lang="en-GB" sz="1600" b="1" dirty="0"/>
          </a:p>
        </p:txBody>
      </p:sp>
      <p:sp>
        <p:nvSpPr>
          <p:cNvPr id="37" name="Rectangle: Rounded Corners 36">
            <a:extLst>
              <a:ext uri="{FF2B5EF4-FFF2-40B4-BE49-F238E27FC236}">
                <a16:creationId xmlns:a16="http://schemas.microsoft.com/office/drawing/2014/main" id="{386CB448-9DAE-4388-A4FB-694682DADD1A}"/>
              </a:ext>
            </a:extLst>
          </p:cNvPr>
          <p:cNvSpPr/>
          <p:nvPr/>
        </p:nvSpPr>
        <p:spPr>
          <a:xfrm>
            <a:off x="5037909" y="5662018"/>
            <a:ext cx="3803698" cy="921343"/>
          </a:xfrm>
          <a:prstGeom prst="roundRect">
            <a:avLst/>
          </a:prstGeom>
          <a:solidFill>
            <a:schemeClr val="tx2"/>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bg1"/>
                </a:solidFill>
              </a:rPr>
              <a:t>Challenge:</a:t>
            </a:r>
          </a:p>
          <a:p>
            <a:pPr algn="ctr"/>
            <a:r>
              <a:rPr lang="en-GB" sz="1600" dirty="0">
                <a:solidFill>
                  <a:schemeClr val="bg1"/>
                </a:solidFill>
              </a:rPr>
              <a:t>Can you match these countries to the correct place on the map? </a:t>
            </a:r>
          </a:p>
        </p:txBody>
      </p:sp>
      <p:sp>
        <p:nvSpPr>
          <p:cNvPr id="38" name="Rectangle: Rounded Corners 37">
            <a:extLst>
              <a:ext uri="{FF2B5EF4-FFF2-40B4-BE49-F238E27FC236}">
                <a16:creationId xmlns:a16="http://schemas.microsoft.com/office/drawing/2014/main" id="{0B42EAC8-CE28-480D-828A-831977328E38}"/>
              </a:ext>
            </a:extLst>
          </p:cNvPr>
          <p:cNvSpPr/>
          <p:nvPr/>
        </p:nvSpPr>
        <p:spPr>
          <a:xfrm>
            <a:off x="6433530" y="1628806"/>
            <a:ext cx="1548000" cy="422385"/>
          </a:xfrm>
          <a:prstGeom prst="roundRect">
            <a:avLst/>
          </a:prstGeom>
          <a:solidFill>
            <a:schemeClr val="bg1"/>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The UK</a:t>
            </a:r>
          </a:p>
        </p:txBody>
      </p:sp>
      <p:sp>
        <p:nvSpPr>
          <p:cNvPr id="39" name="Rectangle: Rounded Corners 38">
            <a:extLst>
              <a:ext uri="{FF2B5EF4-FFF2-40B4-BE49-F238E27FC236}">
                <a16:creationId xmlns:a16="http://schemas.microsoft.com/office/drawing/2014/main" id="{078FC202-E7A1-4081-8C95-5DD59ED9021A}"/>
              </a:ext>
            </a:extLst>
          </p:cNvPr>
          <p:cNvSpPr/>
          <p:nvPr/>
        </p:nvSpPr>
        <p:spPr>
          <a:xfrm>
            <a:off x="7268444" y="2309200"/>
            <a:ext cx="1548000" cy="422385"/>
          </a:xfrm>
          <a:prstGeom prst="roundRect">
            <a:avLst/>
          </a:prstGeom>
          <a:solidFill>
            <a:schemeClr val="bg1"/>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Spain</a:t>
            </a:r>
          </a:p>
        </p:txBody>
      </p:sp>
      <p:sp>
        <p:nvSpPr>
          <p:cNvPr id="40" name="Rectangle: Rounded Corners 39">
            <a:extLst>
              <a:ext uri="{FF2B5EF4-FFF2-40B4-BE49-F238E27FC236}">
                <a16:creationId xmlns:a16="http://schemas.microsoft.com/office/drawing/2014/main" id="{8265D334-FC25-4DAE-AAAD-47C6B6C83912}"/>
              </a:ext>
            </a:extLst>
          </p:cNvPr>
          <p:cNvSpPr/>
          <p:nvPr/>
        </p:nvSpPr>
        <p:spPr>
          <a:xfrm>
            <a:off x="6433530" y="2989594"/>
            <a:ext cx="1548000" cy="422385"/>
          </a:xfrm>
          <a:prstGeom prst="roundRect">
            <a:avLst/>
          </a:prstGeom>
          <a:solidFill>
            <a:schemeClr val="bg1"/>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Japan</a:t>
            </a:r>
          </a:p>
        </p:txBody>
      </p:sp>
      <p:sp>
        <p:nvSpPr>
          <p:cNvPr id="41" name="Rectangle: Rounded Corners 40">
            <a:extLst>
              <a:ext uri="{FF2B5EF4-FFF2-40B4-BE49-F238E27FC236}">
                <a16:creationId xmlns:a16="http://schemas.microsoft.com/office/drawing/2014/main" id="{A684CD00-1321-472C-8F22-634347250479}"/>
              </a:ext>
            </a:extLst>
          </p:cNvPr>
          <p:cNvSpPr/>
          <p:nvPr/>
        </p:nvSpPr>
        <p:spPr>
          <a:xfrm>
            <a:off x="7276011" y="3669988"/>
            <a:ext cx="1548000" cy="422385"/>
          </a:xfrm>
          <a:prstGeom prst="roundRect">
            <a:avLst/>
          </a:prstGeom>
          <a:solidFill>
            <a:schemeClr val="bg1"/>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Israel</a:t>
            </a:r>
          </a:p>
        </p:txBody>
      </p:sp>
      <p:pic>
        <p:nvPicPr>
          <p:cNvPr id="6146" name="Picture 2" descr="Union Jack Flag | Buy United Kingdom UK British Flags at Flag and ...">
            <a:extLst>
              <a:ext uri="{FF2B5EF4-FFF2-40B4-BE49-F238E27FC236}">
                <a16:creationId xmlns:a16="http://schemas.microsoft.com/office/drawing/2014/main" id="{312AB7D6-4CF5-4F13-BBCC-685942C40B61}"/>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8199544" y="1681682"/>
            <a:ext cx="522754" cy="37257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Rounded Corners 16">
            <a:extLst>
              <a:ext uri="{FF2B5EF4-FFF2-40B4-BE49-F238E27FC236}">
                <a16:creationId xmlns:a16="http://schemas.microsoft.com/office/drawing/2014/main" id="{F9ACC4C3-9828-45F6-B824-A4D2F169439F}"/>
              </a:ext>
            </a:extLst>
          </p:cNvPr>
          <p:cNvSpPr/>
          <p:nvPr/>
        </p:nvSpPr>
        <p:spPr>
          <a:xfrm>
            <a:off x="6433530" y="4350382"/>
            <a:ext cx="1548000" cy="422385"/>
          </a:xfrm>
          <a:prstGeom prst="roundRect">
            <a:avLst/>
          </a:prstGeom>
          <a:solidFill>
            <a:schemeClr val="bg1"/>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Brazil</a:t>
            </a:r>
          </a:p>
        </p:txBody>
      </p:sp>
      <p:pic>
        <p:nvPicPr>
          <p:cNvPr id="4" name="Picture 3">
            <a:extLst>
              <a:ext uri="{FF2B5EF4-FFF2-40B4-BE49-F238E27FC236}">
                <a16:creationId xmlns:a16="http://schemas.microsoft.com/office/drawing/2014/main" id="{E20211FD-D009-4BF2-A04E-5AA5A5EA8A20}"/>
              </a:ext>
            </a:extLst>
          </p:cNvPr>
          <p:cNvPicPr>
            <a:picLocks noChangeAspect="1"/>
          </p:cNvPicPr>
          <p:nvPr/>
        </p:nvPicPr>
        <p:blipFill>
          <a:blip r:embed="rId6"/>
          <a:stretch>
            <a:fillRect/>
          </a:stretch>
        </p:blipFill>
        <p:spPr>
          <a:xfrm>
            <a:off x="8140533" y="2844694"/>
            <a:ext cx="727200" cy="727200"/>
          </a:xfrm>
          <a:prstGeom prst="rect">
            <a:avLst/>
          </a:prstGeom>
        </p:spPr>
      </p:pic>
      <p:pic>
        <p:nvPicPr>
          <p:cNvPr id="6" name="Picture 5">
            <a:extLst>
              <a:ext uri="{FF2B5EF4-FFF2-40B4-BE49-F238E27FC236}">
                <a16:creationId xmlns:a16="http://schemas.microsoft.com/office/drawing/2014/main" id="{F9F829BB-CBC4-484E-BBB2-04F6EC112381}"/>
              </a:ext>
            </a:extLst>
          </p:cNvPr>
          <p:cNvPicPr>
            <a:picLocks noChangeAspect="1"/>
          </p:cNvPicPr>
          <p:nvPr/>
        </p:nvPicPr>
        <p:blipFill>
          <a:blip r:embed="rId7"/>
          <a:stretch>
            <a:fillRect/>
          </a:stretch>
        </p:blipFill>
        <p:spPr>
          <a:xfrm>
            <a:off x="6444147" y="3577523"/>
            <a:ext cx="624070" cy="624070"/>
          </a:xfrm>
          <a:prstGeom prst="rect">
            <a:avLst/>
          </a:prstGeom>
        </p:spPr>
      </p:pic>
      <p:pic>
        <p:nvPicPr>
          <p:cNvPr id="8" name="Picture 7">
            <a:extLst>
              <a:ext uri="{FF2B5EF4-FFF2-40B4-BE49-F238E27FC236}">
                <a16:creationId xmlns:a16="http://schemas.microsoft.com/office/drawing/2014/main" id="{4DEAE3E5-B29D-4D3D-8BC8-A256C437EB0D}"/>
              </a:ext>
            </a:extLst>
          </p:cNvPr>
          <p:cNvPicPr>
            <a:picLocks noChangeAspect="1"/>
          </p:cNvPicPr>
          <p:nvPr/>
        </p:nvPicPr>
        <p:blipFill>
          <a:blip r:embed="rId8"/>
          <a:stretch>
            <a:fillRect/>
          </a:stretch>
        </p:blipFill>
        <p:spPr>
          <a:xfrm>
            <a:off x="6515470" y="4911850"/>
            <a:ext cx="634687" cy="634687"/>
          </a:xfrm>
          <a:prstGeom prst="rect">
            <a:avLst/>
          </a:prstGeom>
        </p:spPr>
      </p:pic>
      <p:pic>
        <p:nvPicPr>
          <p:cNvPr id="10" name="Picture 9">
            <a:extLst>
              <a:ext uri="{FF2B5EF4-FFF2-40B4-BE49-F238E27FC236}">
                <a16:creationId xmlns:a16="http://schemas.microsoft.com/office/drawing/2014/main" id="{B1AB6D0D-091F-4A61-AD60-72F6F5624EF7}"/>
              </a:ext>
            </a:extLst>
          </p:cNvPr>
          <p:cNvPicPr>
            <a:picLocks noChangeAspect="1"/>
          </p:cNvPicPr>
          <p:nvPr/>
        </p:nvPicPr>
        <p:blipFill>
          <a:blip r:embed="rId9"/>
          <a:stretch>
            <a:fillRect/>
          </a:stretch>
        </p:blipFill>
        <p:spPr>
          <a:xfrm>
            <a:off x="6485013" y="2249223"/>
            <a:ext cx="542338" cy="542338"/>
          </a:xfrm>
          <a:prstGeom prst="rect">
            <a:avLst/>
          </a:prstGeom>
        </p:spPr>
      </p:pic>
      <p:pic>
        <p:nvPicPr>
          <p:cNvPr id="12" name="Picture 11">
            <a:extLst>
              <a:ext uri="{FF2B5EF4-FFF2-40B4-BE49-F238E27FC236}">
                <a16:creationId xmlns:a16="http://schemas.microsoft.com/office/drawing/2014/main" id="{F8ED512F-8083-4D21-9343-D66D1E86BDFD}"/>
              </a:ext>
            </a:extLst>
          </p:cNvPr>
          <p:cNvPicPr>
            <a:picLocks noChangeAspect="1"/>
          </p:cNvPicPr>
          <p:nvPr/>
        </p:nvPicPr>
        <p:blipFill>
          <a:blip r:embed="rId10"/>
          <a:stretch>
            <a:fillRect/>
          </a:stretch>
        </p:blipFill>
        <p:spPr>
          <a:xfrm>
            <a:off x="8167472" y="4220390"/>
            <a:ext cx="624071" cy="624071"/>
          </a:xfrm>
          <a:prstGeom prst="rect">
            <a:avLst/>
          </a:prstGeom>
        </p:spPr>
      </p:pic>
    </p:spTree>
    <p:extLst>
      <p:ext uri="{BB962C8B-B14F-4D97-AF65-F5344CB8AC3E}">
        <p14:creationId xmlns:p14="http://schemas.microsoft.com/office/powerpoint/2010/main" val="198081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par>
                                <p:cTn id="25" presetID="10" presetClass="entr" presetSubtype="0" fill="hold" nodeType="withEffect">
                                  <p:stCondLst>
                                    <p:cond delay="0"/>
                                  </p:stCondLst>
                                  <p:childTnLst>
                                    <p:set>
                                      <p:cBhvr>
                                        <p:cTn id="26" dur="1" fill="hold">
                                          <p:stCondLst>
                                            <p:cond delay="0"/>
                                          </p:stCondLst>
                                        </p:cTn>
                                        <p:tgtEl>
                                          <p:spTgt spid="6146"/>
                                        </p:tgtEl>
                                        <p:attrNameLst>
                                          <p:attrName>style.visibility</p:attrName>
                                        </p:attrNameLst>
                                      </p:cBhvr>
                                      <p:to>
                                        <p:strVal val="visible"/>
                                      </p:to>
                                    </p:set>
                                    <p:animEffect transition="in" filter="fade">
                                      <p:cBhvr>
                                        <p:cTn id="27" dur="500"/>
                                        <p:tgtEl>
                                          <p:spTgt spid="614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par>
                                <p:cTn id="34" presetID="10"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6" grpId="0" animBg="1"/>
      <p:bldP spid="37" grpId="0" animBg="1"/>
      <p:bldP spid="38" grpId="0" animBg="1"/>
      <p:bldP spid="39" grpId="0" animBg="1"/>
      <p:bldP spid="40" grpId="0" animBg="1"/>
      <p:bldP spid="41"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map, text&#10;&#10;Description automatically generated">
            <a:extLst>
              <a:ext uri="{FF2B5EF4-FFF2-40B4-BE49-F238E27FC236}">
                <a16:creationId xmlns:a16="http://schemas.microsoft.com/office/drawing/2014/main" id="{75CDEFA7-801C-4271-AA06-1B24DC7AE1AC}"/>
              </a:ext>
            </a:extLst>
          </p:cNvPr>
          <p:cNvPicPr>
            <a:picLocks noChangeAspect="1"/>
          </p:cNvPicPr>
          <p:nvPr/>
        </p:nvPicPr>
        <p:blipFill rotWithShape="1">
          <a:blip r:embed="rId3" cstate="print">
            <a:clrChange>
              <a:clrFrom>
                <a:srgbClr val="FFFFFF"/>
              </a:clrFrom>
              <a:clrTo>
                <a:srgbClr val="FFFFFF">
                  <a:alpha val="0"/>
                </a:srgbClr>
              </a:clrTo>
            </a:clrChange>
            <a:alphaModFix amt="70000"/>
            <a:extLst>
              <a:ext uri="{28A0092B-C50C-407E-A947-70E740481C1C}">
                <a14:useLocalDpi xmlns:a14="http://schemas.microsoft.com/office/drawing/2010/main"/>
              </a:ext>
            </a:extLst>
          </a:blip>
          <a:srcRect/>
          <a:stretch/>
        </p:blipFill>
        <p:spPr>
          <a:xfrm>
            <a:off x="444138" y="1109827"/>
            <a:ext cx="2129245" cy="2076995"/>
          </a:xfrm>
          <a:prstGeom prst="ellipse">
            <a:avLst/>
          </a:prstGeom>
          <a:ln w="28575">
            <a:solidFill>
              <a:schemeClr val="tx1"/>
            </a:solidFill>
          </a:ln>
        </p:spPr>
      </p:pic>
      <p:pic>
        <p:nvPicPr>
          <p:cNvPr id="3" name="Picture 2">
            <a:extLst>
              <a:ext uri="{FF2B5EF4-FFF2-40B4-BE49-F238E27FC236}">
                <a16:creationId xmlns:a16="http://schemas.microsoft.com/office/drawing/2014/main" id="{98CF7894-73AC-4AA2-ADFF-9828934A02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2093" y="208607"/>
            <a:ext cx="796849" cy="766753"/>
          </a:xfrm>
          <a:prstGeom prst="rect">
            <a:avLst/>
          </a:prstGeom>
        </p:spPr>
      </p:pic>
      <p:sp>
        <p:nvSpPr>
          <p:cNvPr id="4" name="Title 1">
            <a:extLst>
              <a:ext uri="{FF2B5EF4-FFF2-40B4-BE49-F238E27FC236}">
                <a16:creationId xmlns:a16="http://schemas.microsoft.com/office/drawing/2014/main" id="{2FD9908D-EAD7-44AC-AC13-9CB7A15F0AAE}"/>
              </a:ext>
            </a:extLst>
          </p:cNvPr>
          <p:cNvSpPr txBox="1">
            <a:spLocks/>
          </p:cNvSpPr>
          <p:nvPr/>
        </p:nvSpPr>
        <p:spPr>
          <a:xfrm>
            <a:off x="872360" y="274638"/>
            <a:ext cx="6403651"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sz="2700" dirty="0"/>
              <a:t>What’s going on around the world?</a:t>
            </a:r>
          </a:p>
        </p:txBody>
      </p:sp>
      <p:cxnSp>
        <p:nvCxnSpPr>
          <p:cNvPr id="6" name="Straight Arrow Connector 5">
            <a:extLst>
              <a:ext uri="{FF2B5EF4-FFF2-40B4-BE49-F238E27FC236}">
                <a16:creationId xmlns:a16="http://schemas.microsoft.com/office/drawing/2014/main" id="{3F223781-392A-41E2-B09E-EA803D30A181}"/>
              </a:ext>
            </a:extLst>
          </p:cNvPr>
          <p:cNvCxnSpPr>
            <a:cxnSpLocks/>
            <a:stCxn id="8" idx="1"/>
          </p:cNvCxnSpPr>
          <p:nvPr/>
        </p:nvCxnSpPr>
        <p:spPr>
          <a:xfrm flipH="1">
            <a:off x="1508762" y="1240356"/>
            <a:ext cx="1286688" cy="79745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 name="Rectangle: Rounded Corners 7">
            <a:extLst>
              <a:ext uri="{FF2B5EF4-FFF2-40B4-BE49-F238E27FC236}">
                <a16:creationId xmlns:a16="http://schemas.microsoft.com/office/drawing/2014/main" id="{C82E8718-8EB8-41CC-99CF-9A8BA9988EE4}"/>
              </a:ext>
            </a:extLst>
          </p:cNvPr>
          <p:cNvSpPr/>
          <p:nvPr/>
        </p:nvSpPr>
        <p:spPr>
          <a:xfrm>
            <a:off x="2795450" y="1043797"/>
            <a:ext cx="2756263" cy="393118"/>
          </a:xfrm>
          <a:prstGeom prst="roundRect">
            <a:avLst/>
          </a:prstGeom>
          <a:solidFill>
            <a:schemeClr val="bg1"/>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The United Kingdom (UK)</a:t>
            </a:r>
          </a:p>
        </p:txBody>
      </p:sp>
      <p:sp>
        <p:nvSpPr>
          <p:cNvPr id="7" name="Cloud 6">
            <a:extLst>
              <a:ext uri="{FF2B5EF4-FFF2-40B4-BE49-F238E27FC236}">
                <a16:creationId xmlns:a16="http://schemas.microsoft.com/office/drawing/2014/main" id="{28AD793D-BAF3-42EF-9D72-2A5723E216FF}"/>
              </a:ext>
            </a:extLst>
          </p:cNvPr>
          <p:cNvSpPr/>
          <p:nvPr/>
        </p:nvSpPr>
        <p:spPr>
          <a:xfrm>
            <a:off x="356962" y="4451606"/>
            <a:ext cx="4876976" cy="2131756"/>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Discuss (5 mins)</a:t>
            </a:r>
          </a:p>
          <a:p>
            <a:pPr algn="ctr"/>
            <a:r>
              <a:rPr lang="en-GB" sz="1600" dirty="0"/>
              <a:t>Discuss with a friend or create a mind map showing all the ways that Coronavirus has changed the way we live. Use the categories to help you.</a:t>
            </a:r>
          </a:p>
        </p:txBody>
      </p:sp>
      <p:sp>
        <p:nvSpPr>
          <p:cNvPr id="9" name="Rectangle: Rounded Corners 8">
            <a:extLst>
              <a:ext uri="{FF2B5EF4-FFF2-40B4-BE49-F238E27FC236}">
                <a16:creationId xmlns:a16="http://schemas.microsoft.com/office/drawing/2014/main" id="{0F9EADE0-40E5-4220-9896-1C32288EBCEA}"/>
              </a:ext>
            </a:extLst>
          </p:cNvPr>
          <p:cNvSpPr/>
          <p:nvPr/>
        </p:nvSpPr>
        <p:spPr>
          <a:xfrm>
            <a:off x="444138" y="3397629"/>
            <a:ext cx="4713373" cy="906542"/>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Before you see how COVID-19 has affected different countries around the world, think about </a:t>
            </a:r>
            <a:r>
              <a:rPr lang="en-GB" sz="1600" b="1" dirty="0"/>
              <a:t>how it has affected us here in the UK</a:t>
            </a:r>
            <a:r>
              <a:rPr lang="en-GB" sz="1600" dirty="0"/>
              <a:t>.</a:t>
            </a:r>
          </a:p>
        </p:txBody>
      </p:sp>
      <p:sp>
        <p:nvSpPr>
          <p:cNvPr id="54" name="Title 1">
            <a:extLst>
              <a:ext uri="{FF2B5EF4-FFF2-40B4-BE49-F238E27FC236}">
                <a16:creationId xmlns:a16="http://schemas.microsoft.com/office/drawing/2014/main" id="{0021D380-5555-4F32-A585-23C4CC65E6CE}"/>
              </a:ext>
            </a:extLst>
          </p:cNvPr>
          <p:cNvSpPr txBox="1">
            <a:spLocks/>
          </p:cNvSpPr>
          <p:nvPr/>
        </p:nvSpPr>
        <p:spPr>
          <a:xfrm>
            <a:off x="5364703" y="3996331"/>
            <a:ext cx="1368000" cy="370201"/>
          </a:xfrm>
          <a:prstGeom prst="roundRect">
            <a:avLst/>
          </a:prstGeom>
          <a:solidFill>
            <a:schemeClr val="accent1"/>
          </a:solidFill>
          <a:ln w="28575">
            <a:solidFill>
              <a:schemeClr val="tx2"/>
            </a:solidFill>
          </a:ln>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pPr algn="ctr"/>
            <a:r>
              <a:rPr lang="en-GB" sz="1600" dirty="0"/>
              <a:t>Travel</a:t>
            </a:r>
          </a:p>
        </p:txBody>
      </p:sp>
      <p:sp>
        <p:nvSpPr>
          <p:cNvPr id="56" name="Title 1">
            <a:extLst>
              <a:ext uri="{FF2B5EF4-FFF2-40B4-BE49-F238E27FC236}">
                <a16:creationId xmlns:a16="http://schemas.microsoft.com/office/drawing/2014/main" id="{374FAD83-172C-43AB-AAFD-49FB094A66C6}"/>
              </a:ext>
            </a:extLst>
          </p:cNvPr>
          <p:cNvSpPr txBox="1">
            <a:spLocks/>
          </p:cNvSpPr>
          <p:nvPr/>
        </p:nvSpPr>
        <p:spPr>
          <a:xfrm>
            <a:off x="7258944" y="5056855"/>
            <a:ext cx="1368000" cy="370201"/>
          </a:xfrm>
          <a:prstGeom prst="roundRect">
            <a:avLst/>
          </a:prstGeom>
          <a:solidFill>
            <a:schemeClr val="accent1"/>
          </a:solidFill>
          <a:ln w="28575">
            <a:solidFill>
              <a:schemeClr val="tx2"/>
            </a:solidFill>
          </a:ln>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pPr algn="ctr"/>
            <a:r>
              <a:rPr lang="en-GB" sz="1600" dirty="0"/>
              <a:t>Education</a:t>
            </a:r>
          </a:p>
        </p:txBody>
      </p:sp>
      <p:sp>
        <p:nvSpPr>
          <p:cNvPr id="57" name="Title 1">
            <a:extLst>
              <a:ext uri="{FF2B5EF4-FFF2-40B4-BE49-F238E27FC236}">
                <a16:creationId xmlns:a16="http://schemas.microsoft.com/office/drawing/2014/main" id="{910CE3FA-363C-4066-8F1C-363EDDEA47DD}"/>
              </a:ext>
            </a:extLst>
          </p:cNvPr>
          <p:cNvSpPr txBox="1">
            <a:spLocks/>
          </p:cNvSpPr>
          <p:nvPr/>
        </p:nvSpPr>
        <p:spPr>
          <a:xfrm>
            <a:off x="7258944" y="3996331"/>
            <a:ext cx="1368000" cy="370201"/>
          </a:xfrm>
          <a:prstGeom prst="roundRect">
            <a:avLst/>
          </a:prstGeom>
          <a:solidFill>
            <a:schemeClr val="accent1"/>
          </a:solidFill>
          <a:ln w="28575">
            <a:solidFill>
              <a:schemeClr val="tx2"/>
            </a:solidFill>
          </a:ln>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pPr algn="ctr"/>
            <a:r>
              <a:rPr lang="en-GB" sz="1600" dirty="0"/>
              <a:t>Shopping</a:t>
            </a:r>
          </a:p>
        </p:txBody>
      </p:sp>
      <p:sp>
        <p:nvSpPr>
          <p:cNvPr id="58" name="Title 1">
            <a:extLst>
              <a:ext uri="{FF2B5EF4-FFF2-40B4-BE49-F238E27FC236}">
                <a16:creationId xmlns:a16="http://schemas.microsoft.com/office/drawing/2014/main" id="{DC7BF449-A52C-4493-AB02-7FE3717D12C7}"/>
              </a:ext>
            </a:extLst>
          </p:cNvPr>
          <p:cNvSpPr txBox="1">
            <a:spLocks/>
          </p:cNvSpPr>
          <p:nvPr/>
        </p:nvSpPr>
        <p:spPr>
          <a:xfrm>
            <a:off x="5364703" y="5056855"/>
            <a:ext cx="1368000" cy="370201"/>
          </a:xfrm>
          <a:prstGeom prst="roundRect">
            <a:avLst/>
          </a:prstGeom>
          <a:solidFill>
            <a:schemeClr val="accent1"/>
          </a:solidFill>
          <a:ln w="28575">
            <a:solidFill>
              <a:schemeClr val="tx2"/>
            </a:solidFill>
          </a:ln>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pPr algn="ctr"/>
            <a:r>
              <a:rPr lang="en-GB" sz="1600" dirty="0"/>
              <a:t>Socialising</a:t>
            </a:r>
          </a:p>
        </p:txBody>
      </p:sp>
      <p:sp>
        <p:nvSpPr>
          <p:cNvPr id="59" name="Title 1">
            <a:extLst>
              <a:ext uri="{FF2B5EF4-FFF2-40B4-BE49-F238E27FC236}">
                <a16:creationId xmlns:a16="http://schemas.microsoft.com/office/drawing/2014/main" id="{5EF4AA9E-F77C-41F4-AA51-21258395EA30}"/>
              </a:ext>
            </a:extLst>
          </p:cNvPr>
          <p:cNvSpPr txBox="1">
            <a:spLocks/>
          </p:cNvSpPr>
          <p:nvPr/>
        </p:nvSpPr>
        <p:spPr>
          <a:xfrm>
            <a:off x="5364703" y="6117380"/>
            <a:ext cx="1368000" cy="370201"/>
          </a:xfrm>
          <a:prstGeom prst="roundRect">
            <a:avLst/>
          </a:prstGeom>
          <a:solidFill>
            <a:schemeClr val="accent1"/>
          </a:solidFill>
          <a:ln w="28575">
            <a:solidFill>
              <a:schemeClr val="tx2"/>
            </a:solidFill>
          </a:ln>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pPr algn="ctr"/>
            <a:r>
              <a:rPr lang="en-GB" sz="1600" dirty="0"/>
              <a:t>Community</a:t>
            </a:r>
          </a:p>
        </p:txBody>
      </p:sp>
      <p:sp>
        <p:nvSpPr>
          <p:cNvPr id="61" name="Rectangle: Rounded Corners 60">
            <a:extLst>
              <a:ext uri="{FF2B5EF4-FFF2-40B4-BE49-F238E27FC236}">
                <a16:creationId xmlns:a16="http://schemas.microsoft.com/office/drawing/2014/main" id="{E35DC2F9-2DE5-4167-8BB4-B66C18B69E94}"/>
              </a:ext>
            </a:extLst>
          </p:cNvPr>
          <p:cNvSpPr/>
          <p:nvPr/>
        </p:nvSpPr>
        <p:spPr>
          <a:xfrm>
            <a:off x="2795451" y="1571294"/>
            <a:ext cx="3270838" cy="1536265"/>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The UK is made up of England, Scotland, Wales and Northern Ireland. More than </a:t>
            </a:r>
            <a:r>
              <a:rPr lang="en-GB" sz="1600" b="1" dirty="0"/>
              <a:t>66 million people</a:t>
            </a:r>
            <a:r>
              <a:rPr lang="en-GB" sz="1600" dirty="0"/>
              <a:t> </a:t>
            </a:r>
            <a:r>
              <a:rPr lang="en-GB" sz="1600" b="1" dirty="0"/>
              <a:t>live here. </a:t>
            </a:r>
          </a:p>
        </p:txBody>
      </p:sp>
      <p:sp>
        <p:nvSpPr>
          <p:cNvPr id="62" name="Title 1">
            <a:extLst>
              <a:ext uri="{FF2B5EF4-FFF2-40B4-BE49-F238E27FC236}">
                <a16:creationId xmlns:a16="http://schemas.microsoft.com/office/drawing/2014/main" id="{06B9005B-8E19-4BD1-A192-72BD40469F61}"/>
              </a:ext>
            </a:extLst>
          </p:cNvPr>
          <p:cNvSpPr txBox="1">
            <a:spLocks/>
          </p:cNvSpPr>
          <p:nvPr/>
        </p:nvSpPr>
        <p:spPr>
          <a:xfrm>
            <a:off x="7258944" y="6117380"/>
            <a:ext cx="1368000" cy="370201"/>
          </a:xfrm>
          <a:prstGeom prst="roundRect">
            <a:avLst/>
          </a:prstGeom>
          <a:solidFill>
            <a:schemeClr val="accent1"/>
          </a:solidFill>
          <a:ln w="28575">
            <a:solidFill>
              <a:schemeClr val="tx2"/>
            </a:solidFill>
          </a:ln>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pPr algn="ctr"/>
            <a:r>
              <a:rPr lang="en-GB" sz="1600" dirty="0"/>
              <a:t>Leisure</a:t>
            </a:r>
          </a:p>
        </p:txBody>
      </p:sp>
      <p:sp>
        <p:nvSpPr>
          <p:cNvPr id="64" name="Rectangle: Rounded Corners 63">
            <a:extLst>
              <a:ext uri="{FF2B5EF4-FFF2-40B4-BE49-F238E27FC236}">
                <a16:creationId xmlns:a16="http://schemas.microsoft.com/office/drawing/2014/main" id="{81C31785-6A80-4C5E-B951-4C65DE227411}"/>
              </a:ext>
            </a:extLst>
          </p:cNvPr>
          <p:cNvSpPr/>
          <p:nvPr/>
        </p:nvSpPr>
        <p:spPr>
          <a:xfrm>
            <a:off x="6264884" y="1571295"/>
            <a:ext cx="2387054" cy="1536264"/>
          </a:xfrm>
          <a:prstGeom prst="roundRect">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There have been more than </a:t>
            </a:r>
            <a:r>
              <a:rPr lang="en-GB" sz="1600" b="1" dirty="0"/>
              <a:t>150,000 Coronavirus cases</a:t>
            </a:r>
            <a:r>
              <a:rPr lang="en-GB" sz="1600" dirty="0"/>
              <a:t> in the UK and more than </a:t>
            </a:r>
            <a:r>
              <a:rPr lang="en-GB" sz="1600" b="1" dirty="0"/>
              <a:t>25,000 deaths</a:t>
            </a:r>
            <a:r>
              <a:rPr lang="en-GB" sz="1600" b="1" baseline="30000" dirty="0"/>
              <a:t>1</a:t>
            </a:r>
            <a:r>
              <a:rPr lang="en-GB" sz="1600" b="1" dirty="0"/>
              <a:t>.</a:t>
            </a:r>
          </a:p>
        </p:txBody>
      </p:sp>
      <p:pic>
        <p:nvPicPr>
          <p:cNvPr id="67" name="Picture 66" descr="A picture containing drawing&#10;&#10;Description automatically generated">
            <a:extLst>
              <a:ext uri="{FF2B5EF4-FFF2-40B4-BE49-F238E27FC236}">
                <a16:creationId xmlns:a16="http://schemas.microsoft.com/office/drawing/2014/main" id="{991C07DE-51EA-4F3B-A796-3EE2A7951872}"/>
              </a:ext>
            </a:extLst>
          </p:cNvPr>
          <p:cNvPicPr>
            <a:picLocks noChangeAspect="1"/>
          </p:cNvPicPr>
          <p:nvPr/>
        </p:nvPicPr>
        <p:blipFill>
          <a:blip r:embed="rId5"/>
          <a:stretch>
            <a:fillRect/>
          </a:stretch>
        </p:blipFill>
        <p:spPr>
          <a:xfrm>
            <a:off x="5743903" y="3328925"/>
            <a:ext cx="609600" cy="609600"/>
          </a:xfrm>
          <a:prstGeom prst="rect">
            <a:avLst/>
          </a:prstGeom>
        </p:spPr>
      </p:pic>
      <p:pic>
        <p:nvPicPr>
          <p:cNvPr id="69" name="Picture 68" descr="A picture containing light, drawing, clock&#10;&#10;Description automatically generated">
            <a:extLst>
              <a:ext uri="{FF2B5EF4-FFF2-40B4-BE49-F238E27FC236}">
                <a16:creationId xmlns:a16="http://schemas.microsoft.com/office/drawing/2014/main" id="{9C572512-1BF7-4CAD-8D98-A1F9CE84B399}"/>
              </a:ext>
            </a:extLst>
          </p:cNvPr>
          <p:cNvPicPr>
            <a:picLocks noChangeAspect="1"/>
          </p:cNvPicPr>
          <p:nvPr/>
        </p:nvPicPr>
        <p:blipFill>
          <a:blip r:embed="rId6"/>
          <a:stretch>
            <a:fillRect/>
          </a:stretch>
        </p:blipFill>
        <p:spPr>
          <a:xfrm>
            <a:off x="5761489" y="4447255"/>
            <a:ext cx="609600" cy="609600"/>
          </a:xfrm>
          <a:prstGeom prst="rect">
            <a:avLst/>
          </a:prstGeom>
        </p:spPr>
      </p:pic>
      <p:pic>
        <p:nvPicPr>
          <p:cNvPr id="73" name="Picture 72" descr="A close up of a sign&#10;&#10;Description automatically generated">
            <a:extLst>
              <a:ext uri="{FF2B5EF4-FFF2-40B4-BE49-F238E27FC236}">
                <a16:creationId xmlns:a16="http://schemas.microsoft.com/office/drawing/2014/main" id="{E2CE020A-1E41-4AFF-B165-2A2FF459AF39}"/>
              </a:ext>
            </a:extLst>
          </p:cNvPr>
          <p:cNvPicPr>
            <a:picLocks noChangeAspect="1"/>
          </p:cNvPicPr>
          <p:nvPr/>
        </p:nvPicPr>
        <p:blipFill>
          <a:blip r:embed="rId7"/>
          <a:stretch>
            <a:fillRect/>
          </a:stretch>
        </p:blipFill>
        <p:spPr>
          <a:xfrm>
            <a:off x="5761489" y="5494943"/>
            <a:ext cx="609600" cy="609600"/>
          </a:xfrm>
          <a:prstGeom prst="rect">
            <a:avLst/>
          </a:prstGeom>
        </p:spPr>
      </p:pic>
      <p:pic>
        <p:nvPicPr>
          <p:cNvPr id="75" name="Picture 74" descr="A picture containing drawing&#10;&#10;Description automatically generated">
            <a:extLst>
              <a:ext uri="{FF2B5EF4-FFF2-40B4-BE49-F238E27FC236}">
                <a16:creationId xmlns:a16="http://schemas.microsoft.com/office/drawing/2014/main" id="{88E8D556-2BDC-482B-95A2-D27E92C46B6C}"/>
              </a:ext>
            </a:extLst>
          </p:cNvPr>
          <p:cNvPicPr>
            <a:picLocks noChangeAspect="1"/>
          </p:cNvPicPr>
          <p:nvPr/>
        </p:nvPicPr>
        <p:blipFill>
          <a:blip r:embed="rId8"/>
          <a:stretch>
            <a:fillRect/>
          </a:stretch>
        </p:blipFill>
        <p:spPr>
          <a:xfrm>
            <a:off x="7638144" y="3386731"/>
            <a:ext cx="609600" cy="609600"/>
          </a:xfrm>
          <a:prstGeom prst="rect">
            <a:avLst/>
          </a:prstGeom>
        </p:spPr>
      </p:pic>
      <p:pic>
        <p:nvPicPr>
          <p:cNvPr id="77" name="Picture 76" descr="A close up of a sign&#10;&#10;Description automatically generated">
            <a:extLst>
              <a:ext uri="{FF2B5EF4-FFF2-40B4-BE49-F238E27FC236}">
                <a16:creationId xmlns:a16="http://schemas.microsoft.com/office/drawing/2014/main" id="{EC081B08-7308-4DC9-B421-3BC679709726}"/>
              </a:ext>
            </a:extLst>
          </p:cNvPr>
          <p:cNvPicPr>
            <a:picLocks noChangeAspect="1"/>
          </p:cNvPicPr>
          <p:nvPr/>
        </p:nvPicPr>
        <p:blipFill>
          <a:blip r:embed="rId9"/>
          <a:stretch>
            <a:fillRect/>
          </a:stretch>
        </p:blipFill>
        <p:spPr>
          <a:xfrm>
            <a:off x="7638144" y="4447255"/>
            <a:ext cx="609600" cy="609600"/>
          </a:xfrm>
          <a:prstGeom prst="rect">
            <a:avLst/>
          </a:prstGeom>
        </p:spPr>
      </p:pic>
      <p:pic>
        <p:nvPicPr>
          <p:cNvPr id="79" name="Picture 78" descr="A close up of a sign&#10;&#10;Description automatically generated">
            <a:extLst>
              <a:ext uri="{FF2B5EF4-FFF2-40B4-BE49-F238E27FC236}">
                <a16:creationId xmlns:a16="http://schemas.microsoft.com/office/drawing/2014/main" id="{67190AE3-9EEF-489B-BAC8-74F6361BB8F8}"/>
              </a:ext>
            </a:extLst>
          </p:cNvPr>
          <p:cNvPicPr>
            <a:picLocks noChangeAspect="1"/>
          </p:cNvPicPr>
          <p:nvPr/>
        </p:nvPicPr>
        <p:blipFill>
          <a:blip r:embed="rId10"/>
          <a:stretch>
            <a:fillRect/>
          </a:stretch>
        </p:blipFill>
        <p:spPr>
          <a:xfrm>
            <a:off x="7638144" y="5480754"/>
            <a:ext cx="609600" cy="609600"/>
          </a:xfrm>
          <a:prstGeom prst="rect">
            <a:avLst/>
          </a:prstGeom>
        </p:spPr>
      </p:pic>
    </p:spTree>
    <p:extLst>
      <p:ext uri="{BB962C8B-B14F-4D97-AF65-F5344CB8AC3E}">
        <p14:creationId xmlns:p14="http://schemas.microsoft.com/office/powerpoint/2010/main" val="356512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500"/>
                                        <p:tgtEl>
                                          <p:spTgt spid="5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500"/>
                                        <p:tgtEl>
                                          <p:spTgt spid="5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500"/>
                                        <p:tgtEl>
                                          <p:spTgt spid="5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fade">
                                      <p:cBhvr>
                                        <p:cTn id="30" dur="500"/>
                                        <p:tgtEl>
                                          <p:spTgt spid="5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fade">
                                      <p:cBhvr>
                                        <p:cTn id="33" dur="500"/>
                                        <p:tgtEl>
                                          <p:spTgt spid="62"/>
                                        </p:tgtEl>
                                      </p:cBhvr>
                                    </p:animEffect>
                                  </p:childTnLst>
                                </p:cTn>
                              </p:par>
                              <p:par>
                                <p:cTn id="34" presetID="10" presetClass="entr" presetSubtype="0" fill="hold" nodeType="with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fade">
                                      <p:cBhvr>
                                        <p:cTn id="36" dur="500"/>
                                        <p:tgtEl>
                                          <p:spTgt spid="67"/>
                                        </p:tgtEl>
                                      </p:cBhvr>
                                    </p:animEffect>
                                  </p:childTnLst>
                                </p:cTn>
                              </p:par>
                              <p:par>
                                <p:cTn id="37" presetID="10" presetClass="entr" presetSubtype="0" fill="hold" nodeType="with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fade">
                                      <p:cBhvr>
                                        <p:cTn id="39" dur="500"/>
                                        <p:tgtEl>
                                          <p:spTgt spid="69"/>
                                        </p:tgtEl>
                                      </p:cBhvr>
                                    </p:animEffect>
                                  </p:childTnLst>
                                </p:cTn>
                              </p:par>
                              <p:par>
                                <p:cTn id="40" presetID="10" presetClass="entr" presetSubtype="0" fill="hold" nodeType="withEffect">
                                  <p:stCondLst>
                                    <p:cond delay="0"/>
                                  </p:stCondLst>
                                  <p:childTnLst>
                                    <p:set>
                                      <p:cBhvr>
                                        <p:cTn id="41" dur="1" fill="hold">
                                          <p:stCondLst>
                                            <p:cond delay="0"/>
                                          </p:stCondLst>
                                        </p:cTn>
                                        <p:tgtEl>
                                          <p:spTgt spid="73"/>
                                        </p:tgtEl>
                                        <p:attrNameLst>
                                          <p:attrName>style.visibility</p:attrName>
                                        </p:attrNameLst>
                                      </p:cBhvr>
                                      <p:to>
                                        <p:strVal val="visible"/>
                                      </p:to>
                                    </p:set>
                                    <p:animEffect transition="in" filter="fade">
                                      <p:cBhvr>
                                        <p:cTn id="42" dur="500"/>
                                        <p:tgtEl>
                                          <p:spTgt spid="73"/>
                                        </p:tgtEl>
                                      </p:cBhvr>
                                    </p:animEffect>
                                  </p:childTnLst>
                                </p:cTn>
                              </p:par>
                              <p:par>
                                <p:cTn id="43" presetID="10" presetClass="entr" presetSubtype="0" fill="hold" nodeType="with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fade">
                                      <p:cBhvr>
                                        <p:cTn id="45" dur="500"/>
                                        <p:tgtEl>
                                          <p:spTgt spid="75"/>
                                        </p:tgtEl>
                                      </p:cBhvr>
                                    </p:animEffect>
                                  </p:childTnLst>
                                </p:cTn>
                              </p:par>
                              <p:par>
                                <p:cTn id="46" presetID="10" presetClass="entr" presetSubtype="0" fill="hold" nodeType="withEffect">
                                  <p:stCondLst>
                                    <p:cond delay="0"/>
                                  </p:stCondLst>
                                  <p:childTnLst>
                                    <p:set>
                                      <p:cBhvr>
                                        <p:cTn id="47" dur="1" fill="hold">
                                          <p:stCondLst>
                                            <p:cond delay="0"/>
                                          </p:stCondLst>
                                        </p:cTn>
                                        <p:tgtEl>
                                          <p:spTgt spid="77"/>
                                        </p:tgtEl>
                                        <p:attrNameLst>
                                          <p:attrName>style.visibility</p:attrName>
                                        </p:attrNameLst>
                                      </p:cBhvr>
                                      <p:to>
                                        <p:strVal val="visible"/>
                                      </p:to>
                                    </p:set>
                                    <p:animEffect transition="in" filter="fade">
                                      <p:cBhvr>
                                        <p:cTn id="48" dur="500"/>
                                        <p:tgtEl>
                                          <p:spTgt spid="77"/>
                                        </p:tgtEl>
                                      </p:cBhvr>
                                    </p:animEffect>
                                  </p:childTnLst>
                                </p:cTn>
                              </p:par>
                              <p:par>
                                <p:cTn id="49" presetID="10" presetClass="entr" presetSubtype="0" fill="hold" nodeType="with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fade">
                                      <p:cBhvr>
                                        <p:cTn id="51"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54" grpId="0" animBg="1"/>
      <p:bldP spid="56" grpId="0" animBg="1"/>
      <p:bldP spid="57" grpId="0" animBg="1"/>
      <p:bldP spid="58" grpId="0" animBg="1"/>
      <p:bldP spid="59" grpId="0" animBg="1"/>
      <p:bldP spid="62" grpId="0" animBg="1"/>
      <p:bldP spid="6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black and white photo of a baseball field&#10;&#10;Description automatically generated">
            <a:hlinkClick r:id="rId3"/>
            <a:extLst>
              <a:ext uri="{FF2B5EF4-FFF2-40B4-BE49-F238E27FC236}">
                <a16:creationId xmlns:a16="http://schemas.microsoft.com/office/drawing/2014/main" id="{DCA854DF-C051-4350-8757-044917C0543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247"/>
          <a:stretch/>
        </p:blipFill>
        <p:spPr>
          <a:xfrm>
            <a:off x="6206693" y="788436"/>
            <a:ext cx="2493170" cy="2468328"/>
          </a:xfrm>
          <a:prstGeom prst="ellipse">
            <a:avLst/>
          </a:prstGeom>
        </p:spPr>
      </p:pic>
      <p:pic>
        <p:nvPicPr>
          <p:cNvPr id="9" name="Picture 8" descr="A picture containing map, text&#10;&#10;Description automatically generated">
            <a:extLst>
              <a:ext uri="{FF2B5EF4-FFF2-40B4-BE49-F238E27FC236}">
                <a16:creationId xmlns:a16="http://schemas.microsoft.com/office/drawing/2014/main" id="{73A7CBFE-B25C-41A7-A3EF-EDEECE680A4F}"/>
              </a:ext>
            </a:extLst>
          </p:cNvPr>
          <p:cNvPicPr>
            <a:picLocks noChangeAspect="1"/>
          </p:cNvPicPr>
          <p:nvPr/>
        </p:nvPicPr>
        <p:blipFill rotWithShape="1">
          <a:blip r:embed="rId5" cstate="print">
            <a:clrChange>
              <a:clrFrom>
                <a:srgbClr val="FFFFFF"/>
              </a:clrFrom>
              <a:clrTo>
                <a:srgbClr val="FFFFFF">
                  <a:alpha val="0"/>
                </a:srgbClr>
              </a:clrTo>
            </a:clrChange>
            <a:alphaModFix amt="70000"/>
            <a:extLst>
              <a:ext uri="{28A0092B-C50C-407E-A947-70E740481C1C}">
                <a14:useLocalDpi xmlns:a14="http://schemas.microsoft.com/office/drawing/2010/main"/>
              </a:ext>
            </a:extLst>
          </a:blip>
          <a:srcRect/>
          <a:stretch/>
        </p:blipFill>
        <p:spPr>
          <a:xfrm>
            <a:off x="444137" y="1110032"/>
            <a:ext cx="2129246" cy="2076995"/>
          </a:xfrm>
          <a:prstGeom prst="ellipse">
            <a:avLst/>
          </a:prstGeom>
          <a:ln w="28575">
            <a:solidFill>
              <a:schemeClr val="tx1"/>
            </a:solidFill>
          </a:ln>
        </p:spPr>
      </p:pic>
      <p:pic>
        <p:nvPicPr>
          <p:cNvPr id="3" name="Picture 2">
            <a:extLst>
              <a:ext uri="{FF2B5EF4-FFF2-40B4-BE49-F238E27FC236}">
                <a16:creationId xmlns:a16="http://schemas.microsoft.com/office/drawing/2014/main" id="{98CF7894-73AC-4AA2-ADFF-9828934A029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2093" y="208607"/>
            <a:ext cx="796849" cy="766753"/>
          </a:xfrm>
          <a:prstGeom prst="rect">
            <a:avLst/>
          </a:prstGeom>
        </p:spPr>
      </p:pic>
      <p:sp>
        <p:nvSpPr>
          <p:cNvPr id="4" name="Title 1">
            <a:extLst>
              <a:ext uri="{FF2B5EF4-FFF2-40B4-BE49-F238E27FC236}">
                <a16:creationId xmlns:a16="http://schemas.microsoft.com/office/drawing/2014/main" id="{2FD9908D-EAD7-44AC-AC13-9CB7A15F0AAE}"/>
              </a:ext>
            </a:extLst>
          </p:cNvPr>
          <p:cNvSpPr txBox="1">
            <a:spLocks/>
          </p:cNvSpPr>
          <p:nvPr/>
        </p:nvSpPr>
        <p:spPr>
          <a:xfrm>
            <a:off x="872360" y="274638"/>
            <a:ext cx="6403651"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sz="2700" dirty="0"/>
              <a:t>What’s going on around the world?</a:t>
            </a:r>
          </a:p>
        </p:txBody>
      </p:sp>
      <p:cxnSp>
        <p:nvCxnSpPr>
          <p:cNvPr id="6" name="Straight Arrow Connector 5">
            <a:extLst>
              <a:ext uri="{FF2B5EF4-FFF2-40B4-BE49-F238E27FC236}">
                <a16:creationId xmlns:a16="http://schemas.microsoft.com/office/drawing/2014/main" id="{3F223781-392A-41E2-B09E-EA803D30A181}"/>
              </a:ext>
            </a:extLst>
          </p:cNvPr>
          <p:cNvCxnSpPr>
            <a:cxnSpLocks/>
            <a:stCxn id="8" idx="1"/>
          </p:cNvCxnSpPr>
          <p:nvPr/>
        </p:nvCxnSpPr>
        <p:spPr>
          <a:xfrm flipH="1">
            <a:off x="1047023" y="1240356"/>
            <a:ext cx="1748427" cy="1564489"/>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 name="Rectangle: Rounded Corners 7">
            <a:extLst>
              <a:ext uri="{FF2B5EF4-FFF2-40B4-BE49-F238E27FC236}">
                <a16:creationId xmlns:a16="http://schemas.microsoft.com/office/drawing/2014/main" id="{C82E8718-8EB8-41CC-99CF-9A8BA9988EE4}"/>
              </a:ext>
            </a:extLst>
          </p:cNvPr>
          <p:cNvSpPr/>
          <p:nvPr/>
        </p:nvSpPr>
        <p:spPr>
          <a:xfrm>
            <a:off x="2795450" y="1043797"/>
            <a:ext cx="1440000" cy="393118"/>
          </a:xfrm>
          <a:prstGeom prst="roundRect">
            <a:avLst/>
          </a:prstGeom>
          <a:solidFill>
            <a:schemeClr val="bg1"/>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Spain</a:t>
            </a:r>
          </a:p>
        </p:txBody>
      </p:sp>
      <p:sp>
        <p:nvSpPr>
          <p:cNvPr id="10" name="Cloud 9">
            <a:extLst>
              <a:ext uri="{FF2B5EF4-FFF2-40B4-BE49-F238E27FC236}">
                <a16:creationId xmlns:a16="http://schemas.microsoft.com/office/drawing/2014/main" id="{B7250A8B-FA49-4FDF-8B5D-757F47718A9F}"/>
              </a:ext>
            </a:extLst>
          </p:cNvPr>
          <p:cNvSpPr/>
          <p:nvPr/>
        </p:nvSpPr>
        <p:spPr>
          <a:xfrm>
            <a:off x="4717214" y="3557493"/>
            <a:ext cx="4170849" cy="1885583"/>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Watch (2-5 mins)</a:t>
            </a:r>
          </a:p>
          <a:p>
            <a:pPr algn="ctr"/>
            <a:r>
              <a:rPr lang="en-GB" sz="1600" dirty="0"/>
              <a:t>Click the picture to hear from Wilf and Rufus, who live in Spain. Can you answer these questions?</a:t>
            </a:r>
          </a:p>
        </p:txBody>
      </p:sp>
      <p:sp>
        <p:nvSpPr>
          <p:cNvPr id="11" name="Rectangle: Rounded Corners 10">
            <a:extLst>
              <a:ext uri="{FF2B5EF4-FFF2-40B4-BE49-F238E27FC236}">
                <a16:creationId xmlns:a16="http://schemas.microsoft.com/office/drawing/2014/main" id="{B2608D0D-4239-4DDB-A310-DB3EFE4F1E04}"/>
              </a:ext>
            </a:extLst>
          </p:cNvPr>
          <p:cNvSpPr/>
          <p:nvPr/>
        </p:nvSpPr>
        <p:spPr>
          <a:xfrm>
            <a:off x="1223513" y="3962484"/>
            <a:ext cx="3348487" cy="635462"/>
          </a:xfrm>
          <a:prstGeom prst="roundRect">
            <a:avLst/>
          </a:prstGeom>
          <a:solidFill>
            <a:srgbClr val="6088EF">
              <a:alpha val="74902"/>
            </a:srgbClr>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How has Spain’s lockdown been </a:t>
            </a:r>
            <a:r>
              <a:rPr lang="en-GB" sz="1600" b="1" dirty="0"/>
              <a:t>similar</a:t>
            </a:r>
            <a:r>
              <a:rPr lang="en-GB" sz="1600" dirty="0"/>
              <a:t> to here in the UK?</a:t>
            </a:r>
          </a:p>
        </p:txBody>
      </p:sp>
      <p:sp>
        <p:nvSpPr>
          <p:cNvPr id="12" name="Rectangle: Rounded Corners 11">
            <a:extLst>
              <a:ext uri="{FF2B5EF4-FFF2-40B4-BE49-F238E27FC236}">
                <a16:creationId xmlns:a16="http://schemas.microsoft.com/office/drawing/2014/main" id="{39F9263D-A33B-4D1A-BAFD-6312140F86FE}"/>
              </a:ext>
            </a:extLst>
          </p:cNvPr>
          <p:cNvSpPr/>
          <p:nvPr/>
        </p:nvSpPr>
        <p:spPr>
          <a:xfrm>
            <a:off x="255937" y="4909108"/>
            <a:ext cx="3581125" cy="635463"/>
          </a:xfrm>
          <a:prstGeom prst="roundRect">
            <a:avLst/>
          </a:prstGeom>
          <a:solidFill>
            <a:srgbClr val="6088EF">
              <a:alpha val="50196"/>
            </a:srgbClr>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How has Spain’s lockdown been </a:t>
            </a:r>
            <a:r>
              <a:rPr lang="en-GB" sz="1600" b="1" dirty="0"/>
              <a:t>different</a:t>
            </a:r>
            <a:r>
              <a:rPr lang="en-GB" sz="1600" dirty="0"/>
              <a:t> to here in the UK?</a:t>
            </a:r>
          </a:p>
        </p:txBody>
      </p:sp>
      <p:sp>
        <p:nvSpPr>
          <p:cNvPr id="13" name="Rectangle: Rounded Corners 12">
            <a:extLst>
              <a:ext uri="{FF2B5EF4-FFF2-40B4-BE49-F238E27FC236}">
                <a16:creationId xmlns:a16="http://schemas.microsoft.com/office/drawing/2014/main" id="{CC54C71F-DA9B-4960-BA3F-61E50E35B386}"/>
              </a:ext>
            </a:extLst>
          </p:cNvPr>
          <p:cNvSpPr/>
          <p:nvPr/>
        </p:nvSpPr>
        <p:spPr>
          <a:xfrm>
            <a:off x="1151515" y="5855733"/>
            <a:ext cx="3581124" cy="596665"/>
          </a:xfrm>
          <a:prstGeom prst="roundRect">
            <a:avLst/>
          </a:prstGeom>
          <a:solidFill>
            <a:srgbClr val="6088EF">
              <a:alpha val="25098"/>
            </a:srgbClr>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How often would you </a:t>
            </a:r>
            <a:r>
              <a:rPr lang="en-GB" sz="1600" b="1" dirty="0"/>
              <a:t>be allowed out</a:t>
            </a:r>
            <a:r>
              <a:rPr lang="en-GB" sz="1600" dirty="0"/>
              <a:t> if you lived in Spain? </a:t>
            </a:r>
          </a:p>
        </p:txBody>
      </p:sp>
      <p:pic>
        <p:nvPicPr>
          <p:cNvPr id="14" name="Graphic 13" descr="Thought">
            <a:extLst>
              <a:ext uri="{FF2B5EF4-FFF2-40B4-BE49-F238E27FC236}">
                <a16:creationId xmlns:a16="http://schemas.microsoft.com/office/drawing/2014/main" id="{0059F8EA-9DE8-45D5-B16D-E8767FB0DE5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89307" y="4831296"/>
            <a:ext cx="791086" cy="791086"/>
          </a:xfrm>
          <a:prstGeom prst="rect">
            <a:avLst/>
          </a:prstGeom>
        </p:spPr>
      </p:pic>
      <p:pic>
        <p:nvPicPr>
          <p:cNvPr id="15" name="Graphic 14" descr="Thought">
            <a:extLst>
              <a:ext uri="{FF2B5EF4-FFF2-40B4-BE49-F238E27FC236}">
                <a16:creationId xmlns:a16="http://schemas.microsoft.com/office/drawing/2014/main" id="{A4E3CF99-83C2-4E56-926E-D9069FEA83E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4070" y="3944546"/>
            <a:ext cx="791086" cy="791086"/>
          </a:xfrm>
          <a:prstGeom prst="rect">
            <a:avLst/>
          </a:prstGeom>
        </p:spPr>
      </p:pic>
      <p:pic>
        <p:nvPicPr>
          <p:cNvPr id="17" name="Graphic 16" descr="Chat">
            <a:extLst>
              <a:ext uri="{FF2B5EF4-FFF2-40B4-BE49-F238E27FC236}">
                <a16:creationId xmlns:a16="http://schemas.microsoft.com/office/drawing/2014/main" id="{62BF074D-5EF2-4022-8EE4-85E7E75A1A6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5937" y="5758522"/>
            <a:ext cx="791086" cy="791086"/>
          </a:xfrm>
          <a:prstGeom prst="rect">
            <a:avLst/>
          </a:prstGeom>
        </p:spPr>
      </p:pic>
      <p:sp>
        <p:nvSpPr>
          <p:cNvPr id="18" name="Rectangle: Rounded Corners 17">
            <a:extLst>
              <a:ext uri="{FF2B5EF4-FFF2-40B4-BE49-F238E27FC236}">
                <a16:creationId xmlns:a16="http://schemas.microsoft.com/office/drawing/2014/main" id="{9C266EE4-4FAE-4498-86CA-ADAA10975DC5}"/>
              </a:ext>
            </a:extLst>
          </p:cNvPr>
          <p:cNvSpPr/>
          <p:nvPr/>
        </p:nvSpPr>
        <p:spPr>
          <a:xfrm>
            <a:off x="4913160" y="5529590"/>
            <a:ext cx="3778956" cy="1005037"/>
          </a:xfrm>
          <a:prstGeom prst="roundRect">
            <a:avLst/>
          </a:prstGeom>
          <a:solidFill>
            <a:schemeClr val="bg1">
              <a:lumMod val="95000"/>
            </a:schemeClr>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solidFill>
              </a:rPr>
              <a:t>Video trouble?</a:t>
            </a:r>
          </a:p>
          <a:p>
            <a:pPr algn="ctr"/>
            <a:r>
              <a:rPr lang="en-GB" sz="1400" dirty="0">
                <a:solidFill>
                  <a:schemeClr val="tx1"/>
                </a:solidFill>
              </a:rPr>
              <a:t>If you’re not using full screen mode, try pressing the </a:t>
            </a:r>
            <a:r>
              <a:rPr lang="en-GB" sz="1400" b="1" dirty="0">
                <a:solidFill>
                  <a:schemeClr val="tx1"/>
                </a:solidFill>
              </a:rPr>
              <a:t>CTRL button on your keyboard while you click on the image</a:t>
            </a:r>
            <a:r>
              <a:rPr lang="en-GB" sz="1400" dirty="0">
                <a:solidFill>
                  <a:schemeClr val="tx1"/>
                </a:solidFill>
              </a:rPr>
              <a:t>!</a:t>
            </a:r>
          </a:p>
        </p:txBody>
      </p:sp>
      <p:sp>
        <p:nvSpPr>
          <p:cNvPr id="19" name="Rectangle: Rounded Corners 18">
            <a:extLst>
              <a:ext uri="{FF2B5EF4-FFF2-40B4-BE49-F238E27FC236}">
                <a16:creationId xmlns:a16="http://schemas.microsoft.com/office/drawing/2014/main" id="{92DD4868-370B-4B53-AE70-24A8C1947C84}"/>
              </a:ext>
            </a:extLst>
          </p:cNvPr>
          <p:cNvSpPr/>
          <p:nvPr/>
        </p:nvSpPr>
        <p:spPr>
          <a:xfrm>
            <a:off x="2795449" y="1533603"/>
            <a:ext cx="3044113" cy="917885"/>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Spain</a:t>
            </a:r>
            <a:r>
              <a:rPr lang="en-GB" sz="1600" dirty="0"/>
              <a:t> is a country in </a:t>
            </a:r>
            <a:r>
              <a:rPr lang="en-GB" sz="1600" b="1" dirty="0"/>
              <a:t>Europe</a:t>
            </a:r>
            <a:r>
              <a:rPr lang="en-GB" sz="1600" dirty="0"/>
              <a:t>. Nearly </a:t>
            </a:r>
            <a:r>
              <a:rPr lang="en-GB" sz="1600" b="1" dirty="0"/>
              <a:t>47 million people live there.</a:t>
            </a:r>
          </a:p>
        </p:txBody>
      </p:sp>
      <p:sp>
        <p:nvSpPr>
          <p:cNvPr id="20" name="Rectangle: Rounded Corners 19">
            <a:extLst>
              <a:ext uri="{FF2B5EF4-FFF2-40B4-BE49-F238E27FC236}">
                <a16:creationId xmlns:a16="http://schemas.microsoft.com/office/drawing/2014/main" id="{2A64DF36-2914-4D33-B5A5-A16978723532}"/>
              </a:ext>
            </a:extLst>
          </p:cNvPr>
          <p:cNvSpPr/>
          <p:nvPr/>
        </p:nvSpPr>
        <p:spPr>
          <a:xfrm>
            <a:off x="2791627" y="2587061"/>
            <a:ext cx="3048341" cy="1034020"/>
          </a:xfrm>
          <a:prstGeom prst="roundRect">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There have been more than </a:t>
            </a:r>
            <a:r>
              <a:rPr lang="en-GB" sz="1600" b="1" dirty="0"/>
              <a:t>230,000 cases </a:t>
            </a:r>
            <a:r>
              <a:rPr lang="en-GB" sz="1600" dirty="0"/>
              <a:t>of COVID-19 there, </a:t>
            </a:r>
            <a:r>
              <a:rPr lang="en-GB" sz="1600" b="1" dirty="0"/>
              <a:t>and nearly 25,000 deaths</a:t>
            </a:r>
            <a:r>
              <a:rPr lang="en-GB" sz="1600" baseline="30000" dirty="0"/>
              <a:t>1</a:t>
            </a:r>
            <a:r>
              <a:rPr lang="en-GB" sz="1600" dirty="0"/>
              <a:t>.</a:t>
            </a:r>
            <a:endParaRPr lang="en-GB" sz="1600" b="1" dirty="0"/>
          </a:p>
        </p:txBody>
      </p:sp>
      <p:sp>
        <p:nvSpPr>
          <p:cNvPr id="21" name="Rectangle: Rounded Corners 20">
            <a:extLst>
              <a:ext uri="{FF2B5EF4-FFF2-40B4-BE49-F238E27FC236}">
                <a16:creationId xmlns:a16="http://schemas.microsoft.com/office/drawing/2014/main" id="{F39B2877-63C9-4383-8B53-6442FDCF92FC}"/>
              </a:ext>
            </a:extLst>
          </p:cNvPr>
          <p:cNvSpPr/>
          <p:nvPr/>
        </p:nvSpPr>
        <p:spPr>
          <a:xfrm>
            <a:off x="8003508" y="679459"/>
            <a:ext cx="696355" cy="480281"/>
          </a:xfrm>
          <a:prstGeom prst="roundRect">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t>0:00-1:57</a:t>
            </a:r>
          </a:p>
        </p:txBody>
      </p:sp>
      <p:sp>
        <p:nvSpPr>
          <p:cNvPr id="23" name="Rectangle 22">
            <a:extLst>
              <a:ext uri="{FF2B5EF4-FFF2-40B4-BE49-F238E27FC236}">
                <a16:creationId xmlns:a16="http://schemas.microsoft.com/office/drawing/2014/main" id="{0B4B0A10-E081-4E25-BEC4-CF860E6146C0}"/>
              </a:ext>
            </a:extLst>
          </p:cNvPr>
          <p:cNvSpPr/>
          <p:nvPr/>
        </p:nvSpPr>
        <p:spPr>
          <a:xfrm>
            <a:off x="144896" y="6621346"/>
            <a:ext cx="1952779" cy="215444"/>
          </a:xfrm>
          <a:prstGeom prst="rect">
            <a:avLst/>
          </a:prstGeom>
        </p:spPr>
        <p:txBody>
          <a:bodyPr wrap="none">
            <a:spAutoFit/>
          </a:bodyPr>
          <a:lstStyle/>
          <a:p>
            <a:r>
              <a:rPr lang="en-GB" sz="800" u="sng" dirty="0">
                <a:solidFill>
                  <a:srgbClr val="1155CC"/>
                </a:solidFill>
                <a:latin typeface="+mj-lt"/>
                <a:hlinkClick r:id="rId3"/>
              </a:rPr>
              <a:t>https://safeshare.tv/x/PSQYuiA802A</a:t>
            </a:r>
            <a:endParaRPr lang="en-GB" sz="800" dirty="0">
              <a:latin typeface="+mj-lt"/>
            </a:endParaRPr>
          </a:p>
        </p:txBody>
      </p:sp>
    </p:spTree>
    <p:extLst>
      <p:ext uri="{BB962C8B-B14F-4D97-AF65-F5344CB8AC3E}">
        <p14:creationId xmlns:p14="http://schemas.microsoft.com/office/powerpoint/2010/main" val="258039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8"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9C266EE4-4FAE-4498-86CA-ADAA10975DC5}"/>
              </a:ext>
            </a:extLst>
          </p:cNvPr>
          <p:cNvSpPr/>
          <p:nvPr/>
        </p:nvSpPr>
        <p:spPr>
          <a:xfrm>
            <a:off x="4913160" y="5524012"/>
            <a:ext cx="3778956" cy="1005037"/>
          </a:xfrm>
          <a:prstGeom prst="roundRect">
            <a:avLst/>
          </a:prstGeom>
          <a:solidFill>
            <a:schemeClr val="tx2"/>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bg1"/>
                </a:solidFill>
              </a:rPr>
              <a:t>Challenge:</a:t>
            </a:r>
          </a:p>
          <a:p>
            <a:pPr algn="ctr"/>
            <a:r>
              <a:rPr lang="en-GB" sz="1600" dirty="0">
                <a:solidFill>
                  <a:schemeClr val="bg1"/>
                </a:solidFill>
              </a:rPr>
              <a:t>Why might Japan have fewer cases of COVID-19 than other countries?</a:t>
            </a:r>
          </a:p>
        </p:txBody>
      </p:sp>
      <p:pic>
        <p:nvPicPr>
          <p:cNvPr id="7" name="Picture 6" descr="A person in glasses looking at the camera&#10;&#10;Description automatically generated">
            <a:hlinkClick r:id="rId3"/>
            <a:extLst>
              <a:ext uri="{FF2B5EF4-FFF2-40B4-BE49-F238E27FC236}">
                <a16:creationId xmlns:a16="http://schemas.microsoft.com/office/drawing/2014/main" id="{3CFEBA27-1F21-43A4-8BC6-3B1001CEEE5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2013"/>
          <a:stretch/>
        </p:blipFill>
        <p:spPr>
          <a:xfrm>
            <a:off x="6210714" y="777115"/>
            <a:ext cx="2493171" cy="2490970"/>
          </a:xfrm>
          <a:prstGeom prst="ellipse">
            <a:avLst/>
          </a:prstGeom>
        </p:spPr>
      </p:pic>
      <p:sp>
        <p:nvSpPr>
          <p:cNvPr id="24" name="Cloud 23">
            <a:extLst>
              <a:ext uri="{FF2B5EF4-FFF2-40B4-BE49-F238E27FC236}">
                <a16:creationId xmlns:a16="http://schemas.microsoft.com/office/drawing/2014/main" id="{3B031E0F-A444-4B76-9310-6070DFCD6A3A}"/>
              </a:ext>
            </a:extLst>
          </p:cNvPr>
          <p:cNvSpPr/>
          <p:nvPr/>
        </p:nvSpPr>
        <p:spPr>
          <a:xfrm>
            <a:off x="4717214" y="3557493"/>
            <a:ext cx="4170849" cy="1885583"/>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Watch (2-5 mins)</a:t>
            </a:r>
          </a:p>
          <a:p>
            <a:pPr algn="ctr"/>
            <a:r>
              <a:rPr lang="en-GB" sz="1600" dirty="0"/>
              <a:t>Click the picture to hear from Ben, who lives in Japan. Can you answer these questions?</a:t>
            </a:r>
          </a:p>
        </p:txBody>
      </p:sp>
      <p:sp>
        <p:nvSpPr>
          <p:cNvPr id="26" name="Rectangle: Rounded Corners 25">
            <a:extLst>
              <a:ext uri="{FF2B5EF4-FFF2-40B4-BE49-F238E27FC236}">
                <a16:creationId xmlns:a16="http://schemas.microsoft.com/office/drawing/2014/main" id="{7DF51FDB-BFBC-4732-A3EB-9985A7DD73D8}"/>
              </a:ext>
            </a:extLst>
          </p:cNvPr>
          <p:cNvSpPr/>
          <p:nvPr/>
        </p:nvSpPr>
        <p:spPr>
          <a:xfrm>
            <a:off x="2795449" y="1533603"/>
            <a:ext cx="3044113" cy="917885"/>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Japan</a:t>
            </a:r>
            <a:r>
              <a:rPr lang="en-GB" sz="1600" dirty="0"/>
              <a:t> is a country near to China, in </a:t>
            </a:r>
            <a:r>
              <a:rPr lang="en-GB" sz="1600" b="1" dirty="0"/>
              <a:t>Asia</a:t>
            </a:r>
            <a:r>
              <a:rPr lang="en-GB" sz="1600" dirty="0"/>
              <a:t>. </a:t>
            </a:r>
            <a:r>
              <a:rPr lang="en-GB" sz="1600" b="1" dirty="0"/>
              <a:t>126 million people live here.</a:t>
            </a:r>
          </a:p>
        </p:txBody>
      </p:sp>
      <p:sp>
        <p:nvSpPr>
          <p:cNvPr id="27" name="Rectangle: Rounded Corners 26">
            <a:extLst>
              <a:ext uri="{FF2B5EF4-FFF2-40B4-BE49-F238E27FC236}">
                <a16:creationId xmlns:a16="http://schemas.microsoft.com/office/drawing/2014/main" id="{0AE02515-5ABF-4E0A-81DE-62AF066D243A}"/>
              </a:ext>
            </a:extLst>
          </p:cNvPr>
          <p:cNvSpPr/>
          <p:nvPr/>
        </p:nvSpPr>
        <p:spPr>
          <a:xfrm>
            <a:off x="2791627" y="2587061"/>
            <a:ext cx="3048341" cy="1034020"/>
          </a:xfrm>
          <a:prstGeom prst="roundRect">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There have been</a:t>
            </a:r>
            <a:r>
              <a:rPr lang="en-GB" sz="1600" b="1" dirty="0"/>
              <a:t> nearly 14,000 cases </a:t>
            </a:r>
            <a:r>
              <a:rPr lang="en-GB" sz="1600" dirty="0"/>
              <a:t>of COVID-19 here, </a:t>
            </a:r>
            <a:r>
              <a:rPr lang="en-GB" sz="1600" b="1" dirty="0"/>
              <a:t>and less than 500 deaths</a:t>
            </a:r>
            <a:r>
              <a:rPr lang="en-GB" sz="1600" baseline="30000" dirty="0"/>
              <a:t>1</a:t>
            </a:r>
            <a:r>
              <a:rPr lang="en-GB" sz="1600" dirty="0"/>
              <a:t>.</a:t>
            </a:r>
            <a:endParaRPr lang="en-GB" sz="1600" b="1" dirty="0"/>
          </a:p>
        </p:txBody>
      </p:sp>
      <p:sp>
        <p:nvSpPr>
          <p:cNvPr id="28" name="Rectangle: Rounded Corners 27">
            <a:extLst>
              <a:ext uri="{FF2B5EF4-FFF2-40B4-BE49-F238E27FC236}">
                <a16:creationId xmlns:a16="http://schemas.microsoft.com/office/drawing/2014/main" id="{5CF431F7-DF6E-4C53-8918-0FC2B4C97160}"/>
              </a:ext>
            </a:extLst>
          </p:cNvPr>
          <p:cNvSpPr/>
          <p:nvPr/>
        </p:nvSpPr>
        <p:spPr>
          <a:xfrm>
            <a:off x="8003508" y="679459"/>
            <a:ext cx="696355" cy="480281"/>
          </a:xfrm>
          <a:prstGeom prst="roundRect">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t>0:00-1:46</a:t>
            </a:r>
          </a:p>
        </p:txBody>
      </p:sp>
      <p:pic>
        <p:nvPicPr>
          <p:cNvPr id="22" name="Picture 21" descr="A picture containing map, text&#10;&#10;Description automatically generated">
            <a:extLst>
              <a:ext uri="{FF2B5EF4-FFF2-40B4-BE49-F238E27FC236}">
                <a16:creationId xmlns:a16="http://schemas.microsoft.com/office/drawing/2014/main" id="{A779E9E7-3914-449E-A651-AE08DF45FBAA}"/>
              </a:ext>
            </a:extLst>
          </p:cNvPr>
          <p:cNvPicPr>
            <a:picLocks noChangeAspect="1"/>
          </p:cNvPicPr>
          <p:nvPr/>
        </p:nvPicPr>
        <p:blipFill rotWithShape="1">
          <a:blip r:embed="rId5" cstate="print">
            <a:clrChange>
              <a:clrFrom>
                <a:srgbClr val="FFFFFF"/>
              </a:clrFrom>
              <a:clrTo>
                <a:srgbClr val="FFFFFF">
                  <a:alpha val="0"/>
                </a:srgbClr>
              </a:clrTo>
            </a:clrChange>
            <a:alphaModFix amt="70000"/>
            <a:extLst>
              <a:ext uri="{28A0092B-C50C-407E-A947-70E740481C1C}">
                <a14:useLocalDpi xmlns:a14="http://schemas.microsoft.com/office/drawing/2010/main"/>
              </a:ext>
            </a:extLst>
          </a:blip>
          <a:srcRect/>
          <a:stretch/>
        </p:blipFill>
        <p:spPr>
          <a:xfrm>
            <a:off x="539871" y="1105249"/>
            <a:ext cx="2115097" cy="2077200"/>
          </a:xfrm>
          <a:prstGeom prst="ellipse">
            <a:avLst/>
          </a:prstGeom>
          <a:ln w="28575">
            <a:solidFill>
              <a:schemeClr val="tx1"/>
            </a:solidFill>
          </a:ln>
        </p:spPr>
      </p:pic>
      <p:pic>
        <p:nvPicPr>
          <p:cNvPr id="3" name="Picture 2">
            <a:extLst>
              <a:ext uri="{FF2B5EF4-FFF2-40B4-BE49-F238E27FC236}">
                <a16:creationId xmlns:a16="http://schemas.microsoft.com/office/drawing/2014/main" id="{98CF7894-73AC-4AA2-ADFF-9828934A029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2093" y="208607"/>
            <a:ext cx="796849" cy="766753"/>
          </a:xfrm>
          <a:prstGeom prst="rect">
            <a:avLst/>
          </a:prstGeom>
        </p:spPr>
      </p:pic>
      <p:sp>
        <p:nvSpPr>
          <p:cNvPr id="4" name="Title 1">
            <a:extLst>
              <a:ext uri="{FF2B5EF4-FFF2-40B4-BE49-F238E27FC236}">
                <a16:creationId xmlns:a16="http://schemas.microsoft.com/office/drawing/2014/main" id="{2FD9908D-EAD7-44AC-AC13-9CB7A15F0AAE}"/>
              </a:ext>
            </a:extLst>
          </p:cNvPr>
          <p:cNvSpPr txBox="1">
            <a:spLocks/>
          </p:cNvSpPr>
          <p:nvPr/>
        </p:nvSpPr>
        <p:spPr>
          <a:xfrm>
            <a:off x="872360" y="274638"/>
            <a:ext cx="6403651"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sz="2700" dirty="0"/>
              <a:t>What’s going on around the world?</a:t>
            </a:r>
          </a:p>
        </p:txBody>
      </p:sp>
      <p:cxnSp>
        <p:nvCxnSpPr>
          <p:cNvPr id="6" name="Straight Arrow Connector 5">
            <a:extLst>
              <a:ext uri="{FF2B5EF4-FFF2-40B4-BE49-F238E27FC236}">
                <a16:creationId xmlns:a16="http://schemas.microsoft.com/office/drawing/2014/main" id="{3F223781-392A-41E2-B09E-EA803D30A181}"/>
              </a:ext>
            </a:extLst>
          </p:cNvPr>
          <p:cNvCxnSpPr>
            <a:cxnSpLocks/>
            <a:stCxn id="8" idx="1"/>
          </p:cNvCxnSpPr>
          <p:nvPr/>
        </p:nvCxnSpPr>
        <p:spPr>
          <a:xfrm flipH="1">
            <a:off x="1993777" y="1240356"/>
            <a:ext cx="801673" cy="718369"/>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 name="Rectangle: Rounded Corners 7">
            <a:extLst>
              <a:ext uri="{FF2B5EF4-FFF2-40B4-BE49-F238E27FC236}">
                <a16:creationId xmlns:a16="http://schemas.microsoft.com/office/drawing/2014/main" id="{C82E8718-8EB8-41CC-99CF-9A8BA9988EE4}"/>
              </a:ext>
            </a:extLst>
          </p:cNvPr>
          <p:cNvSpPr/>
          <p:nvPr/>
        </p:nvSpPr>
        <p:spPr>
          <a:xfrm>
            <a:off x="2795450" y="1043797"/>
            <a:ext cx="1440000" cy="393118"/>
          </a:xfrm>
          <a:prstGeom prst="roundRect">
            <a:avLst/>
          </a:prstGeom>
          <a:solidFill>
            <a:schemeClr val="bg1"/>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Japan</a:t>
            </a:r>
          </a:p>
        </p:txBody>
      </p:sp>
      <p:sp>
        <p:nvSpPr>
          <p:cNvPr id="11" name="Rectangle: Rounded Corners 10">
            <a:extLst>
              <a:ext uri="{FF2B5EF4-FFF2-40B4-BE49-F238E27FC236}">
                <a16:creationId xmlns:a16="http://schemas.microsoft.com/office/drawing/2014/main" id="{B2608D0D-4239-4DDB-A310-DB3EFE4F1E04}"/>
              </a:ext>
            </a:extLst>
          </p:cNvPr>
          <p:cNvSpPr/>
          <p:nvPr/>
        </p:nvSpPr>
        <p:spPr>
          <a:xfrm>
            <a:off x="1223513" y="3962484"/>
            <a:ext cx="3348487" cy="635462"/>
          </a:xfrm>
          <a:prstGeom prst="roundRect">
            <a:avLst/>
          </a:prstGeom>
          <a:solidFill>
            <a:srgbClr val="6088EF">
              <a:alpha val="74902"/>
            </a:srgbClr>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How has Japan’s lockdown been </a:t>
            </a:r>
            <a:r>
              <a:rPr lang="en-GB" sz="1600" b="1" dirty="0"/>
              <a:t>similar</a:t>
            </a:r>
            <a:r>
              <a:rPr lang="en-GB" sz="1600" dirty="0"/>
              <a:t> to here in the UK?</a:t>
            </a:r>
          </a:p>
        </p:txBody>
      </p:sp>
      <p:sp>
        <p:nvSpPr>
          <p:cNvPr id="12" name="Rectangle: Rounded Corners 11">
            <a:extLst>
              <a:ext uri="{FF2B5EF4-FFF2-40B4-BE49-F238E27FC236}">
                <a16:creationId xmlns:a16="http://schemas.microsoft.com/office/drawing/2014/main" id="{39F9263D-A33B-4D1A-BAFD-6312140F86FE}"/>
              </a:ext>
            </a:extLst>
          </p:cNvPr>
          <p:cNvSpPr/>
          <p:nvPr/>
        </p:nvSpPr>
        <p:spPr>
          <a:xfrm>
            <a:off x="255937" y="4909108"/>
            <a:ext cx="3581125" cy="635463"/>
          </a:xfrm>
          <a:prstGeom prst="roundRect">
            <a:avLst/>
          </a:prstGeom>
          <a:solidFill>
            <a:srgbClr val="6088EF">
              <a:alpha val="50196"/>
            </a:srgbClr>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How has Japan’s lockdown been </a:t>
            </a:r>
            <a:r>
              <a:rPr lang="en-GB" sz="1600" b="1" dirty="0"/>
              <a:t>different</a:t>
            </a:r>
            <a:r>
              <a:rPr lang="en-GB" sz="1600" dirty="0"/>
              <a:t> to here in the UK?</a:t>
            </a:r>
          </a:p>
        </p:txBody>
      </p:sp>
      <p:sp>
        <p:nvSpPr>
          <p:cNvPr id="13" name="Rectangle: Rounded Corners 12">
            <a:extLst>
              <a:ext uri="{FF2B5EF4-FFF2-40B4-BE49-F238E27FC236}">
                <a16:creationId xmlns:a16="http://schemas.microsoft.com/office/drawing/2014/main" id="{CC54C71F-DA9B-4960-BA3F-61E50E35B386}"/>
              </a:ext>
            </a:extLst>
          </p:cNvPr>
          <p:cNvSpPr/>
          <p:nvPr/>
        </p:nvSpPr>
        <p:spPr>
          <a:xfrm>
            <a:off x="1151515" y="5855733"/>
            <a:ext cx="3581124" cy="596665"/>
          </a:xfrm>
          <a:prstGeom prst="roundRect">
            <a:avLst/>
          </a:prstGeom>
          <a:solidFill>
            <a:srgbClr val="6088EF">
              <a:alpha val="25098"/>
            </a:srgbClr>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Would you prefer to have </a:t>
            </a:r>
            <a:r>
              <a:rPr lang="en-GB" sz="1600" b="1" dirty="0"/>
              <a:t>a less strict lockdown</a:t>
            </a:r>
            <a:r>
              <a:rPr lang="en-GB" sz="1600" dirty="0"/>
              <a:t> like Japan?</a:t>
            </a:r>
          </a:p>
        </p:txBody>
      </p:sp>
      <p:pic>
        <p:nvPicPr>
          <p:cNvPr id="14" name="Graphic 13" descr="Thought">
            <a:extLst>
              <a:ext uri="{FF2B5EF4-FFF2-40B4-BE49-F238E27FC236}">
                <a16:creationId xmlns:a16="http://schemas.microsoft.com/office/drawing/2014/main" id="{0059F8EA-9DE8-45D5-B16D-E8767FB0DE5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89307" y="4831296"/>
            <a:ext cx="791086" cy="791086"/>
          </a:xfrm>
          <a:prstGeom prst="rect">
            <a:avLst/>
          </a:prstGeom>
        </p:spPr>
      </p:pic>
      <p:pic>
        <p:nvPicPr>
          <p:cNvPr id="15" name="Graphic 14" descr="Thought">
            <a:extLst>
              <a:ext uri="{FF2B5EF4-FFF2-40B4-BE49-F238E27FC236}">
                <a16:creationId xmlns:a16="http://schemas.microsoft.com/office/drawing/2014/main" id="{A4E3CF99-83C2-4E56-926E-D9069FEA83E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4070" y="3944546"/>
            <a:ext cx="791086" cy="791086"/>
          </a:xfrm>
          <a:prstGeom prst="rect">
            <a:avLst/>
          </a:prstGeom>
        </p:spPr>
      </p:pic>
      <p:pic>
        <p:nvPicPr>
          <p:cNvPr id="17" name="Graphic 16" descr="Chat">
            <a:extLst>
              <a:ext uri="{FF2B5EF4-FFF2-40B4-BE49-F238E27FC236}">
                <a16:creationId xmlns:a16="http://schemas.microsoft.com/office/drawing/2014/main" id="{62BF074D-5EF2-4022-8EE4-85E7E75A1A6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5937" y="5758522"/>
            <a:ext cx="791086" cy="791086"/>
          </a:xfrm>
          <a:prstGeom prst="rect">
            <a:avLst/>
          </a:prstGeom>
        </p:spPr>
      </p:pic>
      <p:sp>
        <p:nvSpPr>
          <p:cNvPr id="5" name="Rectangle 4">
            <a:extLst>
              <a:ext uri="{FF2B5EF4-FFF2-40B4-BE49-F238E27FC236}">
                <a16:creationId xmlns:a16="http://schemas.microsoft.com/office/drawing/2014/main" id="{CE661180-D28E-4CB1-9618-97ED113619C4}"/>
              </a:ext>
            </a:extLst>
          </p:cNvPr>
          <p:cNvSpPr/>
          <p:nvPr/>
        </p:nvSpPr>
        <p:spPr>
          <a:xfrm>
            <a:off x="90910" y="6638122"/>
            <a:ext cx="2092239" cy="215444"/>
          </a:xfrm>
          <a:prstGeom prst="rect">
            <a:avLst/>
          </a:prstGeom>
        </p:spPr>
        <p:txBody>
          <a:bodyPr wrap="none">
            <a:spAutoFit/>
          </a:bodyPr>
          <a:lstStyle/>
          <a:p>
            <a:r>
              <a:rPr lang="en-GB" sz="800" u="sng" dirty="0">
                <a:solidFill>
                  <a:srgbClr val="1155CC"/>
                </a:solidFill>
                <a:latin typeface="+mj-lt"/>
                <a:hlinkClick r:id="rId3"/>
              </a:rPr>
              <a:t>https://safeshare.tv/x/d24OMvdWAsg</a:t>
            </a:r>
            <a:r>
              <a:rPr lang="en-GB" sz="800" u="sng" dirty="0">
                <a:solidFill>
                  <a:srgbClr val="1155CC"/>
                </a:solidFill>
                <a:latin typeface="+mj-lt"/>
              </a:rPr>
              <a:t> </a:t>
            </a:r>
            <a:endParaRPr lang="en-GB" sz="800" dirty="0">
              <a:latin typeface="+mj-lt"/>
            </a:endParaRPr>
          </a:p>
        </p:txBody>
      </p:sp>
    </p:spTree>
    <p:extLst>
      <p:ext uri="{BB962C8B-B14F-4D97-AF65-F5344CB8AC3E}">
        <p14:creationId xmlns:p14="http://schemas.microsoft.com/office/powerpoint/2010/main" val="312749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animBg="1"/>
      <p:bldP spid="28"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picture containing map, text&#10;&#10;Description automatically generated">
            <a:extLst>
              <a:ext uri="{FF2B5EF4-FFF2-40B4-BE49-F238E27FC236}">
                <a16:creationId xmlns:a16="http://schemas.microsoft.com/office/drawing/2014/main" id="{621B1EDF-B67F-4E1F-B425-852CFFA1F68D}"/>
              </a:ext>
            </a:extLst>
          </p:cNvPr>
          <p:cNvPicPr>
            <a:picLocks noChangeAspect="1"/>
          </p:cNvPicPr>
          <p:nvPr/>
        </p:nvPicPr>
        <p:blipFill rotWithShape="1">
          <a:blip r:embed="rId3" cstate="print">
            <a:clrChange>
              <a:clrFrom>
                <a:srgbClr val="FFFFFF"/>
              </a:clrFrom>
              <a:clrTo>
                <a:srgbClr val="FFFFFF">
                  <a:alpha val="0"/>
                </a:srgbClr>
              </a:clrTo>
            </a:clrChange>
            <a:alphaModFix amt="70000"/>
            <a:extLst>
              <a:ext uri="{28A0092B-C50C-407E-A947-70E740481C1C}">
                <a14:useLocalDpi xmlns:a14="http://schemas.microsoft.com/office/drawing/2010/main"/>
              </a:ext>
            </a:extLst>
          </a:blip>
          <a:srcRect/>
          <a:stretch/>
        </p:blipFill>
        <p:spPr>
          <a:xfrm>
            <a:off x="532796" y="1098747"/>
            <a:ext cx="2129245" cy="2077200"/>
          </a:xfrm>
          <a:prstGeom prst="ellipse">
            <a:avLst/>
          </a:prstGeom>
          <a:ln w="28575">
            <a:solidFill>
              <a:schemeClr val="tx1"/>
            </a:solidFill>
          </a:ln>
        </p:spPr>
      </p:pic>
      <p:pic>
        <p:nvPicPr>
          <p:cNvPr id="20" name="Picture 19">
            <a:hlinkClick r:id="rId4"/>
            <a:extLst>
              <a:ext uri="{FF2B5EF4-FFF2-40B4-BE49-F238E27FC236}">
                <a16:creationId xmlns:a16="http://schemas.microsoft.com/office/drawing/2014/main" id="{40094559-9079-4D5D-93B8-E035D16E246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180"/>
          <a:stretch/>
        </p:blipFill>
        <p:spPr>
          <a:xfrm>
            <a:off x="6158726" y="773307"/>
            <a:ext cx="2571191" cy="2527200"/>
          </a:xfrm>
          <a:prstGeom prst="ellipse">
            <a:avLst/>
          </a:prstGeom>
        </p:spPr>
      </p:pic>
      <p:sp>
        <p:nvSpPr>
          <p:cNvPr id="18" name="Rectangle: Rounded Corners 17">
            <a:extLst>
              <a:ext uri="{FF2B5EF4-FFF2-40B4-BE49-F238E27FC236}">
                <a16:creationId xmlns:a16="http://schemas.microsoft.com/office/drawing/2014/main" id="{9C266EE4-4FAE-4498-86CA-ADAA10975DC5}"/>
              </a:ext>
            </a:extLst>
          </p:cNvPr>
          <p:cNvSpPr/>
          <p:nvPr/>
        </p:nvSpPr>
        <p:spPr>
          <a:xfrm>
            <a:off x="4913160" y="5524012"/>
            <a:ext cx="3778956" cy="1005037"/>
          </a:xfrm>
          <a:prstGeom prst="roundRect">
            <a:avLst/>
          </a:prstGeom>
          <a:solidFill>
            <a:schemeClr val="tx2"/>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bg1"/>
                </a:solidFill>
              </a:rPr>
              <a:t>Challenge:</a:t>
            </a:r>
          </a:p>
          <a:p>
            <a:pPr algn="ctr"/>
            <a:r>
              <a:rPr lang="en-GB" sz="1600" dirty="0">
                <a:solidFill>
                  <a:schemeClr val="bg1"/>
                </a:solidFill>
              </a:rPr>
              <a:t>How has lockdown affected religion here in the UK?</a:t>
            </a:r>
          </a:p>
        </p:txBody>
      </p:sp>
      <p:sp>
        <p:nvSpPr>
          <p:cNvPr id="24" name="Cloud 23">
            <a:extLst>
              <a:ext uri="{FF2B5EF4-FFF2-40B4-BE49-F238E27FC236}">
                <a16:creationId xmlns:a16="http://schemas.microsoft.com/office/drawing/2014/main" id="{3B031E0F-A444-4B76-9310-6070DFCD6A3A}"/>
              </a:ext>
            </a:extLst>
          </p:cNvPr>
          <p:cNvSpPr/>
          <p:nvPr/>
        </p:nvSpPr>
        <p:spPr>
          <a:xfrm>
            <a:off x="4717214" y="3557493"/>
            <a:ext cx="4170849" cy="1885583"/>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Watch (2-5 mins)</a:t>
            </a:r>
          </a:p>
          <a:p>
            <a:pPr algn="ctr"/>
            <a:r>
              <a:rPr lang="en-GB" sz="1600" dirty="0"/>
              <a:t>Click the picture to hear from Jessica, who lives in Israel. Can you answer these questions?</a:t>
            </a:r>
          </a:p>
        </p:txBody>
      </p:sp>
      <p:sp>
        <p:nvSpPr>
          <p:cNvPr id="26" name="Rectangle: Rounded Corners 25">
            <a:extLst>
              <a:ext uri="{FF2B5EF4-FFF2-40B4-BE49-F238E27FC236}">
                <a16:creationId xmlns:a16="http://schemas.microsoft.com/office/drawing/2014/main" id="{7DF51FDB-BFBC-4732-A3EB-9985A7DD73D8}"/>
              </a:ext>
            </a:extLst>
          </p:cNvPr>
          <p:cNvSpPr/>
          <p:nvPr/>
        </p:nvSpPr>
        <p:spPr>
          <a:xfrm>
            <a:off x="2795449" y="1533603"/>
            <a:ext cx="3044113" cy="917885"/>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Israel </a:t>
            </a:r>
            <a:r>
              <a:rPr lang="en-GB" sz="1600" dirty="0"/>
              <a:t>is a country in the Middle East, close to Egypt. </a:t>
            </a:r>
            <a:r>
              <a:rPr lang="en-GB" sz="1600" b="1" dirty="0"/>
              <a:t>8.6 million people live here</a:t>
            </a:r>
            <a:r>
              <a:rPr lang="en-GB" sz="1600" dirty="0"/>
              <a:t>.</a:t>
            </a:r>
            <a:endParaRPr lang="en-GB" sz="1600" b="1" dirty="0"/>
          </a:p>
        </p:txBody>
      </p:sp>
      <p:sp>
        <p:nvSpPr>
          <p:cNvPr id="27" name="Rectangle: Rounded Corners 26">
            <a:extLst>
              <a:ext uri="{FF2B5EF4-FFF2-40B4-BE49-F238E27FC236}">
                <a16:creationId xmlns:a16="http://schemas.microsoft.com/office/drawing/2014/main" id="{0AE02515-5ABF-4E0A-81DE-62AF066D243A}"/>
              </a:ext>
            </a:extLst>
          </p:cNvPr>
          <p:cNvSpPr/>
          <p:nvPr/>
        </p:nvSpPr>
        <p:spPr>
          <a:xfrm>
            <a:off x="2791627" y="2587061"/>
            <a:ext cx="3048341" cy="1034020"/>
          </a:xfrm>
          <a:prstGeom prst="roundRect">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There have been</a:t>
            </a:r>
            <a:r>
              <a:rPr lang="en-GB" sz="1600" b="1" dirty="0"/>
              <a:t> nearly 16,000 cases </a:t>
            </a:r>
            <a:r>
              <a:rPr lang="en-GB" sz="1600" dirty="0"/>
              <a:t>of COVID-19 here, </a:t>
            </a:r>
            <a:r>
              <a:rPr lang="en-GB" sz="1600" b="1" dirty="0"/>
              <a:t>and more than 200 deaths</a:t>
            </a:r>
            <a:r>
              <a:rPr lang="en-GB" sz="1600" baseline="30000" dirty="0"/>
              <a:t>1</a:t>
            </a:r>
            <a:r>
              <a:rPr lang="en-GB" sz="1600" dirty="0"/>
              <a:t>.</a:t>
            </a:r>
            <a:endParaRPr lang="en-GB" sz="1600" b="1" dirty="0"/>
          </a:p>
        </p:txBody>
      </p:sp>
      <p:sp>
        <p:nvSpPr>
          <p:cNvPr id="28" name="Rectangle: Rounded Corners 27">
            <a:extLst>
              <a:ext uri="{FF2B5EF4-FFF2-40B4-BE49-F238E27FC236}">
                <a16:creationId xmlns:a16="http://schemas.microsoft.com/office/drawing/2014/main" id="{5CF431F7-DF6E-4C53-8918-0FC2B4C97160}"/>
              </a:ext>
            </a:extLst>
          </p:cNvPr>
          <p:cNvSpPr/>
          <p:nvPr/>
        </p:nvSpPr>
        <p:spPr>
          <a:xfrm>
            <a:off x="8003508" y="679459"/>
            <a:ext cx="696355" cy="480281"/>
          </a:xfrm>
          <a:prstGeom prst="roundRect">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t>0:00-2:10</a:t>
            </a:r>
          </a:p>
        </p:txBody>
      </p:sp>
      <p:pic>
        <p:nvPicPr>
          <p:cNvPr id="3" name="Picture 2">
            <a:extLst>
              <a:ext uri="{FF2B5EF4-FFF2-40B4-BE49-F238E27FC236}">
                <a16:creationId xmlns:a16="http://schemas.microsoft.com/office/drawing/2014/main" id="{98CF7894-73AC-4AA2-ADFF-9828934A029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2093" y="208607"/>
            <a:ext cx="796849" cy="766753"/>
          </a:xfrm>
          <a:prstGeom prst="rect">
            <a:avLst/>
          </a:prstGeom>
        </p:spPr>
      </p:pic>
      <p:sp>
        <p:nvSpPr>
          <p:cNvPr id="4" name="Title 1">
            <a:extLst>
              <a:ext uri="{FF2B5EF4-FFF2-40B4-BE49-F238E27FC236}">
                <a16:creationId xmlns:a16="http://schemas.microsoft.com/office/drawing/2014/main" id="{2FD9908D-EAD7-44AC-AC13-9CB7A15F0AAE}"/>
              </a:ext>
            </a:extLst>
          </p:cNvPr>
          <p:cNvSpPr txBox="1">
            <a:spLocks/>
          </p:cNvSpPr>
          <p:nvPr/>
        </p:nvSpPr>
        <p:spPr>
          <a:xfrm>
            <a:off x="872360" y="274638"/>
            <a:ext cx="6403651"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sz="2700" dirty="0"/>
              <a:t>What’s going on around the world?</a:t>
            </a:r>
          </a:p>
        </p:txBody>
      </p:sp>
      <p:cxnSp>
        <p:nvCxnSpPr>
          <p:cNvPr id="6" name="Straight Arrow Connector 5">
            <a:extLst>
              <a:ext uri="{FF2B5EF4-FFF2-40B4-BE49-F238E27FC236}">
                <a16:creationId xmlns:a16="http://schemas.microsoft.com/office/drawing/2014/main" id="{3F223781-392A-41E2-B09E-EA803D30A181}"/>
              </a:ext>
            </a:extLst>
          </p:cNvPr>
          <p:cNvCxnSpPr>
            <a:cxnSpLocks/>
            <a:stCxn id="8" idx="1"/>
          </p:cNvCxnSpPr>
          <p:nvPr/>
        </p:nvCxnSpPr>
        <p:spPr>
          <a:xfrm flipH="1">
            <a:off x="1993777" y="1240356"/>
            <a:ext cx="801673" cy="718369"/>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 name="Rectangle: Rounded Corners 7">
            <a:extLst>
              <a:ext uri="{FF2B5EF4-FFF2-40B4-BE49-F238E27FC236}">
                <a16:creationId xmlns:a16="http://schemas.microsoft.com/office/drawing/2014/main" id="{C82E8718-8EB8-41CC-99CF-9A8BA9988EE4}"/>
              </a:ext>
            </a:extLst>
          </p:cNvPr>
          <p:cNvSpPr/>
          <p:nvPr/>
        </p:nvSpPr>
        <p:spPr>
          <a:xfrm>
            <a:off x="2795450" y="1043797"/>
            <a:ext cx="1440000" cy="393118"/>
          </a:xfrm>
          <a:prstGeom prst="roundRect">
            <a:avLst/>
          </a:prstGeom>
          <a:solidFill>
            <a:schemeClr val="bg1"/>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Israel</a:t>
            </a:r>
          </a:p>
        </p:txBody>
      </p:sp>
      <p:sp>
        <p:nvSpPr>
          <p:cNvPr id="11" name="Rectangle: Rounded Corners 10">
            <a:extLst>
              <a:ext uri="{FF2B5EF4-FFF2-40B4-BE49-F238E27FC236}">
                <a16:creationId xmlns:a16="http://schemas.microsoft.com/office/drawing/2014/main" id="{B2608D0D-4239-4DDB-A310-DB3EFE4F1E04}"/>
              </a:ext>
            </a:extLst>
          </p:cNvPr>
          <p:cNvSpPr/>
          <p:nvPr/>
        </p:nvSpPr>
        <p:spPr>
          <a:xfrm>
            <a:off x="1223513" y="3962484"/>
            <a:ext cx="3348487" cy="635462"/>
          </a:xfrm>
          <a:prstGeom prst="roundRect">
            <a:avLst/>
          </a:prstGeom>
          <a:solidFill>
            <a:srgbClr val="6088EF">
              <a:alpha val="74902"/>
            </a:srgbClr>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How has Israel’s lockdown been </a:t>
            </a:r>
            <a:r>
              <a:rPr lang="en-GB" sz="1600" b="1" dirty="0"/>
              <a:t>similar</a:t>
            </a:r>
            <a:r>
              <a:rPr lang="en-GB" sz="1600" dirty="0"/>
              <a:t> to here in the UK?</a:t>
            </a:r>
          </a:p>
        </p:txBody>
      </p:sp>
      <p:sp>
        <p:nvSpPr>
          <p:cNvPr id="12" name="Rectangle: Rounded Corners 11">
            <a:extLst>
              <a:ext uri="{FF2B5EF4-FFF2-40B4-BE49-F238E27FC236}">
                <a16:creationId xmlns:a16="http://schemas.microsoft.com/office/drawing/2014/main" id="{39F9263D-A33B-4D1A-BAFD-6312140F86FE}"/>
              </a:ext>
            </a:extLst>
          </p:cNvPr>
          <p:cNvSpPr/>
          <p:nvPr/>
        </p:nvSpPr>
        <p:spPr>
          <a:xfrm>
            <a:off x="255937" y="4909108"/>
            <a:ext cx="3581125" cy="635463"/>
          </a:xfrm>
          <a:prstGeom prst="roundRect">
            <a:avLst/>
          </a:prstGeom>
          <a:solidFill>
            <a:srgbClr val="6088EF">
              <a:alpha val="50196"/>
            </a:srgbClr>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How has Israel’s lockdown been </a:t>
            </a:r>
            <a:r>
              <a:rPr lang="en-GB" sz="1600" b="1" dirty="0"/>
              <a:t>different</a:t>
            </a:r>
            <a:r>
              <a:rPr lang="en-GB" sz="1600" dirty="0"/>
              <a:t> to here in the UK?</a:t>
            </a:r>
          </a:p>
        </p:txBody>
      </p:sp>
      <p:sp>
        <p:nvSpPr>
          <p:cNvPr id="13" name="Rectangle: Rounded Corners 12">
            <a:extLst>
              <a:ext uri="{FF2B5EF4-FFF2-40B4-BE49-F238E27FC236}">
                <a16:creationId xmlns:a16="http://schemas.microsoft.com/office/drawing/2014/main" id="{CC54C71F-DA9B-4960-BA3F-61E50E35B386}"/>
              </a:ext>
            </a:extLst>
          </p:cNvPr>
          <p:cNvSpPr/>
          <p:nvPr/>
        </p:nvSpPr>
        <p:spPr>
          <a:xfrm>
            <a:off x="1151515" y="5855733"/>
            <a:ext cx="3581124" cy="596665"/>
          </a:xfrm>
          <a:prstGeom prst="roundRect">
            <a:avLst/>
          </a:prstGeom>
          <a:solidFill>
            <a:srgbClr val="6088EF">
              <a:alpha val="25098"/>
            </a:srgbClr>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How is lockdown affecting </a:t>
            </a:r>
            <a:r>
              <a:rPr lang="en-GB" sz="1600" b="1" dirty="0"/>
              <a:t>religion</a:t>
            </a:r>
            <a:r>
              <a:rPr lang="en-GB" sz="1600" dirty="0"/>
              <a:t> in Israel?</a:t>
            </a:r>
          </a:p>
        </p:txBody>
      </p:sp>
      <p:pic>
        <p:nvPicPr>
          <p:cNvPr id="14" name="Graphic 13" descr="Thought">
            <a:extLst>
              <a:ext uri="{FF2B5EF4-FFF2-40B4-BE49-F238E27FC236}">
                <a16:creationId xmlns:a16="http://schemas.microsoft.com/office/drawing/2014/main" id="{0059F8EA-9DE8-45D5-B16D-E8767FB0DE5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89307" y="4831296"/>
            <a:ext cx="791086" cy="791086"/>
          </a:xfrm>
          <a:prstGeom prst="rect">
            <a:avLst/>
          </a:prstGeom>
        </p:spPr>
      </p:pic>
      <p:pic>
        <p:nvPicPr>
          <p:cNvPr id="15" name="Graphic 14" descr="Thought">
            <a:extLst>
              <a:ext uri="{FF2B5EF4-FFF2-40B4-BE49-F238E27FC236}">
                <a16:creationId xmlns:a16="http://schemas.microsoft.com/office/drawing/2014/main" id="{A4E3CF99-83C2-4E56-926E-D9069FEA83E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4070" y="3944546"/>
            <a:ext cx="791086" cy="791086"/>
          </a:xfrm>
          <a:prstGeom prst="rect">
            <a:avLst/>
          </a:prstGeom>
        </p:spPr>
      </p:pic>
      <p:pic>
        <p:nvPicPr>
          <p:cNvPr id="17" name="Graphic 16" descr="Chat">
            <a:extLst>
              <a:ext uri="{FF2B5EF4-FFF2-40B4-BE49-F238E27FC236}">
                <a16:creationId xmlns:a16="http://schemas.microsoft.com/office/drawing/2014/main" id="{62BF074D-5EF2-4022-8EE4-85E7E75A1A6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5937" y="5758522"/>
            <a:ext cx="791086" cy="791086"/>
          </a:xfrm>
          <a:prstGeom prst="rect">
            <a:avLst/>
          </a:prstGeom>
        </p:spPr>
      </p:pic>
      <p:sp>
        <p:nvSpPr>
          <p:cNvPr id="23" name="Rectangle 22">
            <a:extLst>
              <a:ext uri="{FF2B5EF4-FFF2-40B4-BE49-F238E27FC236}">
                <a16:creationId xmlns:a16="http://schemas.microsoft.com/office/drawing/2014/main" id="{F1EAFE6F-DFB7-413E-ACA0-70AB9931D431}"/>
              </a:ext>
            </a:extLst>
          </p:cNvPr>
          <p:cNvSpPr/>
          <p:nvPr/>
        </p:nvSpPr>
        <p:spPr>
          <a:xfrm>
            <a:off x="76157" y="6617553"/>
            <a:ext cx="1946367" cy="215444"/>
          </a:xfrm>
          <a:prstGeom prst="rect">
            <a:avLst/>
          </a:prstGeom>
        </p:spPr>
        <p:txBody>
          <a:bodyPr wrap="none">
            <a:spAutoFit/>
          </a:bodyPr>
          <a:lstStyle/>
          <a:p>
            <a:r>
              <a:rPr lang="en-GB" sz="800" dirty="0">
                <a:hlinkClick r:id="rId4"/>
              </a:rPr>
              <a:t>https://safeshare.tv/x/_VLcX56B39A</a:t>
            </a:r>
            <a:endParaRPr lang="en-GB" sz="800" dirty="0"/>
          </a:p>
        </p:txBody>
      </p:sp>
    </p:spTree>
    <p:extLst>
      <p:ext uri="{BB962C8B-B14F-4D97-AF65-F5344CB8AC3E}">
        <p14:creationId xmlns:p14="http://schemas.microsoft.com/office/powerpoint/2010/main" val="302311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animBg="1"/>
      <p:bldP spid="28"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erson posing for the camera&#10;&#10;Description automatically generated">
            <a:hlinkClick r:id="rId3"/>
            <a:extLst>
              <a:ext uri="{FF2B5EF4-FFF2-40B4-BE49-F238E27FC236}">
                <a16:creationId xmlns:a16="http://schemas.microsoft.com/office/drawing/2014/main" id="{7BC0F292-727D-43B3-A279-5283DCCA0E5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186821" y="773307"/>
            <a:ext cx="2497139" cy="2527200"/>
          </a:xfrm>
          <a:prstGeom prst="ellipse">
            <a:avLst/>
          </a:prstGeom>
        </p:spPr>
      </p:pic>
      <p:sp>
        <p:nvSpPr>
          <p:cNvPr id="18" name="Rectangle: Rounded Corners 17">
            <a:extLst>
              <a:ext uri="{FF2B5EF4-FFF2-40B4-BE49-F238E27FC236}">
                <a16:creationId xmlns:a16="http://schemas.microsoft.com/office/drawing/2014/main" id="{9C266EE4-4FAE-4498-86CA-ADAA10975DC5}"/>
              </a:ext>
            </a:extLst>
          </p:cNvPr>
          <p:cNvSpPr/>
          <p:nvPr/>
        </p:nvSpPr>
        <p:spPr>
          <a:xfrm>
            <a:off x="4913160" y="5538074"/>
            <a:ext cx="3778956" cy="1005037"/>
          </a:xfrm>
          <a:prstGeom prst="roundRect">
            <a:avLst/>
          </a:prstGeom>
          <a:solidFill>
            <a:schemeClr val="tx2"/>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bg1"/>
                </a:solidFill>
              </a:rPr>
              <a:t>Challenge:</a:t>
            </a:r>
          </a:p>
          <a:p>
            <a:pPr algn="ctr"/>
            <a:r>
              <a:rPr lang="en-GB" sz="1600" dirty="0">
                <a:solidFill>
                  <a:schemeClr val="bg1"/>
                </a:solidFill>
              </a:rPr>
              <a:t>Do you think we should wear masks here in the UK?</a:t>
            </a:r>
          </a:p>
        </p:txBody>
      </p:sp>
      <p:sp>
        <p:nvSpPr>
          <p:cNvPr id="26" name="Cloud 25">
            <a:extLst>
              <a:ext uri="{FF2B5EF4-FFF2-40B4-BE49-F238E27FC236}">
                <a16:creationId xmlns:a16="http://schemas.microsoft.com/office/drawing/2014/main" id="{0EC2AFA4-62DC-42C1-B7C6-B253EAAE3940}"/>
              </a:ext>
            </a:extLst>
          </p:cNvPr>
          <p:cNvSpPr/>
          <p:nvPr/>
        </p:nvSpPr>
        <p:spPr>
          <a:xfrm>
            <a:off x="4717214" y="3557493"/>
            <a:ext cx="4170849" cy="1885583"/>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Watch (2-5 mins)</a:t>
            </a:r>
          </a:p>
          <a:p>
            <a:pPr algn="ctr"/>
            <a:r>
              <a:rPr lang="en-GB" sz="1600" dirty="0"/>
              <a:t>Click the picture to hear from Fabio, who lives in Brazil. Can you answer these questions?</a:t>
            </a:r>
          </a:p>
        </p:txBody>
      </p:sp>
      <p:sp>
        <p:nvSpPr>
          <p:cNvPr id="27" name="Rectangle: Rounded Corners 26">
            <a:extLst>
              <a:ext uri="{FF2B5EF4-FFF2-40B4-BE49-F238E27FC236}">
                <a16:creationId xmlns:a16="http://schemas.microsoft.com/office/drawing/2014/main" id="{5E2F7EDC-D978-44DF-B19B-54052C0F87E0}"/>
              </a:ext>
            </a:extLst>
          </p:cNvPr>
          <p:cNvSpPr/>
          <p:nvPr/>
        </p:nvSpPr>
        <p:spPr>
          <a:xfrm>
            <a:off x="2795449" y="1533603"/>
            <a:ext cx="3044113" cy="917885"/>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Brazil</a:t>
            </a:r>
            <a:r>
              <a:rPr lang="en-GB" sz="1600" dirty="0"/>
              <a:t> is a country in South America. </a:t>
            </a:r>
            <a:r>
              <a:rPr lang="en-GB" sz="1600" b="1" dirty="0"/>
              <a:t>212 million people live here.</a:t>
            </a:r>
          </a:p>
        </p:txBody>
      </p:sp>
      <p:sp>
        <p:nvSpPr>
          <p:cNvPr id="28" name="Rectangle: Rounded Corners 27">
            <a:extLst>
              <a:ext uri="{FF2B5EF4-FFF2-40B4-BE49-F238E27FC236}">
                <a16:creationId xmlns:a16="http://schemas.microsoft.com/office/drawing/2014/main" id="{A77ADFA8-BA5A-466F-87F9-DBBC1D993E5D}"/>
              </a:ext>
            </a:extLst>
          </p:cNvPr>
          <p:cNvSpPr/>
          <p:nvPr/>
        </p:nvSpPr>
        <p:spPr>
          <a:xfrm>
            <a:off x="2791627" y="2587061"/>
            <a:ext cx="3048341" cy="1034020"/>
          </a:xfrm>
          <a:prstGeom prst="roundRect">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There have been</a:t>
            </a:r>
            <a:r>
              <a:rPr lang="en-GB" sz="1600" b="1" dirty="0"/>
              <a:t> nearly 80,000 cases </a:t>
            </a:r>
            <a:r>
              <a:rPr lang="en-GB" sz="1600" dirty="0"/>
              <a:t>of COVID-19 here, </a:t>
            </a:r>
            <a:r>
              <a:rPr lang="en-GB" sz="1600" b="1" dirty="0"/>
              <a:t>and more than 5,000 deaths</a:t>
            </a:r>
            <a:r>
              <a:rPr lang="en-GB" sz="1600" baseline="30000" dirty="0"/>
              <a:t>1</a:t>
            </a:r>
            <a:r>
              <a:rPr lang="en-GB" sz="1600" dirty="0"/>
              <a:t>.</a:t>
            </a:r>
            <a:endParaRPr lang="en-GB" sz="1600" b="1" dirty="0"/>
          </a:p>
        </p:txBody>
      </p:sp>
      <p:sp>
        <p:nvSpPr>
          <p:cNvPr id="29" name="Rectangle: Rounded Corners 28">
            <a:extLst>
              <a:ext uri="{FF2B5EF4-FFF2-40B4-BE49-F238E27FC236}">
                <a16:creationId xmlns:a16="http://schemas.microsoft.com/office/drawing/2014/main" id="{BBD9F52B-2452-4B87-B71E-324E36789A0D}"/>
              </a:ext>
            </a:extLst>
          </p:cNvPr>
          <p:cNvSpPr/>
          <p:nvPr/>
        </p:nvSpPr>
        <p:spPr>
          <a:xfrm>
            <a:off x="8003508" y="679459"/>
            <a:ext cx="696355" cy="480281"/>
          </a:xfrm>
          <a:prstGeom prst="roundRect">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t>0:00-2:54</a:t>
            </a:r>
          </a:p>
        </p:txBody>
      </p:sp>
      <p:pic>
        <p:nvPicPr>
          <p:cNvPr id="22" name="Picture 21" descr="A picture containing map, text&#10;&#10;Description automatically generated">
            <a:extLst>
              <a:ext uri="{FF2B5EF4-FFF2-40B4-BE49-F238E27FC236}">
                <a16:creationId xmlns:a16="http://schemas.microsoft.com/office/drawing/2014/main" id="{A779E9E7-3914-449E-A651-AE08DF45FBAA}"/>
              </a:ext>
            </a:extLst>
          </p:cNvPr>
          <p:cNvPicPr>
            <a:picLocks noChangeAspect="1"/>
          </p:cNvPicPr>
          <p:nvPr/>
        </p:nvPicPr>
        <p:blipFill rotWithShape="1">
          <a:blip r:embed="rId5" cstate="print">
            <a:clrChange>
              <a:clrFrom>
                <a:srgbClr val="FFFFFF"/>
              </a:clrFrom>
              <a:clrTo>
                <a:srgbClr val="FFFFFF">
                  <a:alpha val="0"/>
                </a:srgbClr>
              </a:clrTo>
            </a:clrChange>
            <a:alphaModFix amt="70000"/>
            <a:extLst>
              <a:ext uri="{28A0092B-C50C-407E-A947-70E740481C1C}">
                <a14:useLocalDpi xmlns:a14="http://schemas.microsoft.com/office/drawing/2010/main"/>
              </a:ext>
            </a:extLst>
          </a:blip>
          <a:srcRect/>
          <a:stretch/>
        </p:blipFill>
        <p:spPr>
          <a:xfrm>
            <a:off x="539871" y="1105249"/>
            <a:ext cx="2115097" cy="2077200"/>
          </a:xfrm>
          <a:prstGeom prst="ellipse">
            <a:avLst/>
          </a:prstGeom>
          <a:ln w="28575">
            <a:solidFill>
              <a:schemeClr val="tx1"/>
            </a:solidFill>
          </a:ln>
        </p:spPr>
      </p:pic>
      <p:pic>
        <p:nvPicPr>
          <p:cNvPr id="3" name="Picture 2">
            <a:extLst>
              <a:ext uri="{FF2B5EF4-FFF2-40B4-BE49-F238E27FC236}">
                <a16:creationId xmlns:a16="http://schemas.microsoft.com/office/drawing/2014/main" id="{98CF7894-73AC-4AA2-ADFF-9828934A029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2093" y="208607"/>
            <a:ext cx="796849" cy="766753"/>
          </a:xfrm>
          <a:prstGeom prst="rect">
            <a:avLst/>
          </a:prstGeom>
        </p:spPr>
      </p:pic>
      <p:sp>
        <p:nvSpPr>
          <p:cNvPr id="4" name="Title 1">
            <a:extLst>
              <a:ext uri="{FF2B5EF4-FFF2-40B4-BE49-F238E27FC236}">
                <a16:creationId xmlns:a16="http://schemas.microsoft.com/office/drawing/2014/main" id="{2FD9908D-EAD7-44AC-AC13-9CB7A15F0AAE}"/>
              </a:ext>
            </a:extLst>
          </p:cNvPr>
          <p:cNvSpPr txBox="1">
            <a:spLocks/>
          </p:cNvSpPr>
          <p:nvPr/>
        </p:nvSpPr>
        <p:spPr>
          <a:xfrm>
            <a:off x="872360" y="274638"/>
            <a:ext cx="6403651"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sz="2700" dirty="0"/>
              <a:t>What’s going on around the world?</a:t>
            </a:r>
          </a:p>
        </p:txBody>
      </p:sp>
      <p:cxnSp>
        <p:nvCxnSpPr>
          <p:cNvPr id="6" name="Straight Arrow Connector 5">
            <a:extLst>
              <a:ext uri="{FF2B5EF4-FFF2-40B4-BE49-F238E27FC236}">
                <a16:creationId xmlns:a16="http://schemas.microsoft.com/office/drawing/2014/main" id="{3F223781-392A-41E2-B09E-EA803D30A181}"/>
              </a:ext>
            </a:extLst>
          </p:cNvPr>
          <p:cNvCxnSpPr>
            <a:cxnSpLocks/>
            <a:stCxn id="8" idx="1"/>
          </p:cNvCxnSpPr>
          <p:nvPr/>
        </p:nvCxnSpPr>
        <p:spPr>
          <a:xfrm flipH="1">
            <a:off x="1931542" y="1240356"/>
            <a:ext cx="863908" cy="910318"/>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 name="Rectangle: Rounded Corners 7">
            <a:extLst>
              <a:ext uri="{FF2B5EF4-FFF2-40B4-BE49-F238E27FC236}">
                <a16:creationId xmlns:a16="http://schemas.microsoft.com/office/drawing/2014/main" id="{C82E8718-8EB8-41CC-99CF-9A8BA9988EE4}"/>
              </a:ext>
            </a:extLst>
          </p:cNvPr>
          <p:cNvSpPr/>
          <p:nvPr/>
        </p:nvSpPr>
        <p:spPr>
          <a:xfrm>
            <a:off x="2795450" y="1043797"/>
            <a:ext cx="1440000" cy="393118"/>
          </a:xfrm>
          <a:prstGeom prst="roundRect">
            <a:avLst/>
          </a:prstGeom>
          <a:solidFill>
            <a:schemeClr val="bg1"/>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Brazil</a:t>
            </a:r>
          </a:p>
        </p:txBody>
      </p:sp>
      <p:sp>
        <p:nvSpPr>
          <p:cNvPr id="11" name="Rectangle: Rounded Corners 10">
            <a:extLst>
              <a:ext uri="{FF2B5EF4-FFF2-40B4-BE49-F238E27FC236}">
                <a16:creationId xmlns:a16="http://schemas.microsoft.com/office/drawing/2014/main" id="{B2608D0D-4239-4DDB-A310-DB3EFE4F1E04}"/>
              </a:ext>
            </a:extLst>
          </p:cNvPr>
          <p:cNvSpPr/>
          <p:nvPr/>
        </p:nvSpPr>
        <p:spPr>
          <a:xfrm>
            <a:off x="1151515" y="3962484"/>
            <a:ext cx="3420485" cy="635462"/>
          </a:xfrm>
          <a:prstGeom prst="roundRect">
            <a:avLst/>
          </a:prstGeom>
          <a:solidFill>
            <a:srgbClr val="6088EF">
              <a:alpha val="74902"/>
            </a:srgbClr>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How has Brazil’s lockdown been </a:t>
            </a:r>
            <a:r>
              <a:rPr lang="en-GB" sz="1600" b="1" dirty="0"/>
              <a:t>different</a:t>
            </a:r>
            <a:r>
              <a:rPr lang="en-GB" sz="1600" dirty="0"/>
              <a:t> to here in the UK?</a:t>
            </a:r>
          </a:p>
        </p:txBody>
      </p:sp>
      <p:sp>
        <p:nvSpPr>
          <p:cNvPr id="12" name="Rectangle: Rounded Corners 11">
            <a:extLst>
              <a:ext uri="{FF2B5EF4-FFF2-40B4-BE49-F238E27FC236}">
                <a16:creationId xmlns:a16="http://schemas.microsoft.com/office/drawing/2014/main" id="{39F9263D-A33B-4D1A-BAFD-6312140F86FE}"/>
              </a:ext>
            </a:extLst>
          </p:cNvPr>
          <p:cNvSpPr/>
          <p:nvPr/>
        </p:nvSpPr>
        <p:spPr>
          <a:xfrm>
            <a:off x="255937" y="4909108"/>
            <a:ext cx="3581125" cy="635463"/>
          </a:xfrm>
          <a:prstGeom prst="roundRect">
            <a:avLst/>
          </a:prstGeom>
          <a:solidFill>
            <a:srgbClr val="6088EF">
              <a:alpha val="50196"/>
            </a:srgbClr>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What did </a:t>
            </a:r>
            <a:r>
              <a:rPr lang="en-GB" sz="1600" b="1" dirty="0"/>
              <a:t>Brazil’s Government </a:t>
            </a:r>
            <a:r>
              <a:rPr lang="en-GB" sz="1600" dirty="0"/>
              <a:t>say about COVID-19?</a:t>
            </a:r>
          </a:p>
        </p:txBody>
      </p:sp>
      <p:sp>
        <p:nvSpPr>
          <p:cNvPr id="13" name="Rectangle: Rounded Corners 12">
            <a:extLst>
              <a:ext uri="{FF2B5EF4-FFF2-40B4-BE49-F238E27FC236}">
                <a16:creationId xmlns:a16="http://schemas.microsoft.com/office/drawing/2014/main" id="{CC54C71F-DA9B-4960-BA3F-61E50E35B386}"/>
              </a:ext>
            </a:extLst>
          </p:cNvPr>
          <p:cNvSpPr/>
          <p:nvPr/>
        </p:nvSpPr>
        <p:spPr>
          <a:xfrm>
            <a:off x="1151515" y="5855733"/>
            <a:ext cx="3581124" cy="596665"/>
          </a:xfrm>
          <a:prstGeom prst="roundRect">
            <a:avLst/>
          </a:prstGeom>
          <a:solidFill>
            <a:srgbClr val="6088EF">
              <a:alpha val="25098"/>
            </a:srgbClr>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How </a:t>
            </a:r>
            <a:r>
              <a:rPr lang="en-GB" sz="1600" b="1" dirty="0"/>
              <a:t>many people could be in one room </a:t>
            </a:r>
            <a:r>
              <a:rPr lang="en-GB" sz="1600" dirty="0"/>
              <a:t>in a house in Brazil?</a:t>
            </a:r>
          </a:p>
        </p:txBody>
      </p:sp>
      <p:pic>
        <p:nvPicPr>
          <p:cNvPr id="14" name="Graphic 13" descr="Thought">
            <a:extLst>
              <a:ext uri="{FF2B5EF4-FFF2-40B4-BE49-F238E27FC236}">
                <a16:creationId xmlns:a16="http://schemas.microsoft.com/office/drawing/2014/main" id="{0059F8EA-9DE8-45D5-B16D-E8767FB0DE5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89307" y="4831296"/>
            <a:ext cx="791086" cy="791086"/>
          </a:xfrm>
          <a:prstGeom prst="rect">
            <a:avLst/>
          </a:prstGeom>
        </p:spPr>
      </p:pic>
      <p:pic>
        <p:nvPicPr>
          <p:cNvPr id="15" name="Graphic 14" descr="Thought">
            <a:extLst>
              <a:ext uri="{FF2B5EF4-FFF2-40B4-BE49-F238E27FC236}">
                <a16:creationId xmlns:a16="http://schemas.microsoft.com/office/drawing/2014/main" id="{A4E3CF99-83C2-4E56-926E-D9069FEA83E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4070" y="3944546"/>
            <a:ext cx="791086" cy="791086"/>
          </a:xfrm>
          <a:prstGeom prst="rect">
            <a:avLst/>
          </a:prstGeom>
        </p:spPr>
      </p:pic>
      <p:pic>
        <p:nvPicPr>
          <p:cNvPr id="17" name="Graphic 16" descr="Chat">
            <a:extLst>
              <a:ext uri="{FF2B5EF4-FFF2-40B4-BE49-F238E27FC236}">
                <a16:creationId xmlns:a16="http://schemas.microsoft.com/office/drawing/2014/main" id="{62BF074D-5EF2-4022-8EE4-85E7E75A1A6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5937" y="5758522"/>
            <a:ext cx="791086" cy="791086"/>
          </a:xfrm>
          <a:prstGeom prst="rect">
            <a:avLst/>
          </a:prstGeom>
        </p:spPr>
      </p:pic>
      <p:sp>
        <p:nvSpPr>
          <p:cNvPr id="5" name="Rectangle 4">
            <a:extLst>
              <a:ext uri="{FF2B5EF4-FFF2-40B4-BE49-F238E27FC236}">
                <a16:creationId xmlns:a16="http://schemas.microsoft.com/office/drawing/2014/main" id="{DCF233B0-FABC-4F18-B30B-7F46702308E0}"/>
              </a:ext>
            </a:extLst>
          </p:cNvPr>
          <p:cNvSpPr/>
          <p:nvPr/>
        </p:nvSpPr>
        <p:spPr>
          <a:xfrm>
            <a:off x="105307" y="6637903"/>
            <a:ext cx="1832553" cy="215444"/>
          </a:xfrm>
          <a:prstGeom prst="rect">
            <a:avLst/>
          </a:prstGeom>
        </p:spPr>
        <p:txBody>
          <a:bodyPr wrap="none">
            <a:spAutoFit/>
          </a:bodyPr>
          <a:lstStyle/>
          <a:p>
            <a:r>
              <a:rPr lang="en-GB" sz="800" dirty="0">
                <a:hlinkClick r:id="rId3"/>
              </a:rPr>
              <a:t>https://safeshare.tv/x/b25UJXfjvSI</a:t>
            </a:r>
            <a:endParaRPr lang="en-GB" sz="800" dirty="0"/>
          </a:p>
        </p:txBody>
      </p:sp>
    </p:spTree>
    <p:extLst>
      <p:ext uri="{BB962C8B-B14F-4D97-AF65-F5344CB8AC3E}">
        <p14:creationId xmlns:p14="http://schemas.microsoft.com/office/powerpoint/2010/main" val="281327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6" grpId="0" animBg="1"/>
      <p:bldP spid="29"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9308F124-51E7-4BDB-B7F2-CF6B9AC0B8DF}"/>
              </a:ext>
            </a:extLst>
          </p:cNvPr>
          <p:cNvSpPr/>
          <p:nvPr/>
        </p:nvSpPr>
        <p:spPr>
          <a:xfrm>
            <a:off x="1151515" y="5855733"/>
            <a:ext cx="3581124" cy="596665"/>
          </a:xfrm>
          <a:prstGeom prst="roundRect">
            <a:avLst/>
          </a:prstGeom>
          <a:solidFill>
            <a:srgbClr val="6088EF">
              <a:alpha val="25098"/>
            </a:srgbClr>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Why does Neil think Hong Kong is </a:t>
            </a:r>
            <a:r>
              <a:rPr lang="en-GB" sz="1600" b="1" dirty="0"/>
              <a:t>good at dealing with viruses</a:t>
            </a:r>
            <a:r>
              <a:rPr lang="en-GB" sz="1600" dirty="0"/>
              <a:t>?</a:t>
            </a:r>
          </a:p>
        </p:txBody>
      </p:sp>
      <p:sp>
        <p:nvSpPr>
          <p:cNvPr id="26" name="Cloud 25">
            <a:extLst>
              <a:ext uri="{FF2B5EF4-FFF2-40B4-BE49-F238E27FC236}">
                <a16:creationId xmlns:a16="http://schemas.microsoft.com/office/drawing/2014/main" id="{E7D79538-CEEA-4E95-BBC9-5DED1E413B4F}"/>
              </a:ext>
            </a:extLst>
          </p:cNvPr>
          <p:cNvSpPr/>
          <p:nvPr/>
        </p:nvSpPr>
        <p:spPr>
          <a:xfrm>
            <a:off x="4809979" y="3557493"/>
            <a:ext cx="4078084" cy="1885583"/>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Watch (2-5 mins)</a:t>
            </a:r>
          </a:p>
          <a:p>
            <a:pPr algn="ctr"/>
            <a:r>
              <a:rPr lang="en-GB" sz="1600" dirty="0"/>
              <a:t>Click the picture to hear from Neil, who lives in Hong Kong. Can you answer these questions?</a:t>
            </a:r>
          </a:p>
        </p:txBody>
      </p:sp>
      <p:pic>
        <p:nvPicPr>
          <p:cNvPr id="28" name="Picture 27" descr="A close up of a person&#10;&#10;Description automatically generated">
            <a:hlinkClick r:id="rId3"/>
            <a:extLst>
              <a:ext uri="{FF2B5EF4-FFF2-40B4-BE49-F238E27FC236}">
                <a16:creationId xmlns:a16="http://schemas.microsoft.com/office/drawing/2014/main" id="{172E6024-6E6B-42E9-8D6A-154E65EB4CD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170918" y="787263"/>
            <a:ext cx="2497139" cy="2499288"/>
          </a:xfrm>
          <a:prstGeom prst="ellipse">
            <a:avLst/>
          </a:prstGeom>
        </p:spPr>
      </p:pic>
      <p:pic>
        <p:nvPicPr>
          <p:cNvPr id="27" name="Picture 26" descr="A picture containing map, text&#10;&#10;Description automatically generated">
            <a:extLst>
              <a:ext uri="{FF2B5EF4-FFF2-40B4-BE49-F238E27FC236}">
                <a16:creationId xmlns:a16="http://schemas.microsoft.com/office/drawing/2014/main" id="{DE92C8C7-276E-4137-B96C-59A1C64BCE80}"/>
              </a:ext>
            </a:extLst>
          </p:cNvPr>
          <p:cNvPicPr>
            <a:picLocks noChangeAspect="1"/>
          </p:cNvPicPr>
          <p:nvPr/>
        </p:nvPicPr>
        <p:blipFill rotWithShape="1">
          <a:blip r:embed="rId5" cstate="print">
            <a:clrChange>
              <a:clrFrom>
                <a:srgbClr val="FFFFFF"/>
              </a:clrFrom>
              <a:clrTo>
                <a:srgbClr val="FFFFFF">
                  <a:alpha val="0"/>
                </a:srgbClr>
              </a:clrTo>
            </a:clrChange>
            <a:alphaModFix amt="70000"/>
            <a:extLst>
              <a:ext uri="{28A0092B-C50C-407E-A947-70E740481C1C}">
                <a14:useLocalDpi xmlns:a14="http://schemas.microsoft.com/office/drawing/2010/main"/>
              </a:ext>
            </a:extLst>
          </a:blip>
          <a:srcRect/>
          <a:stretch/>
        </p:blipFill>
        <p:spPr>
          <a:xfrm>
            <a:off x="546944" y="1098747"/>
            <a:ext cx="2115097" cy="2077200"/>
          </a:xfrm>
          <a:prstGeom prst="ellipse">
            <a:avLst/>
          </a:prstGeom>
          <a:ln w="28575">
            <a:solidFill>
              <a:schemeClr val="tx1"/>
            </a:solidFill>
          </a:ln>
        </p:spPr>
      </p:pic>
      <p:pic>
        <p:nvPicPr>
          <p:cNvPr id="3" name="Picture 2">
            <a:extLst>
              <a:ext uri="{FF2B5EF4-FFF2-40B4-BE49-F238E27FC236}">
                <a16:creationId xmlns:a16="http://schemas.microsoft.com/office/drawing/2014/main" id="{98CF7894-73AC-4AA2-ADFF-9828934A029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2093" y="208607"/>
            <a:ext cx="796849" cy="766753"/>
          </a:xfrm>
          <a:prstGeom prst="rect">
            <a:avLst/>
          </a:prstGeom>
        </p:spPr>
      </p:pic>
      <p:sp>
        <p:nvSpPr>
          <p:cNvPr id="4" name="Title 1">
            <a:extLst>
              <a:ext uri="{FF2B5EF4-FFF2-40B4-BE49-F238E27FC236}">
                <a16:creationId xmlns:a16="http://schemas.microsoft.com/office/drawing/2014/main" id="{2FD9908D-EAD7-44AC-AC13-9CB7A15F0AAE}"/>
              </a:ext>
            </a:extLst>
          </p:cNvPr>
          <p:cNvSpPr txBox="1">
            <a:spLocks/>
          </p:cNvSpPr>
          <p:nvPr/>
        </p:nvSpPr>
        <p:spPr>
          <a:xfrm>
            <a:off x="872360" y="274638"/>
            <a:ext cx="6403651"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sz="2700" dirty="0"/>
              <a:t>What’s going on around the world?</a:t>
            </a:r>
          </a:p>
        </p:txBody>
      </p:sp>
      <p:sp>
        <p:nvSpPr>
          <p:cNvPr id="7" name="Rectangle 6">
            <a:extLst>
              <a:ext uri="{FF2B5EF4-FFF2-40B4-BE49-F238E27FC236}">
                <a16:creationId xmlns:a16="http://schemas.microsoft.com/office/drawing/2014/main" id="{AE6CF692-747F-4A62-ABDE-35D4F52304F0}"/>
              </a:ext>
            </a:extLst>
          </p:cNvPr>
          <p:cNvSpPr/>
          <p:nvPr/>
        </p:nvSpPr>
        <p:spPr>
          <a:xfrm>
            <a:off x="87768" y="6607519"/>
            <a:ext cx="2048959" cy="215444"/>
          </a:xfrm>
          <a:prstGeom prst="rect">
            <a:avLst/>
          </a:prstGeom>
        </p:spPr>
        <p:txBody>
          <a:bodyPr wrap="none">
            <a:spAutoFit/>
          </a:bodyPr>
          <a:lstStyle/>
          <a:p>
            <a:r>
              <a:rPr lang="en-GB" sz="800" dirty="0">
                <a:hlinkClick r:id="rId3"/>
              </a:rPr>
              <a:t>https://safeshare.tv/x/WXx6bMAXU3g</a:t>
            </a:r>
            <a:endParaRPr lang="en-GB" sz="800" dirty="0"/>
          </a:p>
        </p:txBody>
      </p:sp>
      <p:sp>
        <p:nvSpPr>
          <p:cNvPr id="24" name="Rectangle: Rounded Corners 23">
            <a:extLst>
              <a:ext uri="{FF2B5EF4-FFF2-40B4-BE49-F238E27FC236}">
                <a16:creationId xmlns:a16="http://schemas.microsoft.com/office/drawing/2014/main" id="{1560A856-F360-478D-A01B-50A526BB5C17}"/>
              </a:ext>
            </a:extLst>
          </p:cNvPr>
          <p:cNvSpPr/>
          <p:nvPr/>
        </p:nvSpPr>
        <p:spPr>
          <a:xfrm>
            <a:off x="4913160" y="5538074"/>
            <a:ext cx="3778956" cy="1005037"/>
          </a:xfrm>
          <a:prstGeom prst="roundRect">
            <a:avLst/>
          </a:prstGeom>
          <a:solidFill>
            <a:schemeClr val="tx2"/>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bg1"/>
                </a:solidFill>
              </a:rPr>
              <a:t>Challenge:</a:t>
            </a:r>
          </a:p>
          <a:p>
            <a:pPr algn="ctr"/>
            <a:r>
              <a:rPr lang="en-GB" sz="1600" dirty="0">
                <a:solidFill>
                  <a:schemeClr val="bg1"/>
                </a:solidFill>
              </a:rPr>
              <a:t>Why do you think fewer people have died in Hong Kong?</a:t>
            </a:r>
          </a:p>
        </p:txBody>
      </p:sp>
      <p:sp>
        <p:nvSpPr>
          <p:cNvPr id="29" name="Rectangle: Rounded Corners 28">
            <a:extLst>
              <a:ext uri="{FF2B5EF4-FFF2-40B4-BE49-F238E27FC236}">
                <a16:creationId xmlns:a16="http://schemas.microsoft.com/office/drawing/2014/main" id="{BE3BD0BD-FB2A-4189-8B2C-0CFAED97E294}"/>
              </a:ext>
            </a:extLst>
          </p:cNvPr>
          <p:cNvSpPr/>
          <p:nvPr/>
        </p:nvSpPr>
        <p:spPr>
          <a:xfrm>
            <a:off x="2795449" y="1533603"/>
            <a:ext cx="3044113" cy="917885"/>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Hong Kong </a:t>
            </a:r>
            <a:r>
              <a:rPr lang="en-GB" sz="1600" dirty="0"/>
              <a:t>is an area close to China in Asia. </a:t>
            </a:r>
            <a:r>
              <a:rPr lang="en-GB" sz="1600" b="1" dirty="0"/>
              <a:t>7.5 million people live here.</a:t>
            </a:r>
          </a:p>
        </p:txBody>
      </p:sp>
      <p:sp>
        <p:nvSpPr>
          <p:cNvPr id="30" name="Rectangle: Rounded Corners 29">
            <a:extLst>
              <a:ext uri="{FF2B5EF4-FFF2-40B4-BE49-F238E27FC236}">
                <a16:creationId xmlns:a16="http://schemas.microsoft.com/office/drawing/2014/main" id="{81310942-782F-4069-A982-990336B91968}"/>
              </a:ext>
            </a:extLst>
          </p:cNvPr>
          <p:cNvSpPr/>
          <p:nvPr/>
        </p:nvSpPr>
        <p:spPr>
          <a:xfrm>
            <a:off x="2791627" y="2587061"/>
            <a:ext cx="3048341" cy="1034020"/>
          </a:xfrm>
          <a:prstGeom prst="roundRect">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They have had</a:t>
            </a:r>
            <a:r>
              <a:rPr lang="en-GB" sz="1600" b="1" dirty="0"/>
              <a:t> more than 1,000 cases </a:t>
            </a:r>
            <a:r>
              <a:rPr lang="en-GB" sz="1600" dirty="0"/>
              <a:t>of COVID-19 here, </a:t>
            </a:r>
            <a:r>
              <a:rPr lang="en-GB" sz="1600" b="1" dirty="0"/>
              <a:t>and less than 10 deaths</a:t>
            </a:r>
            <a:r>
              <a:rPr lang="en-GB" sz="1600" baseline="30000" dirty="0"/>
              <a:t>1</a:t>
            </a:r>
            <a:r>
              <a:rPr lang="en-GB" sz="1600" dirty="0"/>
              <a:t>.</a:t>
            </a:r>
            <a:endParaRPr lang="en-GB" sz="1600" b="1" dirty="0"/>
          </a:p>
        </p:txBody>
      </p:sp>
      <p:sp>
        <p:nvSpPr>
          <p:cNvPr id="31" name="Rectangle: Rounded Corners 30">
            <a:extLst>
              <a:ext uri="{FF2B5EF4-FFF2-40B4-BE49-F238E27FC236}">
                <a16:creationId xmlns:a16="http://schemas.microsoft.com/office/drawing/2014/main" id="{E1E5723F-F79D-4D4C-80E6-2602951F0246}"/>
              </a:ext>
            </a:extLst>
          </p:cNvPr>
          <p:cNvSpPr/>
          <p:nvPr/>
        </p:nvSpPr>
        <p:spPr>
          <a:xfrm>
            <a:off x="8003508" y="679459"/>
            <a:ext cx="696355" cy="480281"/>
          </a:xfrm>
          <a:prstGeom prst="roundRect">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t>0:00-1:57</a:t>
            </a:r>
          </a:p>
        </p:txBody>
      </p:sp>
      <p:cxnSp>
        <p:nvCxnSpPr>
          <p:cNvPr id="35" name="Straight Arrow Connector 34">
            <a:extLst>
              <a:ext uri="{FF2B5EF4-FFF2-40B4-BE49-F238E27FC236}">
                <a16:creationId xmlns:a16="http://schemas.microsoft.com/office/drawing/2014/main" id="{575D469D-F4BE-4EEF-AE46-A4CEC9A7540D}"/>
              </a:ext>
            </a:extLst>
          </p:cNvPr>
          <p:cNvCxnSpPr>
            <a:cxnSpLocks/>
            <a:stCxn id="36" idx="1"/>
          </p:cNvCxnSpPr>
          <p:nvPr/>
        </p:nvCxnSpPr>
        <p:spPr>
          <a:xfrm flipH="1">
            <a:off x="1962912" y="1240356"/>
            <a:ext cx="832538" cy="1346705"/>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6" name="Rectangle: Rounded Corners 35">
            <a:extLst>
              <a:ext uri="{FF2B5EF4-FFF2-40B4-BE49-F238E27FC236}">
                <a16:creationId xmlns:a16="http://schemas.microsoft.com/office/drawing/2014/main" id="{9D60039F-5AEA-4C0A-BCE1-456FD6B1ACCE}"/>
              </a:ext>
            </a:extLst>
          </p:cNvPr>
          <p:cNvSpPr/>
          <p:nvPr/>
        </p:nvSpPr>
        <p:spPr>
          <a:xfrm>
            <a:off x="2795450" y="1043797"/>
            <a:ext cx="1440000" cy="393118"/>
          </a:xfrm>
          <a:prstGeom prst="roundRect">
            <a:avLst/>
          </a:prstGeom>
          <a:solidFill>
            <a:schemeClr val="bg1"/>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Hong Kong</a:t>
            </a:r>
          </a:p>
        </p:txBody>
      </p:sp>
      <p:sp>
        <p:nvSpPr>
          <p:cNvPr id="37" name="Rectangle: Rounded Corners 36">
            <a:extLst>
              <a:ext uri="{FF2B5EF4-FFF2-40B4-BE49-F238E27FC236}">
                <a16:creationId xmlns:a16="http://schemas.microsoft.com/office/drawing/2014/main" id="{AD6B7CE8-DA68-4738-AFCC-6E414062D2B4}"/>
              </a:ext>
            </a:extLst>
          </p:cNvPr>
          <p:cNvSpPr/>
          <p:nvPr/>
        </p:nvSpPr>
        <p:spPr>
          <a:xfrm>
            <a:off x="1223513" y="3962484"/>
            <a:ext cx="3456880" cy="635462"/>
          </a:xfrm>
          <a:prstGeom prst="roundRect">
            <a:avLst/>
          </a:prstGeom>
          <a:solidFill>
            <a:srgbClr val="6088EF">
              <a:alpha val="74902"/>
            </a:srgbClr>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How has Hong Kong’s lockdown been </a:t>
            </a:r>
            <a:r>
              <a:rPr lang="en-GB" sz="1600" b="1" dirty="0"/>
              <a:t>similar</a:t>
            </a:r>
            <a:r>
              <a:rPr lang="en-GB" sz="1600" dirty="0"/>
              <a:t> to the UK’s?</a:t>
            </a:r>
          </a:p>
        </p:txBody>
      </p:sp>
      <p:sp>
        <p:nvSpPr>
          <p:cNvPr id="38" name="Rectangle: Rounded Corners 37">
            <a:extLst>
              <a:ext uri="{FF2B5EF4-FFF2-40B4-BE49-F238E27FC236}">
                <a16:creationId xmlns:a16="http://schemas.microsoft.com/office/drawing/2014/main" id="{3DC738F8-AE9A-46FD-9EEB-0A273E935055}"/>
              </a:ext>
            </a:extLst>
          </p:cNvPr>
          <p:cNvSpPr/>
          <p:nvPr/>
        </p:nvSpPr>
        <p:spPr>
          <a:xfrm>
            <a:off x="255937" y="4909108"/>
            <a:ext cx="3581125" cy="635463"/>
          </a:xfrm>
          <a:prstGeom prst="roundRect">
            <a:avLst/>
          </a:prstGeom>
          <a:solidFill>
            <a:srgbClr val="6088EF">
              <a:alpha val="50196"/>
            </a:srgbClr>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How has Hong Kong’s lockdown been </a:t>
            </a:r>
            <a:r>
              <a:rPr lang="en-GB" sz="1600" b="1" dirty="0"/>
              <a:t>different</a:t>
            </a:r>
            <a:r>
              <a:rPr lang="en-GB" sz="1600" dirty="0"/>
              <a:t> to here in the UK?</a:t>
            </a:r>
          </a:p>
        </p:txBody>
      </p:sp>
      <p:pic>
        <p:nvPicPr>
          <p:cNvPr id="40" name="Graphic 39" descr="Thought">
            <a:extLst>
              <a:ext uri="{FF2B5EF4-FFF2-40B4-BE49-F238E27FC236}">
                <a16:creationId xmlns:a16="http://schemas.microsoft.com/office/drawing/2014/main" id="{13A707A2-0742-4D59-9AF8-3A75BA7BE74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89307" y="4831296"/>
            <a:ext cx="791086" cy="791086"/>
          </a:xfrm>
          <a:prstGeom prst="rect">
            <a:avLst/>
          </a:prstGeom>
        </p:spPr>
      </p:pic>
      <p:pic>
        <p:nvPicPr>
          <p:cNvPr id="41" name="Graphic 40" descr="Thought">
            <a:extLst>
              <a:ext uri="{FF2B5EF4-FFF2-40B4-BE49-F238E27FC236}">
                <a16:creationId xmlns:a16="http://schemas.microsoft.com/office/drawing/2014/main" id="{7FBFB043-310C-44F3-BA09-67157A425F0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4070" y="3944546"/>
            <a:ext cx="791086" cy="791086"/>
          </a:xfrm>
          <a:prstGeom prst="rect">
            <a:avLst/>
          </a:prstGeom>
        </p:spPr>
      </p:pic>
      <p:pic>
        <p:nvPicPr>
          <p:cNvPr id="42" name="Graphic 41" descr="Chat">
            <a:extLst>
              <a:ext uri="{FF2B5EF4-FFF2-40B4-BE49-F238E27FC236}">
                <a16:creationId xmlns:a16="http://schemas.microsoft.com/office/drawing/2014/main" id="{4F6E78F3-E2EA-4CBD-9704-875A4E4693C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5937" y="5758522"/>
            <a:ext cx="791086" cy="791086"/>
          </a:xfrm>
          <a:prstGeom prst="rect">
            <a:avLst/>
          </a:prstGeom>
        </p:spPr>
      </p:pic>
    </p:spTree>
    <p:extLst>
      <p:ext uri="{BB962C8B-B14F-4D97-AF65-F5344CB8AC3E}">
        <p14:creationId xmlns:p14="http://schemas.microsoft.com/office/powerpoint/2010/main" val="278885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10"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10"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26" grpId="0" animBg="1"/>
      <p:bldP spid="24" grpId="0" animBg="1"/>
      <p:bldP spid="31"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D93403-66FA-478F-B89A-C4BDD5917F76}"/>
              </a:ext>
            </a:extLst>
          </p:cNvPr>
          <p:cNvSpPr>
            <a:spLocks noGrp="1"/>
          </p:cNvSpPr>
          <p:nvPr>
            <p:ph type="body" sz="quarter" idx="17"/>
          </p:nvPr>
        </p:nvSpPr>
        <p:spPr>
          <a:xfrm>
            <a:off x="298480" y="3834166"/>
            <a:ext cx="1712913" cy="1149259"/>
          </a:xfrm>
        </p:spPr>
        <p:txBody>
          <a:bodyPr/>
          <a:lstStyle/>
          <a:p>
            <a:r>
              <a:rPr lang="en-GB" dirty="0"/>
              <a:t>Does one size fit all?</a:t>
            </a:r>
          </a:p>
        </p:txBody>
      </p:sp>
      <p:sp>
        <p:nvSpPr>
          <p:cNvPr id="3" name="Text Placeholder 2">
            <a:extLst>
              <a:ext uri="{FF2B5EF4-FFF2-40B4-BE49-F238E27FC236}">
                <a16:creationId xmlns:a16="http://schemas.microsoft.com/office/drawing/2014/main" id="{1B1C5C19-3BEF-40F0-BBB3-B465E3BF533B}"/>
              </a:ext>
            </a:extLst>
          </p:cNvPr>
          <p:cNvSpPr>
            <a:spLocks noGrp="1"/>
          </p:cNvSpPr>
          <p:nvPr>
            <p:ph type="body" sz="quarter" idx="13"/>
          </p:nvPr>
        </p:nvSpPr>
        <p:spPr>
          <a:xfrm>
            <a:off x="1858417" y="1209716"/>
            <a:ext cx="1712913" cy="1109663"/>
          </a:xfrm>
        </p:spPr>
        <p:txBody>
          <a:bodyPr/>
          <a:lstStyle/>
          <a:p>
            <a:r>
              <a:rPr lang="en-GB" dirty="0"/>
              <a:t>Starter: Where in the world…</a:t>
            </a:r>
          </a:p>
        </p:txBody>
      </p:sp>
      <p:sp>
        <p:nvSpPr>
          <p:cNvPr id="4" name="Text Placeholder 3">
            <a:extLst>
              <a:ext uri="{FF2B5EF4-FFF2-40B4-BE49-F238E27FC236}">
                <a16:creationId xmlns:a16="http://schemas.microsoft.com/office/drawing/2014/main" id="{F3FB5820-814D-4D54-BDEF-81649822D553}"/>
              </a:ext>
            </a:extLst>
          </p:cNvPr>
          <p:cNvSpPr>
            <a:spLocks noGrp="1"/>
          </p:cNvSpPr>
          <p:nvPr>
            <p:ph type="body" sz="quarter" idx="14"/>
          </p:nvPr>
        </p:nvSpPr>
        <p:spPr>
          <a:xfrm>
            <a:off x="3972597" y="1158031"/>
            <a:ext cx="1884045" cy="1161348"/>
          </a:xfrm>
          <a:solidFill>
            <a:schemeClr val="bg1"/>
          </a:solidFill>
        </p:spPr>
        <p:txBody>
          <a:bodyPr/>
          <a:lstStyle/>
          <a:p>
            <a:r>
              <a:rPr lang="en-GB" dirty="0"/>
              <a:t>   Why are we talking about this?</a:t>
            </a:r>
          </a:p>
        </p:txBody>
      </p:sp>
      <p:sp>
        <p:nvSpPr>
          <p:cNvPr id="5" name="Text Placeholder 4">
            <a:extLst>
              <a:ext uri="{FF2B5EF4-FFF2-40B4-BE49-F238E27FC236}">
                <a16:creationId xmlns:a16="http://schemas.microsoft.com/office/drawing/2014/main" id="{2D4F2A90-9C1C-4009-9DE9-691AF46FB2DA}"/>
              </a:ext>
            </a:extLst>
          </p:cNvPr>
          <p:cNvSpPr>
            <a:spLocks noGrp="1"/>
          </p:cNvSpPr>
          <p:nvPr>
            <p:ph type="body" sz="quarter" idx="15"/>
          </p:nvPr>
        </p:nvSpPr>
        <p:spPr>
          <a:xfrm>
            <a:off x="7131787" y="2505810"/>
            <a:ext cx="1713599" cy="1108800"/>
          </a:xfrm>
          <a:solidFill>
            <a:schemeClr val="bg1"/>
          </a:solidFill>
        </p:spPr>
        <p:txBody>
          <a:bodyPr/>
          <a:lstStyle/>
          <a:p>
            <a:r>
              <a:rPr lang="en-GB" dirty="0"/>
              <a:t>What’s going on around the world?</a:t>
            </a:r>
          </a:p>
        </p:txBody>
      </p:sp>
      <p:sp>
        <p:nvSpPr>
          <p:cNvPr id="6" name="Text Placeholder 5">
            <a:extLst>
              <a:ext uri="{FF2B5EF4-FFF2-40B4-BE49-F238E27FC236}">
                <a16:creationId xmlns:a16="http://schemas.microsoft.com/office/drawing/2014/main" id="{FD2B9F97-E99F-4B06-8575-7CE12615A3A0}"/>
              </a:ext>
            </a:extLst>
          </p:cNvPr>
          <p:cNvSpPr>
            <a:spLocks noGrp="1"/>
          </p:cNvSpPr>
          <p:nvPr>
            <p:ph type="body" sz="quarter" idx="16"/>
          </p:nvPr>
        </p:nvSpPr>
        <p:spPr>
          <a:xfrm>
            <a:off x="3199846" y="2805200"/>
            <a:ext cx="2064047" cy="1173600"/>
          </a:xfrm>
          <a:solidFill>
            <a:schemeClr val="accent5"/>
          </a:solidFill>
        </p:spPr>
        <p:txBody>
          <a:bodyPr anchor="ctr"/>
          <a:lstStyle/>
          <a:p>
            <a:r>
              <a:rPr lang="en-GB" dirty="0"/>
              <a:t>Just following advice?</a:t>
            </a:r>
          </a:p>
        </p:txBody>
      </p:sp>
      <p:sp>
        <p:nvSpPr>
          <p:cNvPr id="8" name="Text Placeholder 7">
            <a:extLst>
              <a:ext uri="{FF2B5EF4-FFF2-40B4-BE49-F238E27FC236}">
                <a16:creationId xmlns:a16="http://schemas.microsoft.com/office/drawing/2014/main" id="{F006982E-3E42-4ADD-B09B-E457CEB8AF36}"/>
              </a:ext>
            </a:extLst>
          </p:cNvPr>
          <p:cNvSpPr>
            <a:spLocks noGrp="1"/>
          </p:cNvSpPr>
          <p:nvPr>
            <p:ph type="body" sz="quarter" idx="19"/>
          </p:nvPr>
        </p:nvSpPr>
        <p:spPr>
          <a:xfrm>
            <a:off x="2928656" y="5067700"/>
            <a:ext cx="1487488" cy="1181100"/>
          </a:xfrm>
        </p:spPr>
        <p:txBody>
          <a:bodyPr/>
          <a:lstStyle/>
          <a:p>
            <a:r>
              <a:rPr lang="en-GB"/>
              <a:t>Vote!</a:t>
            </a:r>
          </a:p>
        </p:txBody>
      </p:sp>
      <p:pic>
        <p:nvPicPr>
          <p:cNvPr id="9" name="Picture 8">
            <a:extLst>
              <a:ext uri="{FF2B5EF4-FFF2-40B4-BE49-F238E27FC236}">
                <a16:creationId xmlns:a16="http://schemas.microsoft.com/office/drawing/2014/main" id="{99BBF635-27DD-4398-A315-8559E70F8E0C}"/>
              </a:ext>
            </a:extLst>
          </p:cNvPr>
          <p:cNvPicPr>
            <a:picLocks noChangeAspect="1"/>
          </p:cNvPicPr>
          <p:nvPr/>
        </p:nvPicPr>
        <p:blipFill>
          <a:blip r:embed="rId3">
            <a:clrChange>
              <a:clrFrom>
                <a:srgbClr val="FFFFFF"/>
              </a:clrFrom>
              <a:clrTo>
                <a:srgbClr val="FFFFFF">
                  <a:alpha val="0"/>
                </a:srgbClr>
              </a:clrTo>
            </a:clrChange>
          </a:blip>
          <a:stretch>
            <a:fillRect/>
          </a:stretch>
        </p:blipFill>
        <p:spPr>
          <a:xfrm flipH="1">
            <a:off x="4020291" y="4718518"/>
            <a:ext cx="1134359" cy="1737361"/>
          </a:xfrm>
          <a:prstGeom prst="rect">
            <a:avLst/>
          </a:prstGeom>
        </p:spPr>
      </p:pic>
      <p:pic>
        <p:nvPicPr>
          <p:cNvPr id="11" name="Picture 10">
            <a:extLst>
              <a:ext uri="{FF2B5EF4-FFF2-40B4-BE49-F238E27FC236}">
                <a16:creationId xmlns:a16="http://schemas.microsoft.com/office/drawing/2014/main" id="{3F389E0A-A0A2-4EF7-B0F5-7B2C4FDB14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20866" y="1072719"/>
            <a:ext cx="993753" cy="956220"/>
          </a:xfrm>
          <a:prstGeom prst="rect">
            <a:avLst/>
          </a:prstGeom>
        </p:spPr>
      </p:pic>
      <p:pic>
        <p:nvPicPr>
          <p:cNvPr id="12" name="Picture 11">
            <a:extLst>
              <a:ext uri="{FF2B5EF4-FFF2-40B4-BE49-F238E27FC236}">
                <a16:creationId xmlns:a16="http://schemas.microsoft.com/office/drawing/2014/main" id="{849250F2-06B8-4D7B-B780-610FF4841E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66340" y="2245237"/>
            <a:ext cx="654377" cy="980728"/>
          </a:xfrm>
          <a:prstGeom prst="rect">
            <a:avLst/>
          </a:prstGeom>
        </p:spPr>
      </p:pic>
      <p:sp>
        <p:nvSpPr>
          <p:cNvPr id="24" name="Text Placeholder 6">
            <a:extLst>
              <a:ext uri="{FF2B5EF4-FFF2-40B4-BE49-F238E27FC236}">
                <a16:creationId xmlns:a16="http://schemas.microsoft.com/office/drawing/2014/main" id="{1FD4CA48-E045-41C4-9C63-82C141DE65A9}"/>
              </a:ext>
            </a:extLst>
          </p:cNvPr>
          <p:cNvSpPr>
            <a:spLocks noGrp="1"/>
          </p:cNvSpPr>
          <p:nvPr>
            <p:ph type="body" sz="quarter" idx="18"/>
          </p:nvPr>
        </p:nvSpPr>
        <p:spPr>
          <a:xfrm>
            <a:off x="5263933" y="5006899"/>
            <a:ext cx="2064047" cy="1292824"/>
          </a:xfrm>
          <a:solidFill>
            <a:schemeClr val="bg1"/>
          </a:solidFill>
        </p:spPr>
        <p:txBody>
          <a:bodyPr/>
          <a:lstStyle/>
          <a:p>
            <a:r>
              <a:rPr lang="en-GB" dirty="0"/>
              <a:t>Ext: Hear more stories!</a:t>
            </a:r>
          </a:p>
        </p:txBody>
      </p:sp>
      <p:pic>
        <p:nvPicPr>
          <p:cNvPr id="25" name="Picture 24">
            <a:extLst>
              <a:ext uri="{FF2B5EF4-FFF2-40B4-BE49-F238E27FC236}">
                <a16:creationId xmlns:a16="http://schemas.microsoft.com/office/drawing/2014/main" id="{5D2AFC9A-070F-4E85-9154-2719D3FFFD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85720">
            <a:off x="5279602" y="4868795"/>
            <a:ext cx="499626" cy="595324"/>
          </a:xfrm>
          <a:prstGeom prst="rect">
            <a:avLst/>
          </a:prstGeom>
        </p:spPr>
      </p:pic>
      <p:pic>
        <p:nvPicPr>
          <p:cNvPr id="13" name="Picture 12" descr="A person smiling for the camera&#10;&#10;Description automatically generated">
            <a:extLst>
              <a:ext uri="{FF2B5EF4-FFF2-40B4-BE49-F238E27FC236}">
                <a16:creationId xmlns:a16="http://schemas.microsoft.com/office/drawing/2014/main" id="{B55453C5-DB6E-4830-BA7F-1EE3C38A6093}"/>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363762" y="2656774"/>
            <a:ext cx="1165637" cy="1173664"/>
          </a:xfrm>
          <a:prstGeom prst="ellipse">
            <a:avLst/>
          </a:prstGeom>
        </p:spPr>
      </p:pic>
      <p:pic>
        <p:nvPicPr>
          <p:cNvPr id="14" name="Picture 13" descr="A person wearing a hat and smiling at the camera&#10;&#10;Description automatically generated">
            <a:extLst>
              <a:ext uri="{FF2B5EF4-FFF2-40B4-BE49-F238E27FC236}">
                <a16:creationId xmlns:a16="http://schemas.microsoft.com/office/drawing/2014/main" id="{B82A584D-9DC0-467C-81D1-FFCFC4AC8DF3}"/>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255954" y="1147939"/>
            <a:ext cx="1072026" cy="1041154"/>
          </a:xfrm>
          <a:prstGeom prst="ellipse">
            <a:avLst/>
          </a:prstGeom>
        </p:spPr>
      </p:pic>
      <p:pic>
        <p:nvPicPr>
          <p:cNvPr id="15" name="Picture 14" descr="A person sitting at a table eating food&#10;&#10;Description automatically generated">
            <a:extLst>
              <a:ext uri="{FF2B5EF4-FFF2-40B4-BE49-F238E27FC236}">
                <a16:creationId xmlns:a16="http://schemas.microsoft.com/office/drawing/2014/main" id="{F97C663E-E4BE-4B34-98EB-6F572494F237}"/>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933458" y="2783906"/>
            <a:ext cx="1133239" cy="1133109"/>
          </a:xfrm>
          <a:prstGeom prst="ellipse">
            <a:avLst/>
          </a:prstGeom>
        </p:spPr>
      </p:pic>
      <p:pic>
        <p:nvPicPr>
          <p:cNvPr id="16" name="Picture 15" descr="A person sitting at a table&#10;&#10;Description automatically generated">
            <a:extLst>
              <a:ext uri="{FF2B5EF4-FFF2-40B4-BE49-F238E27FC236}">
                <a16:creationId xmlns:a16="http://schemas.microsoft.com/office/drawing/2014/main" id="{4DE3C3F0-B51F-48AE-AD5E-A3AD8375C3D5}"/>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1712591" y="4983425"/>
            <a:ext cx="1127634" cy="1134000"/>
          </a:xfrm>
          <a:prstGeom prst="ellipse">
            <a:avLst/>
          </a:prstGeom>
        </p:spPr>
      </p:pic>
    </p:spTree>
    <p:extLst>
      <p:ext uri="{BB962C8B-B14F-4D97-AF65-F5344CB8AC3E}">
        <p14:creationId xmlns:p14="http://schemas.microsoft.com/office/powerpoint/2010/main" val="695752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6" descr="Weekend Reading on Women's Representation October 26, 2018 ...">
            <a:extLst>
              <a:ext uri="{FF2B5EF4-FFF2-40B4-BE49-F238E27FC236}">
                <a16:creationId xmlns:a16="http://schemas.microsoft.com/office/drawing/2014/main" id="{6D7157DA-1458-4B48-A981-A1C65E78263A}"/>
              </a:ext>
            </a:extLst>
          </p:cNvPr>
          <p:cNvPicPr>
            <a:picLocks noChangeAspect="1" noChangeArrowheads="1"/>
          </p:cNvPicPr>
          <p:nvPr/>
        </p:nvPicPr>
        <p:blipFill rotWithShape="1">
          <a:blip r:embed="rId3" cstate="print">
            <a:clrChange>
              <a:clrFrom>
                <a:srgbClr val="E2DEDB"/>
              </a:clrFrom>
              <a:clrTo>
                <a:srgbClr val="E2DEDB">
                  <a:alpha val="0"/>
                </a:srgbClr>
              </a:clrTo>
            </a:clrChange>
            <a:extLst>
              <a:ext uri="{BEBA8EAE-BF5A-486C-A8C5-ECC9F3942E4B}">
                <a14:imgProps xmlns:a14="http://schemas.microsoft.com/office/drawing/2010/main">
                  <a14:imgLayer r:embed="rId4">
                    <a14:imgEffect>
                      <a14:backgroundRemoval t="9873" b="99682" l="0" r="95767">
                        <a14:foregroundMark x1="50265" y1="9554" x2="23280" y2="10510"/>
                        <a14:foregroundMark x1="23280" y1="10510" x2="4762" y2="22930"/>
                        <a14:foregroundMark x1="4762" y1="22930" x2="24339" y2="15605"/>
                        <a14:foregroundMark x1="19577" y1="42357" x2="28042" y2="85987"/>
                        <a14:foregroundMark x1="28042" y1="85987" x2="7937" y2="75478"/>
                        <a14:foregroundMark x1="7937" y1="75478" x2="16402" y2="42994"/>
                        <a14:foregroundMark x1="0" y1="50318" x2="15873" y2="42994"/>
                        <a14:foregroundMark x1="3175" y1="65287" x2="1058" y2="86306"/>
                        <a14:foregroundMark x1="1058" y1="86306" x2="29101" y2="99363"/>
                        <a14:foregroundMark x1="29101" y1="99363" x2="58730" y2="95860"/>
                        <a14:foregroundMark x1="58730" y1="95860" x2="86772" y2="97771"/>
                        <a14:foregroundMark x1="86772" y1="97771" x2="86772" y2="81529"/>
                        <a14:foregroundMark x1="86772" y1="81529" x2="67196" y2="93949"/>
                        <a14:foregroundMark x1="67196" y1="93949" x2="38624" y2="95860"/>
                        <a14:foregroundMark x1="38624" y1="95860" x2="11640" y2="92994"/>
                        <a14:foregroundMark x1="11640" y1="92994" x2="7937" y2="77070"/>
                        <a14:foregroundMark x1="7937" y1="77070" x2="7937" y2="77070"/>
                        <a14:foregroundMark x1="77778" y1="93949" x2="51323" y2="99363"/>
                        <a14:foregroundMark x1="3704" y1="95223" x2="50794" y2="99363"/>
                        <a14:foregroundMark x1="96296" y1="88217" x2="92063" y2="81529"/>
                        <a14:foregroundMark x1="1058" y1="92038" x2="1058" y2="86306"/>
                      </a14:backgroundRemoval>
                    </a14:imgEffect>
                  </a14:imgLayer>
                </a14:imgProps>
              </a:ext>
              <a:ext uri="{28A0092B-C50C-407E-A947-70E740481C1C}">
                <a14:useLocalDpi xmlns:a14="http://schemas.microsoft.com/office/drawing/2010/main"/>
              </a:ext>
            </a:extLst>
          </a:blip>
          <a:srcRect/>
          <a:stretch/>
        </p:blipFill>
        <p:spPr bwMode="auto">
          <a:xfrm flipH="1">
            <a:off x="7184921" y="0"/>
            <a:ext cx="1800307" cy="29908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New Zealand's Rising Star Puts Election In Play | Time">
            <a:extLst>
              <a:ext uri="{FF2B5EF4-FFF2-40B4-BE49-F238E27FC236}">
                <a16:creationId xmlns:a16="http://schemas.microsoft.com/office/drawing/2014/main" id="{AF0AAA12-E0D6-4E58-994F-DBF40524CA78}"/>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9960" b="95910" l="3266" r="93954">
                        <a14:foregroundMark x1="14454" y1="85620" x2="7575" y2="88918"/>
                        <a14:foregroundMark x1="16122" y1="92414" x2="32592" y2="91689"/>
                        <a14:foregroundMark x1="13690" y1="92876" x2="9729" y2="92150"/>
                        <a14:foregroundMark x1="4378" y1="79551" x2="4378" y2="79551"/>
                        <a14:foregroundMark x1="6532" y1="87005" x2="3336" y2="91491"/>
                        <a14:foregroundMark x1="95274" y1="91953" x2="93954" y2="73021"/>
                        <a14:foregroundMark x1="93954" y1="73021" x2="92564" y2="71636"/>
                        <a14:foregroundMark x1="93815" y1="94987" x2="93815" y2="84697"/>
                        <a14:foregroundMark x1="32106" y1="95910" x2="32106" y2="95910"/>
                        <a14:foregroundMark x1="37040" y1="94987" x2="37040" y2="94987"/>
                        <a14:foregroundMark x1="6810" y1="95185" x2="6810" y2="95185"/>
                      </a14:backgroundRemoval>
                    </a14:imgEffect>
                  </a14:imgLayer>
                </a14:imgProps>
              </a:ext>
              <a:ext uri="{28A0092B-C50C-407E-A947-70E740481C1C}">
                <a14:useLocalDpi xmlns:a14="http://schemas.microsoft.com/office/drawing/2010/main"/>
              </a:ext>
            </a:extLst>
          </a:blip>
          <a:srcRect/>
          <a:stretch/>
        </p:blipFill>
        <p:spPr bwMode="auto">
          <a:xfrm>
            <a:off x="5513348" y="1196776"/>
            <a:ext cx="2447278" cy="25792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mran Khan transparent background images -">
            <a:extLst>
              <a:ext uri="{FF2B5EF4-FFF2-40B4-BE49-F238E27FC236}">
                <a16:creationId xmlns:a16="http://schemas.microsoft.com/office/drawing/2014/main" id="{DA7D9A3B-432B-4AED-BE9B-B8CF52873E44}"/>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7371967" y="1259077"/>
            <a:ext cx="1601564" cy="38100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2A76805B-199C-452A-9D93-B1B37CE73143}"/>
              </a:ext>
            </a:extLst>
          </p:cNvPr>
          <p:cNvCxnSpPr>
            <a:cxnSpLocks/>
          </p:cNvCxnSpPr>
          <p:nvPr/>
        </p:nvCxnSpPr>
        <p:spPr>
          <a:xfrm>
            <a:off x="287691" y="4837017"/>
            <a:ext cx="5551095" cy="29633"/>
          </a:xfrm>
          <a:prstGeom prst="straightConnector1">
            <a:avLst/>
          </a:prstGeom>
          <a:ln w="28575">
            <a:solidFill>
              <a:schemeClr val="tx2"/>
            </a:solidFill>
            <a:headEnd type="triangle"/>
            <a:tailEnd type="triangle"/>
          </a:ln>
        </p:spPr>
        <p:style>
          <a:lnRef idx="2">
            <a:schemeClr val="accent1"/>
          </a:lnRef>
          <a:fillRef idx="0">
            <a:schemeClr val="accent1"/>
          </a:fillRef>
          <a:effectRef idx="1">
            <a:schemeClr val="accent1"/>
          </a:effectRef>
          <a:fontRef idx="minor">
            <a:schemeClr val="tx1"/>
          </a:fontRef>
        </p:style>
      </p:cxnSp>
      <p:pic>
        <p:nvPicPr>
          <p:cNvPr id="1030" name="Picture 6" descr="Person Shrugging: Dark Skin Tone on Apple iOS 13.3">
            <a:extLst>
              <a:ext uri="{FF2B5EF4-FFF2-40B4-BE49-F238E27FC236}">
                <a16:creationId xmlns:a16="http://schemas.microsoft.com/office/drawing/2014/main" id="{6950F888-468C-438B-8BE7-5ACB6D8F4791}"/>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373452" y="3451730"/>
            <a:ext cx="1191565" cy="11915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rson Gesturing No: Medium-Light Skin Tone on Apple iOS 13.3">
            <a:extLst>
              <a:ext uri="{FF2B5EF4-FFF2-40B4-BE49-F238E27FC236}">
                <a16:creationId xmlns:a16="http://schemas.microsoft.com/office/drawing/2014/main" id="{5551AF47-0648-4698-9C61-C032A2412363}"/>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541653" y="3530374"/>
            <a:ext cx="1095296" cy="10952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oman Raising Hand: Medium Skin Tone on Apple iOS 13.3">
            <a:extLst>
              <a:ext uri="{FF2B5EF4-FFF2-40B4-BE49-F238E27FC236}">
                <a16:creationId xmlns:a16="http://schemas.microsoft.com/office/drawing/2014/main" id="{F7C25E26-884D-4C6B-A83B-0CFDE3BAFEF7}"/>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4316249" y="3476099"/>
            <a:ext cx="1095295" cy="109529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A41BCE30-69A5-43D0-BF3B-AE0BAAAB2A9C}"/>
              </a:ext>
            </a:extLst>
          </p:cNvPr>
          <p:cNvSpPr txBox="1">
            <a:spLocks/>
          </p:cNvSpPr>
          <p:nvPr/>
        </p:nvSpPr>
        <p:spPr>
          <a:xfrm>
            <a:off x="872360" y="274638"/>
            <a:ext cx="560062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sz="2700" dirty="0"/>
              <a:t>Just following advice?</a:t>
            </a:r>
          </a:p>
        </p:txBody>
      </p:sp>
      <p:pic>
        <p:nvPicPr>
          <p:cNvPr id="4" name="Picture 3">
            <a:extLst>
              <a:ext uri="{FF2B5EF4-FFF2-40B4-BE49-F238E27FC236}">
                <a16:creationId xmlns:a16="http://schemas.microsoft.com/office/drawing/2014/main" id="{D50C6EC2-DA39-40C2-AB22-0B8DC9EAEE2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02093" y="208607"/>
            <a:ext cx="796849" cy="766753"/>
          </a:xfrm>
          <a:prstGeom prst="rect">
            <a:avLst/>
          </a:prstGeom>
        </p:spPr>
      </p:pic>
      <p:sp>
        <p:nvSpPr>
          <p:cNvPr id="13" name="Rectangle: Rounded Corners 12">
            <a:extLst>
              <a:ext uri="{FF2B5EF4-FFF2-40B4-BE49-F238E27FC236}">
                <a16:creationId xmlns:a16="http://schemas.microsoft.com/office/drawing/2014/main" id="{0093C271-A19A-4789-9786-BC1190E4D7F3}"/>
              </a:ext>
            </a:extLst>
          </p:cNvPr>
          <p:cNvSpPr/>
          <p:nvPr/>
        </p:nvSpPr>
        <p:spPr>
          <a:xfrm>
            <a:off x="448712" y="4585234"/>
            <a:ext cx="1337981" cy="540000"/>
          </a:xfrm>
          <a:prstGeom prst="roundRect">
            <a:avLst/>
          </a:prstGeom>
          <a:solidFill>
            <a:schemeClr val="accent2"/>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bg1"/>
                </a:solidFill>
              </a:rPr>
              <a:t>Bad advice!</a:t>
            </a:r>
          </a:p>
        </p:txBody>
      </p:sp>
      <p:sp>
        <p:nvSpPr>
          <p:cNvPr id="14" name="Rectangle: Rounded Corners 13">
            <a:extLst>
              <a:ext uri="{FF2B5EF4-FFF2-40B4-BE49-F238E27FC236}">
                <a16:creationId xmlns:a16="http://schemas.microsoft.com/office/drawing/2014/main" id="{3870D47D-2C4F-4DD6-8122-C9AD9D4D5896}"/>
              </a:ext>
            </a:extLst>
          </p:cNvPr>
          <p:cNvSpPr/>
          <p:nvPr/>
        </p:nvSpPr>
        <p:spPr>
          <a:xfrm>
            <a:off x="4186760" y="4585234"/>
            <a:ext cx="1337981" cy="540000"/>
          </a:xfrm>
          <a:prstGeom prst="roundRect">
            <a:avLst/>
          </a:prstGeom>
          <a:solidFill>
            <a:schemeClr val="tx2"/>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bg1"/>
                </a:solidFill>
              </a:rPr>
              <a:t>We should follow this!</a:t>
            </a:r>
          </a:p>
        </p:txBody>
      </p:sp>
      <p:pic>
        <p:nvPicPr>
          <p:cNvPr id="19" name="Picture 8" descr="Boris Johnson | DeSmog">
            <a:extLst>
              <a:ext uri="{FF2B5EF4-FFF2-40B4-BE49-F238E27FC236}">
                <a16:creationId xmlns:a16="http://schemas.microsoft.com/office/drawing/2014/main" id="{863F572A-73E4-4434-B4F3-657A0957D284}"/>
              </a:ext>
            </a:extLst>
          </p:cNvPr>
          <p:cNvPicPr>
            <a:picLocks noChangeAspect="1" noChangeArrowheads="1"/>
          </p:cNvPicPr>
          <p:nvPr/>
        </p:nvPicPr>
        <p:blipFill>
          <a:blip r:embed="rId12">
            <a:clrChange>
              <a:clrFrom>
                <a:srgbClr val="FFFFFF"/>
              </a:clrFrom>
              <a:clrTo>
                <a:srgbClr val="FFFFFF">
                  <a:alpha val="0"/>
                </a:srgbClr>
              </a:clrTo>
            </a:clrChange>
            <a:extLst>
              <a:ext uri="{BEBA8EAE-BF5A-486C-A8C5-ECC9F3942E4B}">
                <a14:imgProps xmlns:a14="http://schemas.microsoft.com/office/drawing/2010/main">
                  <a14:imgLayer r:embed="rId13">
                    <a14:imgEffect>
                      <a14:backgroundRemoval t="4598" b="98851" l="10000" r="90000">
                        <a14:foregroundMark x1="56000" y1="10728" x2="41714" y2="5364"/>
                        <a14:foregroundMark x1="41714" y1="5364" x2="28000" y2="11494"/>
                        <a14:foregroundMark x1="28000" y1="11494" x2="28286" y2="13793"/>
                        <a14:foregroundMark x1="60000" y1="80460" x2="76857" y2="86973"/>
                        <a14:foregroundMark x1="76857" y1="86973" x2="58286" y2="96552"/>
                        <a14:foregroundMark x1="58286" y1="96552" x2="23714" y2="90421"/>
                        <a14:foregroundMark x1="23714" y1="90421" x2="8857" y2="94253"/>
                        <a14:foregroundMark x1="8857" y1="94253" x2="20286" y2="81992"/>
                        <a14:foregroundMark x1="20286" y1="81992" x2="39429" y2="94253"/>
                        <a14:foregroundMark x1="39429" y1="94253" x2="73429" y2="98851"/>
                        <a14:foregroundMark x1="73429" y1="98851" x2="76000" y2="98084"/>
                        <a14:foregroundMark x1="28000" y1="78161" x2="29143" y2="76245"/>
                        <a14:foregroundMark x1="56286" y1="85824" x2="47143" y2="86590"/>
                        <a14:foregroundMark x1="57143" y1="79693" x2="57143" y2="77395"/>
                        <a14:foregroundMark x1="27429" y1="75479" x2="27429" y2="76245"/>
                        <a14:foregroundMark x1="51143" y1="88123" x2="49143" y2="87356"/>
                        <a14:foregroundMark x1="54286" y1="85057" x2="54286" y2="85057"/>
                        <a14:foregroundMark x1="61714" y1="24138" x2="67429" y2="27203"/>
                        <a14:foregroundMark x1="60571" y1="19923" x2="66857" y2="27203"/>
                        <a14:foregroundMark x1="71714" y1="31801" x2="48000" y2="4598"/>
                        <a14:foregroundMark x1="48000" y1="4598" x2="33143" y2="5747"/>
                        <a14:foregroundMark x1="33143" y1="5747" x2="22571" y2="19157"/>
                        <a14:foregroundMark x1="22571" y1="19157" x2="19429" y2="38697"/>
                        <a14:foregroundMark x1="19429" y1="38697" x2="21714" y2="58621"/>
                        <a14:foregroundMark x1="21714" y1="58621" x2="26571" y2="65517"/>
                      </a14:backgroundRemoval>
                    </a14:imgEffect>
                  </a14:imgLayer>
                </a14:imgProps>
              </a:ext>
              <a:ext uri="{28A0092B-C50C-407E-A947-70E740481C1C}">
                <a14:useLocalDpi xmlns:a14="http://schemas.microsoft.com/office/drawing/2010/main"/>
              </a:ext>
            </a:extLst>
          </a:blip>
          <a:srcRect/>
          <a:stretch>
            <a:fillRect/>
          </a:stretch>
        </p:blipFill>
        <p:spPr bwMode="auto">
          <a:xfrm flipH="1">
            <a:off x="6072724" y="3166559"/>
            <a:ext cx="2265553" cy="168945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Rounded Corners 14">
            <a:extLst>
              <a:ext uri="{FF2B5EF4-FFF2-40B4-BE49-F238E27FC236}">
                <a16:creationId xmlns:a16="http://schemas.microsoft.com/office/drawing/2014/main" id="{57C74655-502A-45EF-8FA3-177734A84DB7}"/>
              </a:ext>
            </a:extLst>
          </p:cNvPr>
          <p:cNvSpPr/>
          <p:nvPr/>
        </p:nvSpPr>
        <p:spPr>
          <a:xfrm>
            <a:off x="2281736" y="4585234"/>
            <a:ext cx="1337981" cy="540000"/>
          </a:xfrm>
          <a:prstGeom prst="roundRect">
            <a:avLst/>
          </a:prstGeom>
          <a:solidFill>
            <a:schemeClr val="bg1">
              <a:lumMod val="50000"/>
            </a:schemeClr>
          </a:solidFill>
          <a:ln w="285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bg1"/>
                </a:solidFill>
              </a:rPr>
              <a:t>I’m not sure</a:t>
            </a:r>
          </a:p>
        </p:txBody>
      </p:sp>
      <p:pic>
        <p:nvPicPr>
          <p:cNvPr id="2" name="Picture 2" descr="Transparent Background Donald Trump Clipart">
            <a:extLst>
              <a:ext uri="{FF2B5EF4-FFF2-40B4-BE49-F238E27FC236}">
                <a16:creationId xmlns:a16="http://schemas.microsoft.com/office/drawing/2014/main" id="{77CE7389-95BF-4A9C-91B7-2A1780253A47}"/>
              </a:ext>
            </a:extLst>
          </p:cNvPr>
          <p:cNvPicPr>
            <a:picLocks noChangeAspect="1" noChangeArrowheads="1"/>
          </p:cNvPicPr>
          <p:nvPr/>
        </p:nvPicPr>
        <p:blipFill rotWithShape="1">
          <a:blip r:embed="rId14" cstate="print">
            <a:extLst>
              <a:ext uri="{28A0092B-C50C-407E-A947-70E740481C1C}">
                <a14:useLocalDpi xmlns:a14="http://schemas.microsoft.com/office/drawing/2010/main"/>
              </a:ext>
            </a:extLst>
          </a:blip>
          <a:srcRect r="33282"/>
          <a:stretch/>
        </p:blipFill>
        <p:spPr bwMode="auto">
          <a:xfrm>
            <a:off x="6515662" y="2767074"/>
            <a:ext cx="2469566" cy="3084550"/>
          </a:xfrm>
          <a:prstGeom prst="rect">
            <a:avLst/>
          </a:prstGeom>
          <a:noFill/>
          <a:extLst>
            <a:ext uri="{909E8E84-426E-40DD-AFC4-6F175D3DCCD1}">
              <a14:hiddenFill xmlns:a14="http://schemas.microsoft.com/office/drawing/2010/main">
                <a:solidFill>
                  <a:srgbClr val="FFFFFF"/>
                </a:solidFill>
              </a14:hiddenFill>
            </a:ext>
          </a:extLst>
        </p:spPr>
      </p:pic>
      <p:sp>
        <p:nvSpPr>
          <p:cNvPr id="20" name="Cloud 19">
            <a:extLst>
              <a:ext uri="{FF2B5EF4-FFF2-40B4-BE49-F238E27FC236}">
                <a16:creationId xmlns:a16="http://schemas.microsoft.com/office/drawing/2014/main" id="{E23F2C7A-8F13-4443-8441-39DF784DBFBD}"/>
              </a:ext>
            </a:extLst>
          </p:cNvPr>
          <p:cNvSpPr/>
          <p:nvPr/>
        </p:nvSpPr>
        <p:spPr>
          <a:xfrm>
            <a:off x="287691" y="827294"/>
            <a:ext cx="6302520" cy="2530537"/>
          </a:xfrm>
          <a:prstGeom prst="cloud">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a:ea typeface="Lato" panose="020F0502020204030203" pitchFamily="34" charset="0"/>
                <a:cs typeface="Century Gothic"/>
              </a:rPr>
              <a:t>What would you do? (10-15 mins)</a:t>
            </a:r>
          </a:p>
          <a:p>
            <a:pPr algn="ctr"/>
            <a:r>
              <a:rPr lang="en-GB" sz="1600" dirty="0">
                <a:solidFill>
                  <a:schemeClr val="tx1"/>
                </a:solidFill>
                <a:latin typeface="Century Gothic"/>
                <a:ea typeface="Lato" panose="020F0502020204030203" pitchFamily="34" charset="0"/>
                <a:cs typeface="Century Gothic"/>
              </a:rPr>
              <a:t>Imagine that you are the leader of a country. On the next few slides, you are going to hear from some “experts” about how different lockdowns could affect your country. For each one, decide if you will listen to their advice or not.</a:t>
            </a:r>
          </a:p>
        </p:txBody>
      </p:sp>
      <p:pic>
        <p:nvPicPr>
          <p:cNvPr id="1034" name="Picture 10" descr="Man wearing black lapel doing pointing hands, Emmanuel Macron ...">
            <a:extLst>
              <a:ext uri="{FF2B5EF4-FFF2-40B4-BE49-F238E27FC236}">
                <a16:creationId xmlns:a16="http://schemas.microsoft.com/office/drawing/2014/main" id="{2C5202F1-0ECF-4AAB-AF49-40B25501EB81}"/>
              </a:ext>
            </a:extLst>
          </p:cNvPr>
          <p:cNvPicPr>
            <a:picLocks noChangeAspect="1" noChangeArrowheads="1"/>
          </p:cNvPicPr>
          <p:nvPr/>
        </p:nvPicPr>
        <p:blipFill>
          <a:blip r:embed="rId15">
            <a:clrChange>
              <a:clrFrom>
                <a:srgbClr val="DDDDDD"/>
              </a:clrFrom>
              <a:clrTo>
                <a:srgbClr val="DDDDDD">
                  <a:alpha val="0"/>
                </a:srgbClr>
              </a:clrTo>
            </a:clrChange>
            <a:extLst>
              <a:ext uri="{BEBA8EAE-BF5A-486C-A8C5-ECC9F3942E4B}">
                <a14:imgProps xmlns:a14="http://schemas.microsoft.com/office/drawing/2010/main">
                  <a14:imgLayer r:embed="rId16">
                    <a14:imgEffect>
                      <a14:backgroundRemoval t="3915" b="99644" l="0" r="89796">
                        <a14:foregroundMark x1="46259" y1="7473" x2="63946" y2="3915"/>
                        <a14:foregroundMark x1="63946" y1="3915" x2="48299" y2="8541"/>
                        <a14:foregroundMark x1="78912" y1="87189" x2="61224" y2="99288"/>
                        <a14:foregroundMark x1="61224" y1="99288" x2="6803" y2="90391"/>
                        <a14:foregroundMark x1="6803" y1="90391" x2="24150" y2="87189"/>
                        <a14:foregroundMark x1="24150" y1="87189" x2="43878" y2="87544"/>
                        <a14:foregroundMark x1="43878" y1="87544" x2="60884" y2="92883"/>
                        <a14:foregroundMark x1="60884" y1="92883" x2="35034" y2="98221"/>
                        <a14:foregroundMark x1="35034" y1="98221" x2="17007" y2="94662"/>
                        <a14:foregroundMark x1="17007" y1="94662" x2="53401" y2="90036"/>
                        <a14:foregroundMark x1="5102" y1="75801" x2="1020" y2="96085"/>
                        <a14:foregroundMark x1="1020" y1="96085" x2="38095" y2="99644"/>
                        <a14:foregroundMark x1="38095" y1="99644" x2="56803" y2="97153"/>
                        <a14:foregroundMark x1="56803" y1="97153" x2="81633" y2="97509"/>
                        <a14:foregroundMark x1="3741" y1="77936" x2="0" y2="98221"/>
                        <a14:foregroundMark x1="0" y1="98221" x2="5782" y2="99644"/>
                      </a14:backgroundRemoval>
                    </a14:imgEffect>
                  </a14:imgLayer>
                </a14:imgProps>
              </a:ext>
              <a:ext uri="{28A0092B-C50C-407E-A947-70E740481C1C}">
                <a14:useLocalDpi xmlns:a14="http://schemas.microsoft.com/office/drawing/2010/main"/>
              </a:ext>
            </a:extLst>
          </a:blip>
          <a:srcRect/>
          <a:stretch>
            <a:fillRect/>
          </a:stretch>
        </p:blipFill>
        <p:spPr bwMode="auto">
          <a:xfrm flipH="1">
            <a:off x="5611634" y="3577850"/>
            <a:ext cx="2258344" cy="215848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outh Africans rate Cyril Ramaphosa - Bloemfontein Courant">
            <a:extLst>
              <a:ext uri="{FF2B5EF4-FFF2-40B4-BE49-F238E27FC236}">
                <a16:creationId xmlns:a16="http://schemas.microsoft.com/office/drawing/2014/main" id="{235B6DD4-28AD-46F3-B1AC-9092DBF3CA1E}"/>
              </a:ext>
            </a:extLst>
          </p:cNvPr>
          <p:cNvPicPr>
            <a:picLocks noChangeAspect="1" noChangeArrowheads="1"/>
          </p:cNvPicPr>
          <p:nvPr/>
        </p:nvPicPr>
        <p:blipFill rotWithShape="1">
          <a:blip r:embed="rId17" cstate="print">
            <a:extLst>
              <a:ext uri="{BEBA8EAE-BF5A-486C-A8C5-ECC9F3942E4B}">
                <a14:imgProps xmlns:a14="http://schemas.microsoft.com/office/drawing/2010/main">
                  <a14:imgLayer r:embed="rId18">
                    <a14:imgEffect>
                      <a14:backgroundRemoval t="10000" b="90000" l="0" r="88618">
                        <a14:foregroundMark x1="30285" y1="69189" x2="31301" y2="69189"/>
                        <a14:foregroundMark x1="36179" y1="55676" x2="46748" y2="55405"/>
                        <a14:foregroundMark x1="46748" y1="55405" x2="49187" y2="70541"/>
                        <a14:foregroundMark x1="49187" y1="70541" x2="46748" y2="56757"/>
                        <a14:foregroundMark x1="46748" y1="56757" x2="49187" y2="66486"/>
                        <a14:foregroundMark x1="59350" y1="84324" x2="56911" y2="82432"/>
                        <a14:foregroundMark x1="55691" y1="70811" x2="57724" y2="66486"/>
                      </a14:backgroundRemoval>
                    </a14:imgEffect>
                  </a14:imgLayer>
                </a14:imgProps>
              </a:ext>
              <a:ext uri="{28A0092B-C50C-407E-A947-70E740481C1C}">
                <a14:useLocalDpi xmlns:a14="http://schemas.microsoft.com/office/drawing/2010/main"/>
              </a:ext>
            </a:extLst>
          </a:blip>
          <a:srcRect/>
          <a:stretch/>
        </p:blipFill>
        <p:spPr bwMode="auto">
          <a:xfrm>
            <a:off x="5426089" y="4126263"/>
            <a:ext cx="3777315" cy="284190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Rounded Corners 24">
            <a:extLst>
              <a:ext uri="{FF2B5EF4-FFF2-40B4-BE49-F238E27FC236}">
                <a16:creationId xmlns:a16="http://schemas.microsoft.com/office/drawing/2014/main" id="{B3E1017A-8A03-4156-AFDC-A00035C6EC64}"/>
              </a:ext>
            </a:extLst>
          </p:cNvPr>
          <p:cNvSpPr/>
          <p:nvPr/>
        </p:nvSpPr>
        <p:spPr>
          <a:xfrm>
            <a:off x="998942" y="5282148"/>
            <a:ext cx="3865666" cy="1196413"/>
          </a:xfrm>
          <a:prstGeom prst="roundRect">
            <a:avLst/>
          </a:prstGeom>
          <a:solidFill>
            <a:schemeClr val="tx2"/>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bg1"/>
                </a:solidFill>
              </a:rPr>
              <a:t>Challenge:</a:t>
            </a:r>
          </a:p>
          <a:p>
            <a:pPr algn="ctr"/>
            <a:r>
              <a:rPr lang="en-GB" sz="1600" dirty="0">
                <a:solidFill>
                  <a:schemeClr val="bg1"/>
                </a:solidFill>
              </a:rPr>
              <a:t>How many of these world leaders can you name? You can find the answers in the notes section!</a:t>
            </a:r>
          </a:p>
        </p:txBody>
      </p:sp>
      <p:pic>
        <p:nvPicPr>
          <p:cNvPr id="1032" name="Picture 8" descr="Angela Merkel Side View Icons PNG - Free PNG and Icons Downloads">
            <a:extLst>
              <a:ext uri="{FF2B5EF4-FFF2-40B4-BE49-F238E27FC236}">
                <a16:creationId xmlns:a16="http://schemas.microsoft.com/office/drawing/2014/main" id="{C23EDABE-3810-4C6A-9818-201FE3468A3F}"/>
              </a:ext>
            </a:extLst>
          </p:cNvPr>
          <p:cNvPicPr>
            <a:picLocks noChangeAspect="1" noChangeArrowheads="1"/>
          </p:cNvPicPr>
          <p:nvPr/>
        </p:nvPicPr>
        <p:blipFill rotWithShape="1">
          <a:blip r:embed="rId19" cstate="print">
            <a:clrChange>
              <a:clrFrom>
                <a:srgbClr val="FFFFFF"/>
              </a:clrFrom>
              <a:clrTo>
                <a:srgbClr val="FFFFFF">
                  <a:alpha val="0"/>
                </a:srgbClr>
              </a:clrTo>
            </a:clrChange>
            <a:extLst>
              <a:ext uri="{BEBA8EAE-BF5A-486C-A8C5-ECC9F3942E4B}">
                <a14:imgProps xmlns:a14="http://schemas.microsoft.com/office/drawing/2010/main">
                  <a14:imgLayer r:embed="rId20">
                    <a14:imgEffect>
                      <a14:backgroundRemoval t="9290" b="96175" l="9455" r="89455">
                        <a14:foregroundMark x1="53818" y1="67213" x2="42182" y2="82514"/>
                        <a14:foregroundMark x1="42182" y1="82514" x2="26182" y2="78142"/>
                        <a14:foregroundMark x1="26182" y1="78142" x2="40727" y2="77596"/>
                        <a14:foregroundMark x1="55636" y1="67760" x2="57818" y2="74863"/>
                        <a14:foregroundMark x1="49455" y1="87432" x2="61455" y2="74317"/>
                        <a14:foregroundMark x1="61455" y1="74317" x2="53455" y2="66667"/>
                        <a14:foregroundMark x1="63273" y1="79781" x2="72364" y2="98907"/>
                        <a14:foregroundMark x1="72364" y1="98907" x2="38182" y2="93443"/>
                        <a14:foregroundMark x1="38182" y1="93443" x2="22545" y2="93443"/>
                        <a14:foregroundMark x1="22545" y1="93443" x2="45455" y2="98907"/>
                        <a14:foregroundMark x1="45455" y1="98907" x2="59636" y2="88525"/>
                        <a14:foregroundMark x1="59636" y1="88525" x2="67273" y2="90164"/>
                        <a14:foregroundMark x1="73818" y1="98361" x2="22545" y2="94536"/>
                        <a14:foregroundMark x1="22545" y1="94536" x2="16727" y2="96175"/>
                      </a14:backgroundRemoval>
                    </a14:imgEffect>
                  </a14:imgLayer>
                </a14:imgProps>
              </a:ext>
              <a:ext uri="{28A0092B-C50C-407E-A947-70E740481C1C}">
                <a14:useLocalDpi xmlns:a14="http://schemas.microsoft.com/office/drawing/2010/main"/>
              </a:ext>
            </a:extLst>
          </a:blip>
          <a:srcRect l="28744"/>
          <a:stretch/>
        </p:blipFill>
        <p:spPr bwMode="auto">
          <a:xfrm flipH="1">
            <a:off x="6351321" y="4236518"/>
            <a:ext cx="2622210" cy="2448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92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1">
            <a:extLst>
              <a:ext uri="{FF2B5EF4-FFF2-40B4-BE49-F238E27FC236}">
                <a16:creationId xmlns:a16="http://schemas.microsoft.com/office/drawing/2014/main" id="{DCC204CF-18D1-47ED-9448-FBA8ACD2FD61}"/>
              </a:ext>
            </a:extLst>
          </p:cNvPr>
          <p:cNvCxnSpPr>
            <a:cxnSpLocks/>
          </p:cNvCxnSpPr>
          <p:nvPr/>
        </p:nvCxnSpPr>
        <p:spPr>
          <a:xfrm>
            <a:off x="3399191" y="6234017"/>
            <a:ext cx="5551095" cy="29633"/>
          </a:xfrm>
          <a:prstGeom prst="straightConnector1">
            <a:avLst/>
          </a:prstGeom>
          <a:ln w="28575">
            <a:solidFill>
              <a:schemeClr val="tx2"/>
            </a:solidFill>
            <a:headEnd type="triangle"/>
            <a:tailEnd type="triangle"/>
          </a:ln>
        </p:spPr>
        <p:style>
          <a:lnRef idx="2">
            <a:schemeClr val="accent1"/>
          </a:lnRef>
          <a:fillRef idx="0">
            <a:schemeClr val="accent1"/>
          </a:fillRef>
          <a:effectRef idx="1">
            <a:schemeClr val="accent1"/>
          </a:effectRef>
          <a:fontRef idx="minor">
            <a:schemeClr val="tx1"/>
          </a:fontRef>
        </p:style>
      </p:cxnSp>
      <p:pic>
        <p:nvPicPr>
          <p:cNvPr id="3" name="Picture 6" descr="Person Shrugging: Dark Skin Tone on Apple iOS 13.3">
            <a:extLst>
              <a:ext uri="{FF2B5EF4-FFF2-40B4-BE49-F238E27FC236}">
                <a16:creationId xmlns:a16="http://schemas.microsoft.com/office/drawing/2014/main" id="{8242EFE4-2A8A-44D1-93B5-FC61EA54EB3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84952" y="4848730"/>
            <a:ext cx="1191565" cy="11915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Person Gesturing No: Medium-Light Skin Tone on Apple iOS 13.3">
            <a:extLst>
              <a:ext uri="{FF2B5EF4-FFF2-40B4-BE49-F238E27FC236}">
                <a16:creationId xmlns:a16="http://schemas.microsoft.com/office/drawing/2014/main" id="{06A66BA1-83AA-44AD-9050-14AD4D6A4FD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53153" y="4927374"/>
            <a:ext cx="1095296" cy="10952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Woman Raising Hand: Medium Skin Tone on Apple iOS 13.3">
            <a:extLst>
              <a:ext uri="{FF2B5EF4-FFF2-40B4-BE49-F238E27FC236}">
                <a16:creationId xmlns:a16="http://schemas.microsoft.com/office/drawing/2014/main" id="{91125F98-260E-4C37-BBBC-3682F2C5F28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427749" y="4873099"/>
            <a:ext cx="1095295" cy="1095295"/>
          </a:xfrm>
          <a:prstGeom prst="rect">
            <a:avLst/>
          </a:prstGeom>
          <a:noFill/>
          <a:extLst>
            <a:ext uri="{909E8E84-426E-40DD-AFC4-6F175D3DCCD1}">
              <a14:hiddenFill xmlns:a14="http://schemas.microsoft.com/office/drawing/2010/main">
                <a:solidFill>
                  <a:srgbClr val="FFFFFF"/>
                </a:solidFill>
              </a14:hiddenFill>
            </a:ext>
          </a:extLst>
        </p:spPr>
      </p:pic>
      <p:sp>
        <p:nvSpPr>
          <p:cNvPr id="10" name="Speech Bubble: Rectangle with Corners Rounded 9">
            <a:extLst>
              <a:ext uri="{FF2B5EF4-FFF2-40B4-BE49-F238E27FC236}">
                <a16:creationId xmlns:a16="http://schemas.microsoft.com/office/drawing/2014/main" id="{926BBD7F-3594-412D-B464-760E2215059B}"/>
              </a:ext>
            </a:extLst>
          </p:cNvPr>
          <p:cNvSpPr/>
          <p:nvPr/>
        </p:nvSpPr>
        <p:spPr>
          <a:xfrm>
            <a:off x="3653153" y="1043797"/>
            <a:ext cx="4538347" cy="1559704"/>
          </a:xfrm>
          <a:prstGeom prst="wedgeRoundRectCallout">
            <a:avLst>
              <a:gd name="adj1" fmla="val -69815"/>
              <a:gd name="adj2" fmla="val 56283"/>
              <a:gd name="adj3" fmla="val 16667"/>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If we stop a lockdown too early, the virus will spread quickly again, taking us back to the beginning. </a:t>
            </a:r>
            <a:r>
              <a:rPr lang="en-GB" sz="1600" b="1" dirty="0">
                <a:solidFill>
                  <a:schemeClr val="tx1"/>
                </a:solidFill>
              </a:rPr>
              <a:t>We must stay locked down until we know how to cure the virus.</a:t>
            </a:r>
          </a:p>
        </p:txBody>
      </p:sp>
      <p:pic>
        <p:nvPicPr>
          <p:cNvPr id="12" name="Picture 11">
            <a:extLst>
              <a:ext uri="{FF2B5EF4-FFF2-40B4-BE49-F238E27FC236}">
                <a16:creationId xmlns:a16="http://schemas.microsoft.com/office/drawing/2014/main" id="{E8F8870F-03A3-4FA2-AFD9-DEA4C55D86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2093" y="208607"/>
            <a:ext cx="796849" cy="766753"/>
          </a:xfrm>
          <a:prstGeom prst="rect">
            <a:avLst/>
          </a:prstGeom>
        </p:spPr>
      </p:pic>
      <p:pic>
        <p:nvPicPr>
          <p:cNvPr id="14" name="Picture 13" descr="A person wearing a hat&#10;&#10;Description automatically generated">
            <a:extLst>
              <a:ext uri="{FF2B5EF4-FFF2-40B4-BE49-F238E27FC236}">
                <a16:creationId xmlns:a16="http://schemas.microsoft.com/office/drawing/2014/main" id="{119A8630-5EB0-4CD6-892F-C9885A5B054E}"/>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flipH="1">
            <a:off x="-41953" y="1435913"/>
            <a:ext cx="3638231" cy="5250565"/>
          </a:xfrm>
          <a:prstGeom prst="rect">
            <a:avLst/>
          </a:prstGeom>
        </p:spPr>
      </p:pic>
      <p:sp>
        <p:nvSpPr>
          <p:cNvPr id="15" name="Title 1">
            <a:extLst>
              <a:ext uri="{FF2B5EF4-FFF2-40B4-BE49-F238E27FC236}">
                <a16:creationId xmlns:a16="http://schemas.microsoft.com/office/drawing/2014/main" id="{6D646F7C-2460-4EA5-9E5E-8BEB3EF4FCD2}"/>
              </a:ext>
            </a:extLst>
          </p:cNvPr>
          <p:cNvSpPr txBox="1">
            <a:spLocks/>
          </p:cNvSpPr>
          <p:nvPr/>
        </p:nvSpPr>
        <p:spPr>
          <a:xfrm>
            <a:off x="872360" y="274638"/>
            <a:ext cx="560062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sz="2700" dirty="0"/>
              <a:t>Just following advice?</a:t>
            </a:r>
          </a:p>
        </p:txBody>
      </p:sp>
      <p:sp>
        <p:nvSpPr>
          <p:cNvPr id="16" name="Rectangle: Rounded Corners 15">
            <a:extLst>
              <a:ext uri="{FF2B5EF4-FFF2-40B4-BE49-F238E27FC236}">
                <a16:creationId xmlns:a16="http://schemas.microsoft.com/office/drawing/2014/main" id="{0A48FDE3-3D9B-43E5-A2D5-DB33AD0C0DA3}"/>
              </a:ext>
            </a:extLst>
          </p:cNvPr>
          <p:cNvSpPr/>
          <p:nvPr/>
        </p:nvSpPr>
        <p:spPr>
          <a:xfrm>
            <a:off x="3596278" y="5948955"/>
            <a:ext cx="1337981" cy="540000"/>
          </a:xfrm>
          <a:prstGeom prst="roundRect">
            <a:avLst/>
          </a:prstGeom>
          <a:solidFill>
            <a:schemeClr val="accent2"/>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bg1"/>
                </a:solidFill>
              </a:rPr>
              <a:t>Bad advice!</a:t>
            </a:r>
          </a:p>
        </p:txBody>
      </p:sp>
      <p:sp>
        <p:nvSpPr>
          <p:cNvPr id="17" name="Rectangle: Rounded Corners 16">
            <a:extLst>
              <a:ext uri="{FF2B5EF4-FFF2-40B4-BE49-F238E27FC236}">
                <a16:creationId xmlns:a16="http://schemas.microsoft.com/office/drawing/2014/main" id="{C1082D7B-4B97-4475-BFAB-EE7FCAEC0264}"/>
              </a:ext>
            </a:extLst>
          </p:cNvPr>
          <p:cNvSpPr/>
          <p:nvPr/>
        </p:nvSpPr>
        <p:spPr>
          <a:xfrm>
            <a:off x="7334326" y="5948955"/>
            <a:ext cx="1337981" cy="540000"/>
          </a:xfrm>
          <a:prstGeom prst="roundRect">
            <a:avLst/>
          </a:prstGeom>
          <a:solidFill>
            <a:schemeClr val="tx2"/>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bg1"/>
                </a:solidFill>
              </a:rPr>
              <a:t>We should follow this!</a:t>
            </a:r>
          </a:p>
        </p:txBody>
      </p:sp>
      <p:sp>
        <p:nvSpPr>
          <p:cNvPr id="18" name="Rectangle: Rounded Corners 17">
            <a:extLst>
              <a:ext uri="{FF2B5EF4-FFF2-40B4-BE49-F238E27FC236}">
                <a16:creationId xmlns:a16="http://schemas.microsoft.com/office/drawing/2014/main" id="{E564BF3C-2172-4913-BCAF-1A703FE8D05E}"/>
              </a:ext>
            </a:extLst>
          </p:cNvPr>
          <p:cNvSpPr/>
          <p:nvPr/>
        </p:nvSpPr>
        <p:spPr>
          <a:xfrm>
            <a:off x="5429302" y="5948955"/>
            <a:ext cx="1337981" cy="540000"/>
          </a:xfrm>
          <a:prstGeom prst="roundRect">
            <a:avLst/>
          </a:prstGeom>
          <a:solidFill>
            <a:schemeClr val="bg1">
              <a:lumMod val="50000"/>
            </a:schemeClr>
          </a:solidFill>
          <a:ln w="285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bg1"/>
                </a:solidFill>
              </a:rPr>
              <a:t>I’m not sure</a:t>
            </a:r>
          </a:p>
        </p:txBody>
      </p:sp>
      <p:sp>
        <p:nvSpPr>
          <p:cNvPr id="19" name="Cloud 18">
            <a:extLst>
              <a:ext uri="{FF2B5EF4-FFF2-40B4-BE49-F238E27FC236}">
                <a16:creationId xmlns:a16="http://schemas.microsoft.com/office/drawing/2014/main" id="{D1D91A6B-08EB-4EFE-BB73-58C8144C149C}"/>
              </a:ext>
            </a:extLst>
          </p:cNvPr>
          <p:cNvSpPr/>
          <p:nvPr/>
        </p:nvSpPr>
        <p:spPr>
          <a:xfrm>
            <a:off x="4533524" y="3054806"/>
            <a:ext cx="3094419" cy="1421262"/>
          </a:xfrm>
          <a:prstGeom prst="cloud">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a:ea typeface="Lato" panose="020F0502020204030203" pitchFamily="34" charset="0"/>
                <a:cs typeface="Century Gothic"/>
              </a:rPr>
              <a:t>What would you do?</a:t>
            </a:r>
          </a:p>
          <a:p>
            <a:pPr algn="ctr"/>
            <a:r>
              <a:rPr lang="en-GB" sz="1600" dirty="0">
                <a:solidFill>
                  <a:schemeClr val="tx1"/>
                </a:solidFill>
                <a:latin typeface="Century Gothic"/>
                <a:ea typeface="Lato" panose="020F0502020204030203" pitchFamily="34" charset="0"/>
                <a:cs typeface="Century Gothic"/>
              </a:rPr>
              <a:t>Would you follow this advice?</a:t>
            </a:r>
          </a:p>
        </p:txBody>
      </p:sp>
    </p:spTree>
    <p:extLst>
      <p:ext uri="{BB962C8B-B14F-4D97-AF65-F5344CB8AC3E}">
        <p14:creationId xmlns:p14="http://schemas.microsoft.com/office/powerpoint/2010/main" val="106573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7E870F19-20A7-4DD9-BEDB-82A5018F16F9}"/>
              </a:ext>
            </a:extLst>
          </p:cNvPr>
          <p:cNvSpPr/>
          <p:nvPr/>
        </p:nvSpPr>
        <p:spPr>
          <a:xfrm>
            <a:off x="345082" y="5618314"/>
            <a:ext cx="2727727" cy="947179"/>
          </a:xfrm>
          <a:prstGeom prst="roundRect">
            <a:avLst/>
          </a:prstGeom>
          <a:solidFill>
            <a:schemeClr val="tx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bg1"/>
                </a:solidFill>
              </a:rPr>
              <a:t>In the classroom? </a:t>
            </a:r>
          </a:p>
          <a:p>
            <a:pPr algn="ctr"/>
            <a:r>
              <a:rPr lang="en-GB" sz="1300" dirty="0">
                <a:solidFill>
                  <a:schemeClr val="bg1"/>
                </a:solidFill>
              </a:rPr>
              <a:t>Look out for these boxes to see how to make the most of the activities!</a:t>
            </a:r>
          </a:p>
        </p:txBody>
      </p:sp>
      <p:sp>
        <p:nvSpPr>
          <p:cNvPr id="20" name="Rectangle: Rounded Corners 19">
            <a:extLst>
              <a:ext uri="{FF2B5EF4-FFF2-40B4-BE49-F238E27FC236}">
                <a16:creationId xmlns:a16="http://schemas.microsoft.com/office/drawing/2014/main" id="{05DE318A-69E4-41CB-AE00-5DC143B00D4E}"/>
              </a:ext>
            </a:extLst>
          </p:cNvPr>
          <p:cNvSpPr/>
          <p:nvPr/>
        </p:nvSpPr>
        <p:spPr>
          <a:xfrm>
            <a:off x="3208137" y="5618314"/>
            <a:ext cx="2727727" cy="947179"/>
          </a:xfrm>
          <a:prstGeom prst="roundRect">
            <a:avLst/>
          </a:prstGeom>
          <a:solidFill>
            <a:srgbClr val="DF6068">
              <a:alpha val="63922"/>
            </a:srgb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bg1"/>
                </a:solidFill>
              </a:rPr>
              <a:t>Parents’ &amp; Carers’ Note: </a:t>
            </a:r>
          </a:p>
          <a:p>
            <a:pPr algn="ctr"/>
            <a:r>
              <a:rPr lang="en-GB" sz="1300" dirty="0">
                <a:solidFill>
                  <a:schemeClr val="bg1"/>
                </a:solidFill>
              </a:rPr>
              <a:t>Please see the Notes section below each slide for any further guidance. </a:t>
            </a:r>
          </a:p>
        </p:txBody>
      </p:sp>
      <p:sp>
        <p:nvSpPr>
          <p:cNvPr id="16" name="Shape 114">
            <a:extLst>
              <a:ext uri="{FF2B5EF4-FFF2-40B4-BE49-F238E27FC236}">
                <a16:creationId xmlns:a16="http://schemas.microsoft.com/office/drawing/2014/main" id="{76C3CDE3-1A0A-4D27-849C-4B8B0B93A752}"/>
              </a:ext>
            </a:extLst>
          </p:cNvPr>
          <p:cNvSpPr/>
          <p:nvPr/>
        </p:nvSpPr>
        <p:spPr>
          <a:xfrm>
            <a:off x="243628" y="2902583"/>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latin typeface="Century Gothic" panose="020B0502020202020204" pitchFamily="34" charset="0"/>
                <a:ea typeface="Lato"/>
                <a:cs typeface="Lato"/>
                <a:sym typeface="Lato"/>
              </a:rPr>
              <a:t>Learning from home?</a:t>
            </a:r>
            <a:endParaRPr lang="en-GB" sz="2500" b="1" dirty="0">
              <a:solidFill>
                <a:schemeClr val="tx1"/>
              </a:solidFill>
              <a:latin typeface="Century Gothic" panose="020B0502020202020204" pitchFamily="34" charset="0"/>
              <a:ea typeface="Lato"/>
              <a:cs typeface="Lato"/>
              <a:sym typeface="Lato"/>
            </a:endParaRPr>
          </a:p>
        </p:txBody>
      </p:sp>
      <p:sp>
        <p:nvSpPr>
          <p:cNvPr id="17" name="Rectangle: Rounded Corners 16">
            <a:extLst>
              <a:ext uri="{FF2B5EF4-FFF2-40B4-BE49-F238E27FC236}">
                <a16:creationId xmlns:a16="http://schemas.microsoft.com/office/drawing/2014/main" id="{E062C256-F089-49C1-9506-40BCFC38E7B2}"/>
              </a:ext>
            </a:extLst>
          </p:cNvPr>
          <p:cNvSpPr/>
          <p:nvPr/>
        </p:nvSpPr>
        <p:spPr>
          <a:xfrm>
            <a:off x="349098" y="3457018"/>
            <a:ext cx="8343743" cy="419012"/>
          </a:xfrm>
          <a:prstGeom prst="roundRect">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t>Here are some </a:t>
            </a:r>
            <a:r>
              <a:rPr lang="en-GB" sz="1500" b="1" dirty="0"/>
              <a:t>ideas of how to get the most out of this lesson at home</a:t>
            </a:r>
            <a:r>
              <a:rPr lang="en-GB" sz="1500" dirty="0"/>
              <a:t>. </a:t>
            </a:r>
          </a:p>
        </p:txBody>
      </p:sp>
      <p:sp>
        <p:nvSpPr>
          <p:cNvPr id="19" name="Rectangle: Rounded Corners 18">
            <a:extLst>
              <a:ext uri="{FF2B5EF4-FFF2-40B4-BE49-F238E27FC236}">
                <a16:creationId xmlns:a16="http://schemas.microsoft.com/office/drawing/2014/main" id="{51372078-5239-46A8-8AEB-81847EA769FE}"/>
              </a:ext>
            </a:extLst>
          </p:cNvPr>
          <p:cNvSpPr/>
          <p:nvPr/>
        </p:nvSpPr>
        <p:spPr>
          <a:xfrm>
            <a:off x="643807" y="4048818"/>
            <a:ext cx="2304188" cy="1300853"/>
          </a:xfrm>
          <a:prstGeom prst="roundRect">
            <a:avLst/>
          </a:prstGeom>
          <a:solidFill>
            <a:schemeClr val="tx2">
              <a:lumMod val="20000"/>
              <a:lumOff val="8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t>Ask an adult to arrange a video call </a:t>
            </a:r>
            <a:r>
              <a:rPr lang="en-GB" sz="1500" dirty="0"/>
              <a:t>so you can do some   </a:t>
            </a:r>
          </a:p>
          <a:p>
            <a:pPr algn="ctr"/>
            <a:r>
              <a:rPr lang="en-GB" sz="1500" dirty="0"/>
              <a:t>    of the </a:t>
            </a:r>
            <a:r>
              <a:rPr lang="en-GB" sz="1500" b="1" dirty="0"/>
              <a:t>activities with a friend</a:t>
            </a:r>
            <a:r>
              <a:rPr lang="en-GB" sz="1500" dirty="0"/>
              <a:t>.</a:t>
            </a:r>
          </a:p>
        </p:txBody>
      </p:sp>
      <p:sp>
        <p:nvSpPr>
          <p:cNvPr id="21" name="Rectangle: Rounded Corners 20">
            <a:extLst>
              <a:ext uri="{FF2B5EF4-FFF2-40B4-BE49-F238E27FC236}">
                <a16:creationId xmlns:a16="http://schemas.microsoft.com/office/drawing/2014/main" id="{70A948B8-DB88-42C5-95FC-B4395C309933}"/>
              </a:ext>
            </a:extLst>
          </p:cNvPr>
          <p:cNvSpPr/>
          <p:nvPr/>
        </p:nvSpPr>
        <p:spPr>
          <a:xfrm>
            <a:off x="3563477" y="4048004"/>
            <a:ext cx="2304189" cy="1300852"/>
          </a:xfrm>
          <a:prstGeom prst="roundRect">
            <a:avLst/>
          </a:prstGeom>
          <a:solidFill>
            <a:schemeClr val="tx2">
              <a:lumMod val="40000"/>
              <a:lumOff val="6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t>Explore the topic with a parent or caregiver:</a:t>
            </a:r>
            <a:r>
              <a:rPr lang="en-GB" sz="1500" dirty="0"/>
              <a:t> how is  their opinion </a:t>
            </a:r>
          </a:p>
          <a:p>
            <a:pPr algn="ctr"/>
            <a:r>
              <a:rPr lang="en-GB" sz="1500" dirty="0"/>
              <a:t>different to yours? </a:t>
            </a:r>
          </a:p>
        </p:txBody>
      </p:sp>
      <p:sp>
        <p:nvSpPr>
          <p:cNvPr id="22" name="Rectangle: Rounded Corners 21">
            <a:extLst>
              <a:ext uri="{FF2B5EF4-FFF2-40B4-BE49-F238E27FC236}">
                <a16:creationId xmlns:a16="http://schemas.microsoft.com/office/drawing/2014/main" id="{FD54D12C-E7D6-4574-B5C9-758997D7276B}"/>
              </a:ext>
            </a:extLst>
          </p:cNvPr>
          <p:cNvSpPr/>
          <p:nvPr/>
        </p:nvSpPr>
        <p:spPr>
          <a:xfrm>
            <a:off x="6388652" y="4048004"/>
            <a:ext cx="2304189" cy="1300851"/>
          </a:xfrm>
          <a:prstGeom prst="roundRect">
            <a:avLst/>
          </a:prstGeom>
          <a:solidFill>
            <a:schemeClr val="tx2">
              <a:lumMod val="60000"/>
              <a:lumOff val="4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t>Teach a younger sibling or relative </a:t>
            </a:r>
            <a:endParaRPr lang="en-GB" sz="1500" dirty="0"/>
          </a:p>
          <a:p>
            <a:pPr algn="ctr"/>
            <a:r>
              <a:rPr lang="en-GB" sz="1500" dirty="0"/>
              <a:t>about how  </a:t>
            </a:r>
          </a:p>
          <a:p>
            <a:pPr algn="ctr"/>
            <a:r>
              <a:rPr lang="en-GB" sz="1500" dirty="0"/>
              <a:t>   VotesforSchools works!</a:t>
            </a:r>
            <a:endParaRPr lang="en-GB" sz="1500" b="1" dirty="0"/>
          </a:p>
        </p:txBody>
      </p:sp>
      <p:pic>
        <p:nvPicPr>
          <p:cNvPr id="29" name="Picture 6" descr="Brainstorm Skill icon">
            <a:extLst>
              <a:ext uri="{FF2B5EF4-FFF2-40B4-BE49-F238E27FC236}">
                <a16:creationId xmlns:a16="http://schemas.microsoft.com/office/drawing/2014/main" id="{1F3DE9F0-8D65-48A0-8FD5-B800D3DA326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21974" y="4803678"/>
            <a:ext cx="683005" cy="68300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Thinking Bubble icon">
            <a:extLst>
              <a:ext uri="{FF2B5EF4-FFF2-40B4-BE49-F238E27FC236}">
                <a16:creationId xmlns:a16="http://schemas.microsoft.com/office/drawing/2014/main" id="{1CA16BE9-5251-4E1F-9A1D-6EDC562768A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16661" y="4734408"/>
            <a:ext cx="683005" cy="68300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Video Conference icon">
            <a:extLst>
              <a:ext uri="{FF2B5EF4-FFF2-40B4-BE49-F238E27FC236}">
                <a16:creationId xmlns:a16="http://schemas.microsoft.com/office/drawing/2014/main" id="{21AD6487-CC5B-4773-9919-B492FAECF84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49098" y="4723616"/>
            <a:ext cx="683005" cy="683005"/>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Rounded Corners 33">
            <a:extLst>
              <a:ext uri="{FF2B5EF4-FFF2-40B4-BE49-F238E27FC236}">
                <a16:creationId xmlns:a16="http://schemas.microsoft.com/office/drawing/2014/main" id="{133AEE69-8A95-4893-808C-D5F454DE2FE2}"/>
              </a:ext>
            </a:extLst>
          </p:cNvPr>
          <p:cNvSpPr/>
          <p:nvPr/>
        </p:nvSpPr>
        <p:spPr>
          <a:xfrm>
            <a:off x="6071193" y="5619570"/>
            <a:ext cx="2727728" cy="946573"/>
          </a:xfrm>
          <a:prstGeom prst="roundRect">
            <a:avLst/>
          </a:prstGeom>
          <a:solidFill>
            <a:schemeClr val="accent2"/>
          </a:solidFill>
          <a:ln w="28575">
            <a:solidFill>
              <a:schemeClr val="accent5">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bg1"/>
                </a:solidFill>
              </a:rPr>
              <a:t>Don’t forget to vote…</a:t>
            </a:r>
          </a:p>
          <a:p>
            <a:pPr algn="ctr"/>
            <a:r>
              <a:rPr lang="en-GB" sz="1300" dirty="0">
                <a:solidFill>
                  <a:schemeClr val="bg1"/>
                </a:solidFill>
              </a:rPr>
              <a:t>You can find the link to do this on the final slide. Get your whole household involved!</a:t>
            </a:r>
          </a:p>
        </p:txBody>
      </p:sp>
      <p:sp>
        <p:nvSpPr>
          <p:cNvPr id="37" name="Shape 114">
            <a:extLst>
              <a:ext uri="{FF2B5EF4-FFF2-40B4-BE49-F238E27FC236}">
                <a16:creationId xmlns:a16="http://schemas.microsoft.com/office/drawing/2014/main" id="{8C34E08B-8533-44FA-A93F-AFD73F4C4AC4}"/>
              </a:ext>
            </a:extLst>
          </p:cNvPr>
          <p:cNvSpPr/>
          <p:nvPr/>
        </p:nvSpPr>
        <p:spPr>
          <a:xfrm>
            <a:off x="243628" y="218399"/>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latin typeface="Century Gothic" panose="020B0502020202020204" pitchFamily="34" charset="0"/>
                <a:ea typeface="Lato"/>
                <a:cs typeface="Lato"/>
                <a:sym typeface="Lato"/>
              </a:rPr>
              <a:t>How to use this lesson…</a:t>
            </a:r>
            <a:endParaRPr lang="en-GB" sz="2500" b="1" dirty="0">
              <a:solidFill>
                <a:schemeClr val="tx1"/>
              </a:solidFill>
              <a:latin typeface="Century Gothic" panose="020B0502020202020204" pitchFamily="34" charset="0"/>
              <a:ea typeface="Lato"/>
              <a:cs typeface="Lato"/>
              <a:sym typeface="Lato"/>
            </a:endParaRPr>
          </a:p>
        </p:txBody>
      </p:sp>
      <p:sp>
        <p:nvSpPr>
          <p:cNvPr id="38" name="Rectangle: Rounded Corners 37">
            <a:extLst>
              <a:ext uri="{FF2B5EF4-FFF2-40B4-BE49-F238E27FC236}">
                <a16:creationId xmlns:a16="http://schemas.microsoft.com/office/drawing/2014/main" id="{EC50A0FF-CE79-4D85-B222-D85960601713}"/>
              </a:ext>
            </a:extLst>
          </p:cNvPr>
          <p:cNvSpPr/>
          <p:nvPr/>
        </p:nvSpPr>
        <p:spPr>
          <a:xfrm>
            <a:off x="643807" y="1349343"/>
            <a:ext cx="2304188" cy="1287817"/>
          </a:xfrm>
          <a:prstGeom prst="round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t>Find this button </a:t>
            </a:r>
            <a:r>
              <a:rPr lang="en-GB" sz="1500" dirty="0"/>
              <a:t>in the bottom right of you screen to </a:t>
            </a:r>
            <a:r>
              <a:rPr lang="en-GB" sz="1500" b="1" dirty="0"/>
              <a:t>start your lesson.</a:t>
            </a:r>
          </a:p>
        </p:txBody>
      </p:sp>
      <p:sp>
        <p:nvSpPr>
          <p:cNvPr id="39" name="Rectangle: Rounded Corners 38">
            <a:extLst>
              <a:ext uri="{FF2B5EF4-FFF2-40B4-BE49-F238E27FC236}">
                <a16:creationId xmlns:a16="http://schemas.microsoft.com/office/drawing/2014/main" id="{12A71BFA-865E-4213-894B-8DD5D60DECFD}"/>
              </a:ext>
            </a:extLst>
          </p:cNvPr>
          <p:cNvSpPr/>
          <p:nvPr/>
        </p:nvSpPr>
        <p:spPr>
          <a:xfrm>
            <a:off x="3563476" y="1349344"/>
            <a:ext cx="2304189" cy="1287816"/>
          </a:xfrm>
          <a:prstGeom prst="roundRect">
            <a:avLst/>
          </a:prstGeom>
          <a:solidFill>
            <a:schemeClr val="accent2">
              <a:lumMod val="40000"/>
              <a:lumOff val="6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t>Use the </a:t>
            </a:r>
            <a:r>
              <a:rPr lang="en-GB" sz="1500" b="1" dirty="0"/>
              <a:t>arrow keys </a:t>
            </a:r>
            <a:r>
              <a:rPr lang="en-GB" sz="1500" dirty="0"/>
              <a:t>to </a:t>
            </a:r>
            <a:r>
              <a:rPr lang="en-GB" sz="1500" b="1" dirty="0"/>
              <a:t>go forwards and backwards </a:t>
            </a:r>
            <a:r>
              <a:rPr lang="en-GB" sz="1500" dirty="0"/>
              <a:t>through your lesson.</a:t>
            </a:r>
            <a:endParaRPr lang="en-GB" sz="1500" dirty="0">
              <a:highlight>
                <a:srgbClr val="FFFF00"/>
              </a:highlight>
            </a:endParaRPr>
          </a:p>
        </p:txBody>
      </p:sp>
      <p:sp>
        <p:nvSpPr>
          <p:cNvPr id="40" name="Rectangle: Rounded Corners 39">
            <a:extLst>
              <a:ext uri="{FF2B5EF4-FFF2-40B4-BE49-F238E27FC236}">
                <a16:creationId xmlns:a16="http://schemas.microsoft.com/office/drawing/2014/main" id="{D811F325-171E-4B77-962B-8E0E74B3FA80}"/>
              </a:ext>
            </a:extLst>
          </p:cNvPr>
          <p:cNvSpPr/>
          <p:nvPr/>
        </p:nvSpPr>
        <p:spPr>
          <a:xfrm>
            <a:off x="6388652" y="1343586"/>
            <a:ext cx="2304189" cy="1300850"/>
          </a:xfrm>
          <a:prstGeom prst="roundRect">
            <a:avLst/>
          </a:prstGeom>
          <a:solidFill>
            <a:schemeClr val="accent2">
              <a:lumMod val="60000"/>
              <a:lumOff val="4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t>To go back to your normal screen</a:t>
            </a:r>
            <a:r>
              <a:rPr lang="en-GB" sz="1500" b="1" dirty="0"/>
              <a:t>, press the esc key</a:t>
            </a:r>
            <a:r>
              <a:rPr lang="en-GB" sz="1500" dirty="0"/>
              <a:t> on your keyboard.</a:t>
            </a:r>
          </a:p>
        </p:txBody>
      </p:sp>
      <p:sp>
        <p:nvSpPr>
          <p:cNvPr id="41" name="Rectangle: Rounded Corners 40">
            <a:extLst>
              <a:ext uri="{FF2B5EF4-FFF2-40B4-BE49-F238E27FC236}">
                <a16:creationId xmlns:a16="http://schemas.microsoft.com/office/drawing/2014/main" id="{1A949420-2552-4666-8631-EA4F92EC3B29}"/>
              </a:ext>
            </a:extLst>
          </p:cNvPr>
          <p:cNvSpPr/>
          <p:nvPr/>
        </p:nvSpPr>
        <p:spPr>
          <a:xfrm>
            <a:off x="349097" y="733412"/>
            <a:ext cx="8343743" cy="419012"/>
          </a:xfrm>
          <a:prstGeom prst="roundRect">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t>Use these buttons </a:t>
            </a:r>
            <a:r>
              <a:rPr lang="en-GB" sz="1500" dirty="0"/>
              <a:t>to get the most out of your lesson.</a:t>
            </a:r>
          </a:p>
        </p:txBody>
      </p:sp>
      <p:sp>
        <p:nvSpPr>
          <p:cNvPr id="42" name="Rectangle 41">
            <a:extLst>
              <a:ext uri="{FF2B5EF4-FFF2-40B4-BE49-F238E27FC236}">
                <a16:creationId xmlns:a16="http://schemas.microsoft.com/office/drawing/2014/main" id="{126156AC-DA4B-4710-B3A1-A7200CBBD1CD}"/>
              </a:ext>
            </a:extLst>
          </p:cNvPr>
          <p:cNvSpPr/>
          <p:nvPr/>
        </p:nvSpPr>
        <p:spPr>
          <a:xfrm>
            <a:off x="374497" y="2307518"/>
            <a:ext cx="517906" cy="28828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43" name="Picture 42">
            <a:extLst>
              <a:ext uri="{FF2B5EF4-FFF2-40B4-BE49-F238E27FC236}">
                <a16:creationId xmlns:a16="http://schemas.microsoft.com/office/drawing/2014/main" id="{15097FD1-D435-4931-A4AC-8F650E3FBFCC}"/>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a:ext>
            </a:extLst>
          </a:blip>
          <a:stretch>
            <a:fillRect/>
          </a:stretch>
        </p:blipFill>
        <p:spPr>
          <a:xfrm>
            <a:off x="6183639" y="2346600"/>
            <a:ext cx="507373" cy="385298"/>
          </a:xfrm>
          <a:prstGeom prst="roundRect">
            <a:avLst/>
          </a:prstGeom>
        </p:spPr>
      </p:pic>
      <p:pic>
        <p:nvPicPr>
          <p:cNvPr id="44" name="Graphic 43" descr="Projector screen">
            <a:extLst>
              <a:ext uri="{FF2B5EF4-FFF2-40B4-BE49-F238E27FC236}">
                <a16:creationId xmlns:a16="http://schemas.microsoft.com/office/drawing/2014/main" id="{0BE67BA8-71E1-4794-9069-F56B4BCBD35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0903" y="2214948"/>
            <a:ext cx="558801" cy="558801"/>
          </a:xfrm>
          <a:prstGeom prst="rect">
            <a:avLst/>
          </a:prstGeom>
        </p:spPr>
      </p:pic>
      <p:sp>
        <p:nvSpPr>
          <p:cNvPr id="45" name="TextBox 44">
            <a:extLst>
              <a:ext uri="{FF2B5EF4-FFF2-40B4-BE49-F238E27FC236}">
                <a16:creationId xmlns:a16="http://schemas.microsoft.com/office/drawing/2014/main" id="{303F1AB6-0CB5-42A3-A0FC-884C5898471B}"/>
              </a:ext>
            </a:extLst>
          </p:cNvPr>
          <p:cNvSpPr txBox="1"/>
          <p:nvPr/>
        </p:nvSpPr>
        <p:spPr>
          <a:xfrm>
            <a:off x="537839" y="2243867"/>
            <a:ext cx="345233" cy="369332"/>
          </a:xfrm>
          <a:prstGeom prst="rect">
            <a:avLst/>
          </a:prstGeom>
          <a:noFill/>
        </p:spPr>
        <p:txBody>
          <a:bodyPr wrap="square" rtlCol="0">
            <a:spAutoFit/>
          </a:bodyPr>
          <a:lstStyle/>
          <a:p>
            <a:r>
              <a:rPr lang="en-GB" dirty="0">
                <a:solidFill>
                  <a:schemeClr val="tx1">
                    <a:lumMod val="50000"/>
                    <a:lumOff val="50000"/>
                  </a:schemeClr>
                </a:solidFill>
              </a:rPr>
              <a:t>–</a:t>
            </a:r>
          </a:p>
        </p:txBody>
      </p:sp>
      <p:sp>
        <p:nvSpPr>
          <p:cNvPr id="46" name="Rectangle: Rounded Corners 45">
            <a:extLst>
              <a:ext uri="{FF2B5EF4-FFF2-40B4-BE49-F238E27FC236}">
                <a16:creationId xmlns:a16="http://schemas.microsoft.com/office/drawing/2014/main" id="{2CC4265C-4030-45D5-B5D0-8D75B607BC60}"/>
              </a:ext>
            </a:extLst>
          </p:cNvPr>
          <p:cNvSpPr/>
          <p:nvPr/>
        </p:nvSpPr>
        <p:spPr>
          <a:xfrm>
            <a:off x="3468982" y="2154139"/>
            <a:ext cx="251927" cy="270587"/>
          </a:xfrm>
          <a:prstGeom prst="round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DD5E6F38-2EB5-416F-A57F-F1560655D529}"/>
              </a:ext>
            </a:extLst>
          </p:cNvPr>
          <p:cNvGrpSpPr/>
          <p:nvPr/>
        </p:nvGrpSpPr>
        <p:grpSpPr>
          <a:xfrm>
            <a:off x="3068606" y="2097469"/>
            <a:ext cx="1066478" cy="708383"/>
            <a:chOff x="-3863328" y="3072680"/>
            <a:chExt cx="2132955" cy="1420023"/>
          </a:xfrm>
        </p:grpSpPr>
        <p:sp>
          <p:nvSpPr>
            <p:cNvPr id="48" name="Rectangle: Rounded Corners 47">
              <a:extLst>
                <a:ext uri="{FF2B5EF4-FFF2-40B4-BE49-F238E27FC236}">
                  <a16:creationId xmlns:a16="http://schemas.microsoft.com/office/drawing/2014/main" id="{F271C2AB-FC76-49B7-B56E-6B0F717D287F}"/>
                </a:ext>
              </a:extLst>
            </p:cNvPr>
            <p:cNvSpPr/>
            <p:nvPr/>
          </p:nvSpPr>
          <p:spPr>
            <a:xfrm>
              <a:off x="-2373517" y="3845892"/>
              <a:ext cx="547757" cy="528431"/>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9" name="Rectangle: Rounded Corners 48">
              <a:extLst>
                <a:ext uri="{FF2B5EF4-FFF2-40B4-BE49-F238E27FC236}">
                  <a16:creationId xmlns:a16="http://schemas.microsoft.com/office/drawing/2014/main" id="{340385B5-1D44-4C91-88EB-D34F77078935}"/>
                </a:ext>
              </a:extLst>
            </p:cNvPr>
            <p:cNvSpPr/>
            <p:nvPr/>
          </p:nvSpPr>
          <p:spPr>
            <a:xfrm>
              <a:off x="-3053007" y="3842297"/>
              <a:ext cx="547757" cy="528431"/>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0" name="Rectangle: Rounded Corners 49">
              <a:extLst>
                <a:ext uri="{FF2B5EF4-FFF2-40B4-BE49-F238E27FC236}">
                  <a16:creationId xmlns:a16="http://schemas.microsoft.com/office/drawing/2014/main" id="{9171F8B5-CAAA-4A32-88F7-CD21DFD5ECFC}"/>
                </a:ext>
              </a:extLst>
            </p:cNvPr>
            <p:cNvSpPr/>
            <p:nvPr/>
          </p:nvSpPr>
          <p:spPr>
            <a:xfrm>
              <a:off x="-3714265" y="3830317"/>
              <a:ext cx="547757" cy="528431"/>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1" name="Rectangle: Rounded Corners 50">
              <a:extLst>
                <a:ext uri="{FF2B5EF4-FFF2-40B4-BE49-F238E27FC236}">
                  <a16:creationId xmlns:a16="http://schemas.microsoft.com/office/drawing/2014/main" id="{9006AC1B-DF68-416A-98DF-7BB1B43AE6E5}"/>
                </a:ext>
              </a:extLst>
            </p:cNvPr>
            <p:cNvSpPr/>
            <p:nvPr/>
          </p:nvSpPr>
          <p:spPr>
            <a:xfrm>
              <a:off x="-3054679" y="3167485"/>
              <a:ext cx="547757" cy="528431"/>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52" name="Picture 4" descr="Image result for arrow keys">
              <a:extLst>
                <a:ext uri="{FF2B5EF4-FFF2-40B4-BE49-F238E27FC236}">
                  <a16:creationId xmlns:a16="http://schemas.microsoft.com/office/drawing/2014/main" id="{A09D66D2-37A7-4AD7-8E79-EEF8EEFC5FDB}"/>
                </a:ext>
              </a:extLst>
            </p:cNvPr>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863328" y="3072680"/>
              <a:ext cx="2132955" cy="142002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78198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erson wearing a suit and tie talking on a cell phone&#10;&#10;Description automatically generated">
            <a:extLst>
              <a:ext uri="{FF2B5EF4-FFF2-40B4-BE49-F238E27FC236}">
                <a16:creationId xmlns:a16="http://schemas.microsoft.com/office/drawing/2014/main" id="{ABDFC5C0-9FB9-4E11-AE44-ABCB84B7D6C3}"/>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3827304" y="916689"/>
            <a:ext cx="5774179" cy="5774179"/>
          </a:xfrm>
          <a:prstGeom prst="rect">
            <a:avLst/>
          </a:prstGeom>
        </p:spPr>
      </p:pic>
      <p:pic>
        <p:nvPicPr>
          <p:cNvPr id="12" name="Picture 11">
            <a:extLst>
              <a:ext uri="{FF2B5EF4-FFF2-40B4-BE49-F238E27FC236}">
                <a16:creationId xmlns:a16="http://schemas.microsoft.com/office/drawing/2014/main" id="{E8F8870F-03A3-4FA2-AFD9-DEA4C55D86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2093" y="208607"/>
            <a:ext cx="796849" cy="766753"/>
          </a:xfrm>
          <a:prstGeom prst="rect">
            <a:avLst/>
          </a:prstGeom>
        </p:spPr>
      </p:pic>
      <p:sp>
        <p:nvSpPr>
          <p:cNvPr id="15" name="Speech Bubble: Rectangle with Corners Rounded 14">
            <a:extLst>
              <a:ext uri="{FF2B5EF4-FFF2-40B4-BE49-F238E27FC236}">
                <a16:creationId xmlns:a16="http://schemas.microsoft.com/office/drawing/2014/main" id="{A8048460-DF67-49DE-B69E-69CFFFDDEE9C}"/>
              </a:ext>
            </a:extLst>
          </p:cNvPr>
          <p:cNvSpPr/>
          <p:nvPr/>
        </p:nvSpPr>
        <p:spPr>
          <a:xfrm>
            <a:off x="428698" y="1143192"/>
            <a:ext cx="4754246" cy="1295766"/>
          </a:xfrm>
          <a:prstGeom prst="wedgeRoundRectCallout">
            <a:avLst>
              <a:gd name="adj1" fmla="val 61907"/>
              <a:gd name="adj2" fmla="val 19429"/>
              <a:gd name="adj3" fmla="val 16667"/>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Stopping businesses will </a:t>
            </a:r>
            <a:r>
              <a:rPr lang="en-GB" sz="1600" b="1" dirty="0">
                <a:solidFill>
                  <a:schemeClr val="tx1"/>
                </a:solidFill>
              </a:rPr>
              <a:t>cost the country a lot of money</a:t>
            </a:r>
            <a:r>
              <a:rPr lang="en-GB" sz="1600" dirty="0">
                <a:solidFill>
                  <a:schemeClr val="tx1"/>
                </a:solidFill>
              </a:rPr>
              <a:t>. Many people will </a:t>
            </a:r>
            <a:r>
              <a:rPr lang="en-GB" sz="1600" b="1" dirty="0">
                <a:solidFill>
                  <a:schemeClr val="tx1"/>
                </a:solidFill>
              </a:rPr>
              <a:t>lose jobs and some families won’t be able to afford their rent</a:t>
            </a:r>
            <a:r>
              <a:rPr lang="en-GB" sz="1600" dirty="0">
                <a:solidFill>
                  <a:schemeClr val="tx1"/>
                </a:solidFill>
              </a:rPr>
              <a:t>, so we mustn’t lockdown for too long.</a:t>
            </a:r>
          </a:p>
        </p:txBody>
      </p:sp>
      <p:sp>
        <p:nvSpPr>
          <p:cNvPr id="14" name="Title 1">
            <a:extLst>
              <a:ext uri="{FF2B5EF4-FFF2-40B4-BE49-F238E27FC236}">
                <a16:creationId xmlns:a16="http://schemas.microsoft.com/office/drawing/2014/main" id="{21C136D4-F672-4669-940F-AF03B919D5B1}"/>
              </a:ext>
            </a:extLst>
          </p:cNvPr>
          <p:cNvSpPr txBox="1">
            <a:spLocks/>
          </p:cNvSpPr>
          <p:nvPr/>
        </p:nvSpPr>
        <p:spPr>
          <a:xfrm>
            <a:off x="872360" y="274638"/>
            <a:ext cx="560062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sz="2700" dirty="0"/>
              <a:t>Just following advice?</a:t>
            </a:r>
          </a:p>
        </p:txBody>
      </p:sp>
      <p:cxnSp>
        <p:nvCxnSpPr>
          <p:cNvPr id="20" name="Straight Arrow Connector 19">
            <a:extLst>
              <a:ext uri="{FF2B5EF4-FFF2-40B4-BE49-F238E27FC236}">
                <a16:creationId xmlns:a16="http://schemas.microsoft.com/office/drawing/2014/main" id="{62C552C6-B723-4794-A60E-9AB93F347EA9}"/>
              </a:ext>
            </a:extLst>
          </p:cNvPr>
          <p:cNvCxnSpPr>
            <a:cxnSpLocks/>
          </p:cNvCxnSpPr>
          <p:nvPr/>
        </p:nvCxnSpPr>
        <p:spPr>
          <a:xfrm>
            <a:off x="333413" y="6234017"/>
            <a:ext cx="5551095" cy="29633"/>
          </a:xfrm>
          <a:prstGeom prst="straightConnector1">
            <a:avLst/>
          </a:prstGeom>
          <a:ln w="28575">
            <a:solidFill>
              <a:schemeClr val="tx2"/>
            </a:solidFill>
            <a:headEnd type="triangle"/>
            <a:tailEnd type="triangle"/>
          </a:ln>
        </p:spPr>
        <p:style>
          <a:lnRef idx="2">
            <a:schemeClr val="accent1"/>
          </a:lnRef>
          <a:fillRef idx="0">
            <a:schemeClr val="accent1"/>
          </a:fillRef>
          <a:effectRef idx="1">
            <a:schemeClr val="accent1"/>
          </a:effectRef>
          <a:fontRef idx="minor">
            <a:schemeClr val="tx1"/>
          </a:fontRef>
        </p:style>
      </p:cxnSp>
      <p:pic>
        <p:nvPicPr>
          <p:cNvPr id="21" name="Picture 6" descr="Person Shrugging: Dark Skin Tone on Apple iOS 13.3">
            <a:extLst>
              <a:ext uri="{FF2B5EF4-FFF2-40B4-BE49-F238E27FC236}">
                <a16:creationId xmlns:a16="http://schemas.microsoft.com/office/drawing/2014/main" id="{BAAC939C-4181-4794-AAFE-34DB4335C0A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419174" y="4848730"/>
            <a:ext cx="1191565" cy="119156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Person Gesturing No: Medium-Light Skin Tone on Apple iOS 13.3">
            <a:extLst>
              <a:ext uri="{FF2B5EF4-FFF2-40B4-BE49-F238E27FC236}">
                <a16:creationId xmlns:a16="http://schemas.microsoft.com/office/drawing/2014/main" id="{0A3D0662-7320-4C66-B7CD-31D919ADD06C}"/>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87375" y="4927374"/>
            <a:ext cx="1095296" cy="109529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Woman Raising Hand: Medium Skin Tone on Apple iOS 13.3">
            <a:extLst>
              <a:ext uri="{FF2B5EF4-FFF2-40B4-BE49-F238E27FC236}">
                <a16:creationId xmlns:a16="http://schemas.microsoft.com/office/drawing/2014/main" id="{29B54797-0AE7-4A95-ACCC-754D25D9453C}"/>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361971" y="4873099"/>
            <a:ext cx="1095295" cy="1095295"/>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Rounded Corners 23">
            <a:extLst>
              <a:ext uri="{FF2B5EF4-FFF2-40B4-BE49-F238E27FC236}">
                <a16:creationId xmlns:a16="http://schemas.microsoft.com/office/drawing/2014/main" id="{C38DD180-21F2-425E-ACF6-3FD6B06B97F8}"/>
              </a:ext>
            </a:extLst>
          </p:cNvPr>
          <p:cNvSpPr/>
          <p:nvPr/>
        </p:nvSpPr>
        <p:spPr>
          <a:xfrm>
            <a:off x="565694" y="5948955"/>
            <a:ext cx="1337981" cy="540000"/>
          </a:xfrm>
          <a:prstGeom prst="roundRect">
            <a:avLst/>
          </a:prstGeom>
          <a:solidFill>
            <a:schemeClr val="accent2"/>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bg1"/>
                </a:solidFill>
              </a:rPr>
              <a:t>Bad advice!</a:t>
            </a:r>
          </a:p>
        </p:txBody>
      </p:sp>
      <p:sp>
        <p:nvSpPr>
          <p:cNvPr id="25" name="Rectangle: Rounded Corners 24">
            <a:extLst>
              <a:ext uri="{FF2B5EF4-FFF2-40B4-BE49-F238E27FC236}">
                <a16:creationId xmlns:a16="http://schemas.microsoft.com/office/drawing/2014/main" id="{127A172C-417A-4F35-88D1-6020332FA4EF}"/>
              </a:ext>
            </a:extLst>
          </p:cNvPr>
          <p:cNvSpPr/>
          <p:nvPr/>
        </p:nvSpPr>
        <p:spPr>
          <a:xfrm>
            <a:off x="4303742" y="5948955"/>
            <a:ext cx="1337981" cy="540000"/>
          </a:xfrm>
          <a:prstGeom prst="roundRect">
            <a:avLst/>
          </a:prstGeom>
          <a:solidFill>
            <a:schemeClr val="tx2"/>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bg1"/>
                </a:solidFill>
              </a:rPr>
              <a:t>We should follow this!</a:t>
            </a:r>
          </a:p>
        </p:txBody>
      </p:sp>
      <p:sp>
        <p:nvSpPr>
          <p:cNvPr id="26" name="Rectangle: Rounded Corners 25">
            <a:extLst>
              <a:ext uri="{FF2B5EF4-FFF2-40B4-BE49-F238E27FC236}">
                <a16:creationId xmlns:a16="http://schemas.microsoft.com/office/drawing/2014/main" id="{6440EB61-5C5B-4E8D-B138-39B1E8D92DFA}"/>
              </a:ext>
            </a:extLst>
          </p:cNvPr>
          <p:cNvSpPr/>
          <p:nvPr/>
        </p:nvSpPr>
        <p:spPr>
          <a:xfrm>
            <a:off x="2398718" y="5948955"/>
            <a:ext cx="1337981" cy="540000"/>
          </a:xfrm>
          <a:prstGeom prst="roundRect">
            <a:avLst/>
          </a:prstGeom>
          <a:solidFill>
            <a:schemeClr val="bg1">
              <a:lumMod val="50000"/>
            </a:schemeClr>
          </a:solidFill>
          <a:ln w="285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bg1"/>
                </a:solidFill>
              </a:rPr>
              <a:t>I’m not sure</a:t>
            </a:r>
          </a:p>
        </p:txBody>
      </p:sp>
      <p:sp>
        <p:nvSpPr>
          <p:cNvPr id="28" name="Cloud 27">
            <a:extLst>
              <a:ext uri="{FF2B5EF4-FFF2-40B4-BE49-F238E27FC236}">
                <a16:creationId xmlns:a16="http://schemas.microsoft.com/office/drawing/2014/main" id="{7F6CCA23-E153-41C8-9A70-E953DD8FA1F7}"/>
              </a:ext>
            </a:extLst>
          </p:cNvPr>
          <p:cNvSpPr/>
          <p:nvPr/>
        </p:nvSpPr>
        <p:spPr>
          <a:xfrm>
            <a:off x="1467746" y="3024619"/>
            <a:ext cx="3094419" cy="1421262"/>
          </a:xfrm>
          <a:prstGeom prst="cloud">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a:ea typeface="Lato" panose="020F0502020204030203" pitchFamily="34" charset="0"/>
                <a:cs typeface="Century Gothic"/>
              </a:rPr>
              <a:t>What would you do?</a:t>
            </a:r>
          </a:p>
          <a:p>
            <a:pPr algn="ctr"/>
            <a:r>
              <a:rPr lang="en-GB" sz="1600" dirty="0">
                <a:solidFill>
                  <a:schemeClr val="tx1"/>
                </a:solidFill>
                <a:latin typeface="Century Gothic"/>
                <a:ea typeface="Lato" panose="020F0502020204030203" pitchFamily="34" charset="0"/>
                <a:cs typeface="Century Gothic"/>
              </a:rPr>
              <a:t>Would you follow this advice?</a:t>
            </a:r>
          </a:p>
        </p:txBody>
      </p:sp>
    </p:spTree>
    <p:extLst>
      <p:ext uri="{BB962C8B-B14F-4D97-AF65-F5344CB8AC3E}">
        <p14:creationId xmlns:p14="http://schemas.microsoft.com/office/powerpoint/2010/main" val="157072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8F8870F-03A3-4FA2-AFD9-DEA4C55D86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2093" y="208607"/>
            <a:ext cx="796849" cy="766753"/>
          </a:xfrm>
          <a:prstGeom prst="rect">
            <a:avLst/>
          </a:prstGeom>
        </p:spPr>
      </p:pic>
      <p:sp>
        <p:nvSpPr>
          <p:cNvPr id="15" name="Speech Bubble: Rectangle with Corners Rounded 14">
            <a:extLst>
              <a:ext uri="{FF2B5EF4-FFF2-40B4-BE49-F238E27FC236}">
                <a16:creationId xmlns:a16="http://schemas.microsoft.com/office/drawing/2014/main" id="{C71E434F-BDBB-46F9-8E55-1302F972739C}"/>
              </a:ext>
            </a:extLst>
          </p:cNvPr>
          <p:cNvSpPr/>
          <p:nvPr/>
        </p:nvSpPr>
        <p:spPr>
          <a:xfrm>
            <a:off x="3653153" y="1172489"/>
            <a:ext cx="4983088" cy="1215639"/>
          </a:xfrm>
          <a:prstGeom prst="wedgeRoundRectCallout">
            <a:avLst>
              <a:gd name="adj1" fmla="val -69640"/>
              <a:gd name="adj2" fmla="val 90875"/>
              <a:gd name="adj3" fmla="val 16667"/>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If too many people get the virus at the same time, </a:t>
            </a:r>
            <a:r>
              <a:rPr lang="en-GB" sz="1600" b="1" dirty="0">
                <a:solidFill>
                  <a:schemeClr val="tx1"/>
                </a:solidFill>
              </a:rPr>
              <a:t>we won’t have enough space in hospital to treat them</a:t>
            </a:r>
            <a:r>
              <a:rPr lang="en-GB" sz="1600" dirty="0">
                <a:solidFill>
                  <a:schemeClr val="tx1"/>
                </a:solidFill>
              </a:rPr>
              <a:t>. A “medium” lockdown is the best way to do this.</a:t>
            </a:r>
          </a:p>
        </p:txBody>
      </p:sp>
      <p:pic>
        <p:nvPicPr>
          <p:cNvPr id="13" name="Picture 12" descr="A person wearing a suit and tie&#10;&#10;Description automatically generated">
            <a:extLst>
              <a:ext uri="{FF2B5EF4-FFF2-40B4-BE49-F238E27FC236}">
                <a16:creationId xmlns:a16="http://schemas.microsoft.com/office/drawing/2014/main" id="{6F09A1E4-3713-49DB-82D8-FCD56760B370}"/>
              </a:ext>
            </a:extLst>
          </p:cNvPr>
          <p:cNvPicPr>
            <a:picLocks noChangeAspect="1"/>
          </p:cNvPicPr>
          <p:nvPr/>
        </p:nvPicPr>
        <p:blipFill rotWithShape="1">
          <a:blip r:embed="rId4" cstate="print">
            <a:clrChange>
              <a:clrFrom>
                <a:srgbClr val="F9F9F9"/>
              </a:clrFrom>
              <a:clrTo>
                <a:srgbClr val="F9F9F9">
                  <a:alpha val="0"/>
                </a:srgbClr>
              </a:clrTo>
            </a:clrChange>
            <a:extLst>
              <a:ext uri="{28A0092B-C50C-407E-A947-70E740481C1C}">
                <a14:useLocalDpi xmlns:a14="http://schemas.microsoft.com/office/drawing/2010/main"/>
              </a:ext>
            </a:extLst>
          </a:blip>
          <a:srcRect/>
          <a:stretch/>
        </p:blipFill>
        <p:spPr>
          <a:xfrm>
            <a:off x="168822" y="1645943"/>
            <a:ext cx="4045706" cy="5039055"/>
          </a:xfrm>
          <a:prstGeom prst="rect">
            <a:avLst/>
          </a:prstGeom>
        </p:spPr>
      </p:pic>
      <p:sp>
        <p:nvSpPr>
          <p:cNvPr id="14" name="Title 1">
            <a:extLst>
              <a:ext uri="{FF2B5EF4-FFF2-40B4-BE49-F238E27FC236}">
                <a16:creationId xmlns:a16="http://schemas.microsoft.com/office/drawing/2014/main" id="{8FF641FE-8779-4224-BC61-6E39AB489343}"/>
              </a:ext>
            </a:extLst>
          </p:cNvPr>
          <p:cNvSpPr txBox="1">
            <a:spLocks/>
          </p:cNvSpPr>
          <p:nvPr/>
        </p:nvSpPr>
        <p:spPr>
          <a:xfrm>
            <a:off x="872360" y="274638"/>
            <a:ext cx="560062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sz="2700" dirty="0"/>
              <a:t>Just following advice?</a:t>
            </a:r>
          </a:p>
        </p:txBody>
      </p:sp>
      <p:cxnSp>
        <p:nvCxnSpPr>
          <p:cNvPr id="16" name="Straight Arrow Connector 15">
            <a:extLst>
              <a:ext uri="{FF2B5EF4-FFF2-40B4-BE49-F238E27FC236}">
                <a16:creationId xmlns:a16="http://schemas.microsoft.com/office/drawing/2014/main" id="{F0E7951A-AE3B-4892-8ECD-74FE60371915}"/>
              </a:ext>
            </a:extLst>
          </p:cNvPr>
          <p:cNvCxnSpPr>
            <a:cxnSpLocks/>
          </p:cNvCxnSpPr>
          <p:nvPr/>
        </p:nvCxnSpPr>
        <p:spPr>
          <a:xfrm>
            <a:off x="3399191" y="6234017"/>
            <a:ext cx="5551095" cy="29633"/>
          </a:xfrm>
          <a:prstGeom prst="straightConnector1">
            <a:avLst/>
          </a:prstGeom>
          <a:ln w="28575">
            <a:solidFill>
              <a:schemeClr val="tx2"/>
            </a:solidFill>
            <a:headEnd type="triangle"/>
            <a:tailEnd type="triangle"/>
          </a:ln>
        </p:spPr>
        <p:style>
          <a:lnRef idx="2">
            <a:schemeClr val="accent1"/>
          </a:lnRef>
          <a:fillRef idx="0">
            <a:schemeClr val="accent1"/>
          </a:fillRef>
          <a:effectRef idx="1">
            <a:schemeClr val="accent1"/>
          </a:effectRef>
          <a:fontRef idx="minor">
            <a:schemeClr val="tx1"/>
          </a:fontRef>
        </p:style>
      </p:cxnSp>
      <p:pic>
        <p:nvPicPr>
          <p:cNvPr id="17" name="Picture 6" descr="Person Shrugging: Dark Skin Tone on Apple iOS 13.3">
            <a:extLst>
              <a:ext uri="{FF2B5EF4-FFF2-40B4-BE49-F238E27FC236}">
                <a16:creationId xmlns:a16="http://schemas.microsoft.com/office/drawing/2014/main" id="{6FD6ED8C-6A70-48B8-985F-5E4CC168AEA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84952" y="4848730"/>
            <a:ext cx="1191565" cy="11915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Person Gesturing No: Medium-Light Skin Tone on Apple iOS 13.3">
            <a:extLst>
              <a:ext uri="{FF2B5EF4-FFF2-40B4-BE49-F238E27FC236}">
                <a16:creationId xmlns:a16="http://schemas.microsoft.com/office/drawing/2014/main" id="{6445FEE3-E386-4564-9780-43CE9E3BA3C2}"/>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653153" y="4927374"/>
            <a:ext cx="1095296" cy="109529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Woman Raising Hand: Medium Skin Tone on Apple iOS 13.3">
            <a:extLst>
              <a:ext uri="{FF2B5EF4-FFF2-40B4-BE49-F238E27FC236}">
                <a16:creationId xmlns:a16="http://schemas.microsoft.com/office/drawing/2014/main" id="{5A9E56C2-F6D9-4BA5-A4B1-1D73B6275EC8}"/>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427749" y="4873099"/>
            <a:ext cx="1095295" cy="109529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19">
            <a:extLst>
              <a:ext uri="{FF2B5EF4-FFF2-40B4-BE49-F238E27FC236}">
                <a16:creationId xmlns:a16="http://schemas.microsoft.com/office/drawing/2014/main" id="{AD3C3BC1-C239-413D-A767-FC9DAF67595C}"/>
              </a:ext>
            </a:extLst>
          </p:cNvPr>
          <p:cNvSpPr/>
          <p:nvPr/>
        </p:nvSpPr>
        <p:spPr>
          <a:xfrm>
            <a:off x="3596278" y="5948955"/>
            <a:ext cx="1337981" cy="540000"/>
          </a:xfrm>
          <a:prstGeom prst="roundRect">
            <a:avLst/>
          </a:prstGeom>
          <a:solidFill>
            <a:schemeClr val="accent2"/>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bg1"/>
                </a:solidFill>
              </a:rPr>
              <a:t>Bad advice!</a:t>
            </a:r>
          </a:p>
        </p:txBody>
      </p:sp>
      <p:sp>
        <p:nvSpPr>
          <p:cNvPr id="21" name="Rectangle: Rounded Corners 20">
            <a:extLst>
              <a:ext uri="{FF2B5EF4-FFF2-40B4-BE49-F238E27FC236}">
                <a16:creationId xmlns:a16="http://schemas.microsoft.com/office/drawing/2014/main" id="{8E75AACF-C94F-4996-B9EF-80B17E695770}"/>
              </a:ext>
            </a:extLst>
          </p:cNvPr>
          <p:cNvSpPr/>
          <p:nvPr/>
        </p:nvSpPr>
        <p:spPr>
          <a:xfrm>
            <a:off x="7334326" y="5948955"/>
            <a:ext cx="1337981" cy="540000"/>
          </a:xfrm>
          <a:prstGeom prst="roundRect">
            <a:avLst/>
          </a:prstGeom>
          <a:solidFill>
            <a:schemeClr val="tx2"/>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bg1"/>
                </a:solidFill>
              </a:rPr>
              <a:t>We should follow this!</a:t>
            </a:r>
          </a:p>
        </p:txBody>
      </p:sp>
      <p:sp>
        <p:nvSpPr>
          <p:cNvPr id="22" name="Rectangle: Rounded Corners 21">
            <a:extLst>
              <a:ext uri="{FF2B5EF4-FFF2-40B4-BE49-F238E27FC236}">
                <a16:creationId xmlns:a16="http://schemas.microsoft.com/office/drawing/2014/main" id="{2D5C7FC3-8E37-4C7F-AC46-0290A7901A5E}"/>
              </a:ext>
            </a:extLst>
          </p:cNvPr>
          <p:cNvSpPr/>
          <p:nvPr/>
        </p:nvSpPr>
        <p:spPr>
          <a:xfrm>
            <a:off x="5429302" y="5948955"/>
            <a:ext cx="1337981" cy="540000"/>
          </a:xfrm>
          <a:prstGeom prst="roundRect">
            <a:avLst/>
          </a:prstGeom>
          <a:solidFill>
            <a:schemeClr val="bg1">
              <a:lumMod val="50000"/>
            </a:schemeClr>
          </a:solidFill>
          <a:ln w="285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bg1"/>
                </a:solidFill>
              </a:rPr>
              <a:t>I’m not sure</a:t>
            </a:r>
          </a:p>
        </p:txBody>
      </p:sp>
      <p:sp>
        <p:nvSpPr>
          <p:cNvPr id="23" name="Cloud 22">
            <a:extLst>
              <a:ext uri="{FF2B5EF4-FFF2-40B4-BE49-F238E27FC236}">
                <a16:creationId xmlns:a16="http://schemas.microsoft.com/office/drawing/2014/main" id="{61B9D37E-53E0-4E44-86A4-B50C744B0950}"/>
              </a:ext>
            </a:extLst>
          </p:cNvPr>
          <p:cNvSpPr/>
          <p:nvPr/>
        </p:nvSpPr>
        <p:spPr>
          <a:xfrm>
            <a:off x="4533524" y="3054806"/>
            <a:ext cx="3094419" cy="1421262"/>
          </a:xfrm>
          <a:prstGeom prst="cloud">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a:ea typeface="Lato" panose="020F0502020204030203" pitchFamily="34" charset="0"/>
                <a:cs typeface="Century Gothic"/>
              </a:rPr>
              <a:t>What would you do?</a:t>
            </a:r>
          </a:p>
          <a:p>
            <a:pPr algn="ctr"/>
            <a:r>
              <a:rPr lang="en-GB" sz="1600" dirty="0">
                <a:solidFill>
                  <a:schemeClr val="tx1"/>
                </a:solidFill>
                <a:latin typeface="Century Gothic"/>
                <a:ea typeface="Lato" panose="020F0502020204030203" pitchFamily="34" charset="0"/>
                <a:cs typeface="Century Gothic"/>
              </a:rPr>
              <a:t>Would you follow this advice?</a:t>
            </a:r>
          </a:p>
        </p:txBody>
      </p:sp>
    </p:spTree>
    <p:extLst>
      <p:ext uri="{BB962C8B-B14F-4D97-AF65-F5344CB8AC3E}">
        <p14:creationId xmlns:p14="http://schemas.microsoft.com/office/powerpoint/2010/main" val="294039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1">
            <a:extLst>
              <a:ext uri="{FF2B5EF4-FFF2-40B4-BE49-F238E27FC236}">
                <a16:creationId xmlns:a16="http://schemas.microsoft.com/office/drawing/2014/main" id="{DCC204CF-18D1-47ED-9448-FBA8ACD2FD61}"/>
              </a:ext>
            </a:extLst>
          </p:cNvPr>
          <p:cNvCxnSpPr>
            <a:cxnSpLocks/>
          </p:cNvCxnSpPr>
          <p:nvPr/>
        </p:nvCxnSpPr>
        <p:spPr>
          <a:xfrm>
            <a:off x="333413" y="6234017"/>
            <a:ext cx="5551095" cy="29633"/>
          </a:xfrm>
          <a:prstGeom prst="straightConnector1">
            <a:avLst/>
          </a:prstGeom>
          <a:ln w="28575">
            <a:solidFill>
              <a:schemeClr val="tx2"/>
            </a:solidFill>
            <a:headEnd type="triangle"/>
            <a:tailEnd type="triangle"/>
          </a:ln>
        </p:spPr>
        <p:style>
          <a:lnRef idx="2">
            <a:schemeClr val="accent1"/>
          </a:lnRef>
          <a:fillRef idx="0">
            <a:schemeClr val="accent1"/>
          </a:fillRef>
          <a:effectRef idx="1">
            <a:schemeClr val="accent1"/>
          </a:effectRef>
          <a:fontRef idx="minor">
            <a:schemeClr val="tx1"/>
          </a:fontRef>
        </p:style>
      </p:cxnSp>
      <p:pic>
        <p:nvPicPr>
          <p:cNvPr id="3" name="Picture 6" descr="Person Shrugging: Dark Skin Tone on Apple iOS 13.3">
            <a:extLst>
              <a:ext uri="{FF2B5EF4-FFF2-40B4-BE49-F238E27FC236}">
                <a16:creationId xmlns:a16="http://schemas.microsoft.com/office/drawing/2014/main" id="{8242EFE4-2A8A-44D1-93B5-FC61EA54EB3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19174" y="4848730"/>
            <a:ext cx="1191565" cy="11915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Person Gesturing No: Medium-Light Skin Tone on Apple iOS 13.3">
            <a:extLst>
              <a:ext uri="{FF2B5EF4-FFF2-40B4-BE49-F238E27FC236}">
                <a16:creationId xmlns:a16="http://schemas.microsoft.com/office/drawing/2014/main" id="{06A66BA1-83AA-44AD-9050-14AD4D6A4FD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7375" y="4927374"/>
            <a:ext cx="1095296" cy="10952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Woman Raising Hand: Medium Skin Tone on Apple iOS 13.3">
            <a:extLst>
              <a:ext uri="{FF2B5EF4-FFF2-40B4-BE49-F238E27FC236}">
                <a16:creationId xmlns:a16="http://schemas.microsoft.com/office/drawing/2014/main" id="{91125F98-260E-4C37-BBBC-3682F2C5F28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361971" y="4873099"/>
            <a:ext cx="1095295" cy="109529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E8F8870F-03A3-4FA2-AFD9-DEA4C55D86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2093" y="208607"/>
            <a:ext cx="796849" cy="766753"/>
          </a:xfrm>
          <a:prstGeom prst="rect">
            <a:avLst/>
          </a:prstGeom>
        </p:spPr>
      </p:pic>
      <p:sp>
        <p:nvSpPr>
          <p:cNvPr id="15" name="Speech Bubble: Rectangle with Corners Rounded 14">
            <a:extLst>
              <a:ext uri="{FF2B5EF4-FFF2-40B4-BE49-F238E27FC236}">
                <a16:creationId xmlns:a16="http://schemas.microsoft.com/office/drawing/2014/main" id="{A8048460-DF67-49DE-B69E-69CFFFDDEE9C}"/>
              </a:ext>
            </a:extLst>
          </p:cNvPr>
          <p:cNvSpPr/>
          <p:nvPr/>
        </p:nvSpPr>
        <p:spPr>
          <a:xfrm>
            <a:off x="428698" y="1143192"/>
            <a:ext cx="5337102" cy="1295766"/>
          </a:xfrm>
          <a:prstGeom prst="wedgeRoundRectCallout">
            <a:avLst>
              <a:gd name="adj1" fmla="val 64049"/>
              <a:gd name="adj2" fmla="val 24330"/>
              <a:gd name="adj3" fmla="val 16667"/>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A full lockdown will </a:t>
            </a:r>
            <a:r>
              <a:rPr lang="en-GB" sz="1600" b="1" dirty="0">
                <a:solidFill>
                  <a:schemeClr val="tx1"/>
                </a:solidFill>
              </a:rPr>
              <a:t>slow the spread </a:t>
            </a:r>
            <a:r>
              <a:rPr lang="en-GB" sz="1600" dirty="0">
                <a:solidFill>
                  <a:schemeClr val="tx1"/>
                </a:solidFill>
              </a:rPr>
              <a:t>of the virus. This is why </a:t>
            </a:r>
            <a:r>
              <a:rPr lang="en-GB" sz="1600" b="1" dirty="0">
                <a:solidFill>
                  <a:schemeClr val="tx1"/>
                </a:solidFill>
              </a:rPr>
              <a:t>people shouldn't leave their house unless they need food </a:t>
            </a:r>
            <a:r>
              <a:rPr lang="en-GB" sz="1600" dirty="0">
                <a:solidFill>
                  <a:schemeClr val="tx1"/>
                </a:solidFill>
              </a:rPr>
              <a:t>or they are a </a:t>
            </a:r>
            <a:r>
              <a:rPr lang="en-GB" sz="1600" b="1" dirty="0">
                <a:solidFill>
                  <a:schemeClr val="tx1"/>
                </a:solidFill>
              </a:rPr>
              <a:t>key worker</a:t>
            </a:r>
            <a:r>
              <a:rPr lang="en-GB" sz="1600" dirty="0">
                <a:solidFill>
                  <a:schemeClr val="tx1"/>
                </a:solidFill>
              </a:rPr>
              <a:t>.</a:t>
            </a:r>
          </a:p>
        </p:txBody>
      </p:sp>
      <p:pic>
        <p:nvPicPr>
          <p:cNvPr id="13" name="Picture 12" descr="A person posing for the camera&#10;&#10;Description automatically generated">
            <a:extLst>
              <a:ext uri="{FF2B5EF4-FFF2-40B4-BE49-F238E27FC236}">
                <a16:creationId xmlns:a16="http://schemas.microsoft.com/office/drawing/2014/main" id="{2A1C5812-2B13-4CF6-958C-5EA2AF0DC5F5}"/>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5182944" y="524813"/>
            <a:ext cx="4104001" cy="6156000"/>
          </a:xfrm>
          <a:prstGeom prst="rect">
            <a:avLst/>
          </a:prstGeom>
        </p:spPr>
      </p:pic>
      <p:sp>
        <p:nvSpPr>
          <p:cNvPr id="14" name="Title 1">
            <a:extLst>
              <a:ext uri="{FF2B5EF4-FFF2-40B4-BE49-F238E27FC236}">
                <a16:creationId xmlns:a16="http://schemas.microsoft.com/office/drawing/2014/main" id="{B4A2EE34-1B41-4235-AA4A-F08C0331D962}"/>
              </a:ext>
            </a:extLst>
          </p:cNvPr>
          <p:cNvSpPr txBox="1">
            <a:spLocks/>
          </p:cNvSpPr>
          <p:nvPr/>
        </p:nvSpPr>
        <p:spPr>
          <a:xfrm>
            <a:off x="872360" y="274638"/>
            <a:ext cx="560062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sz="2700" dirty="0"/>
              <a:t>Just following advice?</a:t>
            </a:r>
          </a:p>
        </p:txBody>
      </p:sp>
      <p:sp>
        <p:nvSpPr>
          <p:cNvPr id="16" name="Rectangle: Rounded Corners 15">
            <a:extLst>
              <a:ext uri="{FF2B5EF4-FFF2-40B4-BE49-F238E27FC236}">
                <a16:creationId xmlns:a16="http://schemas.microsoft.com/office/drawing/2014/main" id="{BC5AD1AF-2F94-4D5A-93A5-EFDCD646E6F6}"/>
              </a:ext>
            </a:extLst>
          </p:cNvPr>
          <p:cNvSpPr/>
          <p:nvPr/>
        </p:nvSpPr>
        <p:spPr>
          <a:xfrm>
            <a:off x="565694" y="5948955"/>
            <a:ext cx="1337981" cy="540000"/>
          </a:xfrm>
          <a:prstGeom prst="roundRect">
            <a:avLst/>
          </a:prstGeom>
          <a:solidFill>
            <a:schemeClr val="accent2"/>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bg1"/>
                </a:solidFill>
              </a:rPr>
              <a:t>Bad advice!</a:t>
            </a:r>
          </a:p>
        </p:txBody>
      </p:sp>
      <p:sp>
        <p:nvSpPr>
          <p:cNvPr id="17" name="Rectangle: Rounded Corners 16">
            <a:extLst>
              <a:ext uri="{FF2B5EF4-FFF2-40B4-BE49-F238E27FC236}">
                <a16:creationId xmlns:a16="http://schemas.microsoft.com/office/drawing/2014/main" id="{A8CC47C1-675E-413E-8A34-ED3205E00AE3}"/>
              </a:ext>
            </a:extLst>
          </p:cNvPr>
          <p:cNvSpPr/>
          <p:nvPr/>
        </p:nvSpPr>
        <p:spPr>
          <a:xfrm>
            <a:off x="4303742" y="5948955"/>
            <a:ext cx="1337981" cy="540000"/>
          </a:xfrm>
          <a:prstGeom prst="roundRect">
            <a:avLst/>
          </a:prstGeom>
          <a:solidFill>
            <a:schemeClr val="tx2"/>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bg1"/>
                </a:solidFill>
              </a:rPr>
              <a:t>We should follow this!</a:t>
            </a:r>
          </a:p>
        </p:txBody>
      </p:sp>
      <p:sp>
        <p:nvSpPr>
          <p:cNvPr id="18" name="Rectangle: Rounded Corners 17">
            <a:extLst>
              <a:ext uri="{FF2B5EF4-FFF2-40B4-BE49-F238E27FC236}">
                <a16:creationId xmlns:a16="http://schemas.microsoft.com/office/drawing/2014/main" id="{D325DA21-62AA-44A0-B929-5CF948DB6F26}"/>
              </a:ext>
            </a:extLst>
          </p:cNvPr>
          <p:cNvSpPr/>
          <p:nvPr/>
        </p:nvSpPr>
        <p:spPr>
          <a:xfrm>
            <a:off x="2398718" y="5948955"/>
            <a:ext cx="1337981" cy="540000"/>
          </a:xfrm>
          <a:prstGeom prst="roundRect">
            <a:avLst/>
          </a:prstGeom>
          <a:solidFill>
            <a:schemeClr val="bg1">
              <a:lumMod val="50000"/>
            </a:schemeClr>
          </a:solidFill>
          <a:ln w="285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bg1"/>
                </a:solidFill>
              </a:rPr>
              <a:t>I’m not sure</a:t>
            </a:r>
          </a:p>
        </p:txBody>
      </p:sp>
      <p:sp>
        <p:nvSpPr>
          <p:cNvPr id="19" name="Cloud 18">
            <a:extLst>
              <a:ext uri="{FF2B5EF4-FFF2-40B4-BE49-F238E27FC236}">
                <a16:creationId xmlns:a16="http://schemas.microsoft.com/office/drawing/2014/main" id="{9BD1F051-845C-4556-BBE4-5C39283BEC9B}"/>
              </a:ext>
            </a:extLst>
          </p:cNvPr>
          <p:cNvSpPr/>
          <p:nvPr/>
        </p:nvSpPr>
        <p:spPr>
          <a:xfrm>
            <a:off x="1467746" y="3034674"/>
            <a:ext cx="3094419" cy="1421262"/>
          </a:xfrm>
          <a:prstGeom prst="cloud">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a:ea typeface="Lato" panose="020F0502020204030203" pitchFamily="34" charset="0"/>
                <a:cs typeface="Century Gothic"/>
              </a:rPr>
              <a:t>What would you do?</a:t>
            </a:r>
          </a:p>
          <a:p>
            <a:pPr algn="ctr"/>
            <a:r>
              <a:rPr lang="en-GB" sz="1600" dirty="0">
                <a:solidFill>
                  <a:schemeClr val="tx1"/>
                </a:solidFill>
                <a:latin typeface="Century Gothic"/>
                <a:ea typeface="Lato" panose="020F0502020204030203" pitchFamily="34" charset="0"/>
                <a:cs typeface="Century Gothic"/>
              </a:rPr>
              <a:t>Would you follow this advice?</a:t>
            </a:r>
          </a:p>
        </p:txBody>
      </p:sp>
    </p:spTree>
    <p:extLst>
      <p:ext uri="{BB962C8B-B14F-4D97-AF65-F5344CB8AC3E}">
        <p14:creationId xmlns:p14="http://schemas.microsoft.com/office/powerpoint/2010/main" val="318763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8F8870F-03A3-4FA2-AFD9-DEA4C55D86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2093" y="208607"/>
            <a:ext cx="796849" cy="766753"/>
          </a:xfrm>
          <a:prstGeom prst="rect">
            <a:avLst/>
          </a:prstGeom>
        </p:spPr>
      </p:pic>
      <p:sp>
        <p:nvSpPr>
          <p:cNvPr id="15" name="Speech Bubble: Rectangle with Corners Rounded 14">
            <a:extLst>
              <a:ext uri="{FF2B5EF4-FFF2-40B4-BE49-F238E27FC236}">
                <a16:creationId xmlns:a16="http://schemas.microsoft.com/office/drawing/2014/main" id="{C71E434F-BDBB-46F9-8E55-1302F972739C}"/>
              </a:ext>
            </a:extLst>
          </p:cNvPr>
          <p:cNvSpPr/>
          <p:nvPr/>
        </p:nvSpPr>
        <p:spPr>
          <a:xfrm>
            <a:off x="3987800" y="1172489"/>
            <a:ext cx="4445000" cy="1215639"/>
          </a:xfrm>
          <a:prstGeom prst="wedgeRoundRectCallout">
            <a:avLst>
              <a:gd name="adj1" fmla="val -76283"/>
              <a:gd name="adj2" fmla="val 76249"/>
              <a:gd name="adj3" fmla="val 16667"/>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Many </a:t>
            </a:r>
            <a:r>
              <a:rPr lang="en-GB" sz="1600" b="1" dirty="0">
                <a:solidFill>
                  <a:schemeClr val="tx1"/>
                </a:solidFill>
              </a:rPr>
              <a:t>people will complain </a:t>
            </a:r>
            <a:r>
              <a:rPr lang="en-GB" sz="1600" dirty="0">
                <a:solidFill>
                  <a:schemeClr val="tx1"/>
                </a:solidFill>
              </a:rPr>
              <a:t>about lockdown. They </a:t>
            </a:r>
            <a:r>
              <a:rPr lang="en-GB" sz="1600" b="1" dirty="0">
                <a:solidFill>
                  <a:schemeClr val="tx1"/>
                </a:solidFill>
              </a:rPr>
              <a:t>won’t want to stay inside their houses </a:t>
            </a:r>
            <a:r>
              <a:rPr lang="en-GB" sz="1600" dirty="0">
                <a:solidFill>
                  <a:schemeClr val="tx1"/>
                </a:solidFill>
              </a:rPr>
              <a:t>and not go to work or school. We shouldn’t lockdown at all. </a:t>
            </a:r>
          </a:p>
        </p:txBody>
      </p:sp>
      <p:pic>
        <p:nvPicPr>
          <p:cNvPr id="16" name="Picture 15" descr="A picture containing person, cellphone, phone, woman&#10;&#10;Description automatically generated">
            <a:extLst>
              <a:ext uri="{FF2B5EF4-FFF2-40B4-BE49-F238E27FC236}">
                <a16:creationId xmlns:a16="http://schemas.microsoft.com/office/drawing/2014/main" id="{E40C3680-A481-47E5-94B7-4414A11C1B2C}"/>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8100" y="1954784"/>
            <a:ext cx="3740922" cy="4731693"/>
          </a:xfrm>
          <a:prstGeom prst="rect">
            <a:avLst/>
          </a:prstGeom>
        </p:spPr>
      </p:pic>
      <p:sp>
        <p:nvSpPr>
          <p:cNvPr id="14" name="Title 1">
            <a:extLst>
              <a:ext uri="{FF2B5EF4-FFF2-40B4-BE49-F238E27FC236}">
                <a16:creationId xmlns:a16="http://schemas.microsoft.com/office/drawing/2014/main" id="{3558B985-57A8-49D8-99C5-1B7BCBAE363B}"/>
              </a:ext>
            </a:extLst>
          </p:cNvPr>
          <p:cNvSpPr txBox="1">
            <a:spLocks/>
          </p:cNvSpPr>
          <p:nvPr/>
        </p:nvSpPr>
        <p:spPr>
          <a:xfrm>
            <a:off x="872360" y="274638"/>
            <a:ext cx="560062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sz="2700" dirty="0"/>
              <a:t>Just following advice?</a:t>
            </a:r>
          </a:p>
        </p:txBody>
      </p:sp>
      <p:cxnSp>
        <p:nvCxnSpPr>
          <p:cNvPr id="17" name="Straight Arrow Connector 16">
            <a:extLst>
              <a:ext uri="{FF2B5EF4-FFF2-40B4-BE49-F238E27FC236}">
                <a16:creationId xmlns:a16="http://schemas.microsoft.com/office/drawing/2014/main" id="{876C8D70-5705-47DD-B029-E8AF96C01535}"/>
              </a:ext>
            </a:extLst>
          </p:cNvPr>
          <p:cNvCxnSpPr>
            <a:cxnSpLocks/>
          </p:cNvCxnSpPr>
          <p:nvPr/>
        </p:nvCxnSpPr>
        <p:spPr>
          <a:xfrm>
            <a:off x="3399191" y="6234017"/>
            <a:ext cx="5551095" cy="29633"/>
          </a:xfrm>
          <a:prstGeom prst="straightConnector1">
            <a:avLst/>
          </a:prstGeom>
          <a:ln w="28575">
            <a:solidFill>
              <a:schemeClr val="tx2"/>
            </a:solidFill>
            <a:headEnd type="triangle"/>
            <a:tailEnd type="triangle"/>
          </a:ln>
        </p:spPr>
        <p:style>
          <a:lnRef idx="2">
            <a:schemeClr val="accent1"/>
          </a:lnRef>
          <a:fillRef idx="0">
            <a:schemeClr val="accent1"/>
          </a:fillRef>
          <a:effectRef idx="1">
            <a:schemeClr val="accent1"/>
          </a:effectRef>
          <a:fontRef idx="minor">
            <a:schemeClr val="tx1"/>
          </a:fontRef>
        </p:style>
      </p:cxnSp>
      <p:pic>
        <p:nvPicPr>
          <p:cNvPr id="18" name="Picture 6" descr="Person Shrugging: Dark Skin Tone on Apple iOS 13.3">
            <a:extLst>
              <a:ext uri="{FF2B5EF4-FFF2-40B4-BE49-F238E27FC236}">
                <a16:creationId xmlns:a16="http://schemas.microsoft.com/office/drawing/2014/main" id="{CB6653C4-AA46-482A-9580-47A8669AB4D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84952" y="4848730"/>
            <a:ext cx="1191565" cy="119156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Person Gesturing No: Medium-Light Skin Tone on Apple iOS 13.3">
            <a:extLst>
              <a:ext uri="{FF2B5EF4-FFF2-40B4-BE49-F238E27FC236}">
                <a16:creationId xmlns:a16="http://schemas.microsoft.com/office/drawing/2014/main" id="{A4072587-44FC-428C-B852-21F4A7F2FEDC}"/>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653153" y="4927374"/>
            <a:ext cx="1095296" cy="109529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Woman Raising Hand: Medium Skin Tone on Apple iOS 13.3">
            <a:extLst>
              <a:ext uri="{FF2B5EF4-FFF2-40B4-BE49-F238E27FC236}">
                <a16:creationId xmlns:a16="http://schemas.microsoft.com/office/drawing/2014/main" id="{3DF138A1-1169-4C12-A9B6-8F91ABCF94A1}"/>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427749" y="4873099"/>
            <a:ext cx="1095295" cy="109529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Rounded Corners 20">
            <a:extLst>
              <a:ext uri="{FF2B5EF4-FFF2-40B4-BE49-F238E27FC236}">
                <a16:creationId xmlns:a16="http://schemas.microsoft.com/office/drawing/2014/main" id="{37BFEA3A-9E77-45F9-A535-D4AEFE9AEBBE}"/>
              </a:ext>
            </a:extLst>
          </p:cNvPr>
          <p:cNvSpPr/>
          <p:nvPr/>
        </p:nvSpPr>
        <p:spPr>
          <a:xfrm>
            <a:off x="3596278" y="5948955"/>
            <a:ext cx="1337981" cy="540000"/>
          </a:xfrm>
          <a:prstGeom prst="roundRect">
            <a:avLst/>
          </a:prstGeom>
          <a:solidFill>
            <a:schemeClr val="accent2"/>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bg1"/>
                </a:solidFill>
              </a:rPr>
              <a:t>Bad advice!</a:t>
            </a:r>
          </a:p>
        </p:txBody>
      </p:sp>
      <p:sp>
        <p:nvSpPr>
          <p:cNvPr id="22" name="Rectangle: Rounded Corners 21">
            <a:extLst>
              <a:ext uri="{FF2B5EF4-FFF2-40B4-BE49-F238E27FC236}">
                <a16:creationId xmlns:a16="http://schemas.microsoft.com/office/drawing/2014/main" id="{676AD1EB-AD0C-419E-BBDF-9CFA28C964A9}"/>
              </a:ext>
            </a:extLst>
          </p:cNvPr>
          <p:cNvSpPr/>
          <p:nvPr/>
        </p:nvSpPr>
        <p:spPr>
          <a:xfrm>
            <a:off x="7334326" y="5948955"/>
            <a:ext cx="1337981" cy="540000"/>
          </a:xfrm>
          <a:prstGeom prst="roundRect">
            <a:avLst/>
          </a:prstGeom>
          <a:solidFill>
            <a:schemeClr val="tx2"/>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bg1"/>
                </a:solidFill>
              </a:rPr>
              <a:t>We should follow this!</a:t>
            </a:r>
          </a:p>
        </p:txBody>
      </p:sp>
      <p:sp>
        <p:nvSpPr>
          <p:cNvPr id="23" name="Rectangle: Rounded Corners 22">
            <a:extLst>
              <a:ext uri="{FF2B5EF4-FFF2-40B4-BE49-F238E27FC236}">
                <a16:creationId xmlns:a16="http://schemas.microsoft.com/office/drawing/2014/main" id="{0C2835A5-35ED-4F03-8254-84A561DB0136}"/>
              </a:ext>
            </a:extLst>
          </p:cNvPr>
          <p:cNvSpPr/>
          <p:nvPr/>
        </p:nvSpPr>
        <p:spPr>
          <a:xfrm>
            <a:off x="5429302" y="5948955"/>
            <a:ext cx="1337981" cy="540000"/>
          </a:xfrm>
          <a:prstGeom prst="roundRect">
            <a:avLst/>
          </a:prstGeom>
          <a:solidFill>
            <a:schemeClr val="bg1">
              <a:lumMod val="50000"/>
            </a:schemeClr>
          </a:solidFill>
          <a:ln w="285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bg1"/>
                </a:solidFill>
              </a:rPr>
              <a:t>I’m not sure</a:t>
            </a:r>
          </a:p>
        </p:txBody>
      </p:sp>
      <p:sp>
        <p:nvSpPr>
          <p:cNvPr id="25" name="Cloud 24">
            <a:extLst>
              <a:ext uri="{FF2B5EF4-FFF2-40B4-BE49-F238E27FC236}">
                <a16:creationId xmlns:a16="http://schemas.microsoft.com/office/drawing/2014/main" id="{E63997A2-99ED-40DC-8467-1FE4E7D65506}"/>
              </a:ext>
            </a:extLst>
          </p:cNvPr>
          <p:cNvSpPr/>
          <p:nvPr/>
        </p:nvSpPr>
        <p:spPr>
          <a:xfrm>
            <a:off x="4533524" y="3048611"/>
            <a:ext cx="3094419" cy="1421262"/>
          </a:xfrm>
          <a:prstGeom prst="cloud">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a:ea typeface="Lato" panose="020F0502020204030203" pitchFamily="34" charset="0"/>
                <a:cs typeface="Century Gothic"/>
              </a:rPr>
              <a:t>What would you do?</a:t>
            </a:r>
          </a:p>
          <a:p>
            <a:pPr algn="ctr"/>
            <a:r>
              <a:rPr lang="en-GB" sz="1600" dirty="0">
                <a:solidFill>
                  <a:schemeClr val="tx1"/>
                </a:solidFill>
                <a:latin typeface="Century Gothic"/>
                <a:ea typeface="Lato" panose="020F0502020204030203" pitchFamily="34" charset="0"/>
                <a:cs typeface="Century Gothic"/>
              </a:rPr>
              <a:t>Would you follow this advice?</a:t>
            </a:r>
          </a:p>
        </p:txBody>
      </p:sp>
    </p:spTree>
    <p:extLst>
      <p:ext uri="{BB962C8B-B14F-4D97-AF65-F5344CB8AC3E}">
        <p14:creationId xmlns:p14="http://schemas.microsoft.com/office/powerpoint/2010/main" val="377163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8F8870F-03A3-4FA2-AFD9-DEA4C55D86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2093" y="208607"/>
            <a:ext cx="796849" cy="766753"/>
          </a:xfrm>
          <a:prstGeom prst="rect">
            <a:avLst/>
          </a:prstGeom>
        </p:spPr>
      </p:pic>
      <p:sp>
        <p:nvSpPr>
          <p:cNvPr id="15" name="Speech Bubble: Rectangle with Corners Rounded 14">
            <a:extLst>
              <a:ext uri="{FF2B5EF4-FFF2-40B4-BE49-F238E27FC236}">
                <a16:creationId xmlns:a16="http://schemas.microsoft.com/office/drawing/2014/main" id="{A8048460-DF67-49DE-B69E-69CFFFDDEE9C}"/>
              </a:ext>
            </a:extLst>
          </p:cNvPr>
          <p:cNvSpPr/>
          <p:nvPr/>
        </p:nvSpPr>
        <p:spPr>
          <a:xfrm>
            <a:off x="428698" y="1143192"/>
            <a:ext cx="5337102" cy="1295766"/>
          </a:xfrm>
          <a:prstGeom prst="wedgeRoundRectCallout">
            <a:avLst>
              <a:gd name="adj1" fmla="val 50010"/>
              <a:gd name="adj2" fmla="val 87058"/>
              <a:gd name="adj3" fmla="val 16667"/>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The more people in a country, the more easily the virus can spread, so </a:t>
            </a:r>
            <a:r>
              <a:rPr lang="en-GB" sz="1600" b="1" dirty="0">
                <a:solidFill>
                  <a:schemeClr val="tx1"/>
                </a:solidFill>
              </a:rPr>
              <a:t>bigger countries need stricter lockdowns than smaller ones.</a:t>
            </a:r>
          </a:p>
        </p:txBody>
      </p:sp>
      <p:pic>
        <p:nvPicPr>
          <p:cNvPr id="17" name="Picture 16" descr="A person posing for the camera&#10;&#10;Description automatically generated">
            <a:extLst>
              <a:ext uri="{FF2B5EF4-FFF2-40B4-BE49-F238E27FC236}">
                <a16:creationId xmlns:a16="http://schemas.microsoft.com/office/drawing/2014/main" id="{90A83723-170B-49D3-9A83-A58B8F69835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884508" y="1953175"/>
            <a:ext cx="3104472" cy="4732295"/>
          </a:xfrm>
          <a:prstGeom prst="rect">
            <a:avLst/>
          </a:prstGeom>
        </p:spPr>
      </p:pic>
      <p:sp>
        <p:nvSpPr>
          <p:cNvPr id="14" name="Title 1">
            <a:extLst>
              <a:ext uri="{FF2B5EF4-FFF2-40B4-BE49-F238E27FC236}">
                <a16:creationId xmlns:a16="http://schemas.microsoft.com/office/drawing/2014/main" id="{A26B89A7-E9B7-4987-AE42-8DE980EBF9E8}"/>
              </a:ext>
            </a:extLst>
          </p:cNvPr>
          <p:cNvSpPr txBox="1">
            <a:spLocks/>
          </p:cNvSpPr>
          <p:nvPr/>
        </p:nvSpPr>
        <p:spPr>
          <a:xfrm>
            <a:off x="872360" y="274638"/>
            <a:ext cx="560062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sz="2700" dirty="0"/>
              <a:t>Just following advice?</a:t>
            </a:r>
          </a:p>
        </p:txBody>
      </p:sp>
      <p:cxnSp>
        <p:nvCxnSpPr>
          <p:cNvPr id="16" name="Straight Arrow Connector 15">
            <a:extLst>
              <a:ext uri="{FF2B5EF4-FFF2-40B4-BE49-F238E27FC236}">
                <a16:creationId xmlns:a16="http://schemas.microsoft.com/office/drawing/2014/main" id="{15203FD7-6608-43A1-9544-EE934B5A9FE5}"/>
              </a:ext>
            </a:extLst>
          </p:cNvPr>
          <p:cNvCxnSpPr>
            <a:cxnSpLocks/>
          </p:cNvCxnSpPr>
          <p:nvPr/>
        </p:nvCxnSpPr>
        <p:spPr>
          <a:xfrm>
            <a:off x="333413" y="6234017"/>
            <a:ext cx="5551095" cy="29633"/>
          </a:xfrm>
          <a:prstGeom prst="straightConnector1">
            <a:avLst/>
          </a:prstGeom>
          <a:ln w="28575">
            <a:solidFill>
              <a:schemeClr val="tx2"/>
            </a:solidFill>
            <a:headEnd type="triangle"/>
            <a:tailEnd type="triangle"/>
          </a:ln>
        </p:spPr>
        <p:style>
          <a:lnRef idx="2">
            <a:schemeClr val="accent1"/>
          </a:lnRef>
          <a:fillRef idx="0">
            <a:schemeClr val="accent1"/>
          </a:fillRef>
          <a:effectRef idx="1">
            <a:schemeClr val="accent1"/>
          </a:effectRef>
          <a:fontRef idx="minor">
            <a:schemeClr val="tx1"/>
          </a:fontRef>
        </p:style>
      </p:cxnSp>
      <p:pic>
        <p:nvPicPr>
          <p:cNvPr id="18" name="Picture 6" descr="Person Shrugging: Dark Skin Tone on Apple iOS 13.3">
            <a:extLst>
              <a:ext uri="{FF2B5EF4-FFF2-40B4-BE49-F238E27FC236}">
                <a16:creationId xmlns:a16="http://schemas.microsoft.com/office/drawing/2014/main" id="{36680D0B-2D07-4C19-A32E-CBF497130502}"/>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419174" y="4848730"/>
            <a:ext cx="1191565" cy="119156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Person Gesturing No: Medium-Light Skin Tone on Apple iOS 13.3">
            <a:extLst>
              <a:ext uri="{FF2B5EF4-FFF2-40B4-BE49-F238E27FC236}">
                <a16:creationId xmlns:a16="http://schemas.microsoft.com/office/drawing/2014/main" id="{64E31DA4-4BA2-4B60-BEB3-4F768D77B2A8}"/>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87375" y="4927374"/>
            <a:ext cx="1095296" cy="109529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Woman Raising Hand: Medium Skin Tone on Apple iOS 13.3">
            <a:extLst>
              <a:ext uri="{FF2B5EF4-FFF2-40B4-BE49-F238E27FC236}">
                <a16:creationId xmlns:a16="http://schemas.microsoft.com/office/drawing/2014/main" id="{9755FCFC-B4EC-451C-9179-C0BC2B9CCFE4}"/>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361971" y="4873099"/>
            <a:ext cx="1095295" cy="109529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Rounded Corners 20">
            <a:extLst>
              <a:ext uri="{FF2B5EF4-FFF2-40B4-BE49-F238E27FC236}">
                <a16:creationId xmlns:a16="http://schemas.microsoft.com/office/drawing/2014/main" id="{CEF42D61-DF14-4363-8963-AD5A46BC0145}"/>
              </a:ext>
            </a:extLst>
          </p:cNvPr>
          <p:cNvSpPr/>
          <p:nvPr/>
        </p:nvSpPr>
        <p:spPr>
          <a:xfrm>
            <a:off x="565694" y="5948955"/>
            <a:ext cx="1337981" cy="540000"/>
          </a:xfrm>
          <a:prstGeom prst="roundRect">
            <a:avLst/>
          </a:prstGeom>
          <a:solidFill>
            <a:schemeClr val="accent2"/>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bg1"/>
                </a:solidFill>
              </a:rPr>
              <a:t>Bad advice!</a:t>
            </a:r>
          </a:p>
        </p:txBody>
      </p:sp>
      <p:sp>
        <p:nvSpPr>
          <p:cNvPr id="22" name="Rectangle: Rounded Corners 21">
            <a:extLst>
              <a:ext uri="{FF2B5EF4-FFF2-40B4-BE49-F238E27FC236}">
                <a16:creationId xmlns:a16="http://schemas.microsoft.com/office/drawing/2014/main" id="{AF9ACEEC-A75F-457E-9D24-B65E991C642E}"/>
              </a:ext>
            </a:extLst>
          </p:cNvPr>
          <p:cNvSpPr/>
          <p:nvPr/>
        </p:nvSpPr>
        <p:spPr>
          <a:xfrm>
            <a:off x="4303742" y="5948955"/>
            <a:ext cx="1337981" cy="540000"/>
          </a:xfrm>
          <a:prstGeom prst="roundRect">
            <a:avLst/>
          </a:prstGeom>
          <a:solidFill>
            <a:schemeClr val="tx2"/>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bg1"/>
                </a:solidFill>
              </a:rPr>
              <a:t>We should follow this!</a:t>
            </a:r>
          </a:p>
        </p:txBody>
      </p:sp>
      <p:sp>
        <p:nvSpPr>
          <p:cNvPr id="23" name="Rectangle: Rounded Corners 22">
            <a:extLst>
              <a:ext uri="{FF2B5EF4-FFF2-40B4-BE49-F238E27FC236}">
                <a16:creationId xmlns:a16="http://schemas.microsoft.com/office/drawing/2014/main" id="{E4950789-5844-4637-AB1C-4F7B62D4618B}"/>
              </a:ext>
            </a:extLst>
          </p:cNvPr>
          <p:cNvSpPr/>
          <p:nvPr/>
        </p:nvSpPr>
        <p:spPr>
          <a:xfrm>
            <a:off x="2398718" y="5948955"/>
            <a:ext cx="1337981" cy="540000"/>
          </a:xfrm>
          <a:prstGeom prst="roundRect">
            <a:avLst/>
          </a:prstGeom>
          <a:solidFill>
            <a:schemeClr val="bg1">
              <a:lumMod val="50000"/>
            </a:schemeClr>
          </a:solidFill>
          <a:ln w="285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bg1"/>
                </a:solidFill>
              </a:rPr>
              <a:t>I’m not sure</a:t>
            </a:r>
          </a:p>
        </p:txBody>
      </p:sp>
      <p:sp>
        <p:nvSpPr>
          <p:cNvPr id="24" name="Cloud 23">
            <a:extLst>
              <a:ext uri="{FF2B5EF4-FFF2-40B4-BE49-F238E27FC236}">
                <a16:creationId xmlns:a16="http://schemas.microsoft.com/office/drawing/2014/main" id="{E149DCE7-144A-4369-A6AF-8BAF6B5038A1}"/>
              </a:ext>
            </a:extLst>
          </p:cNvPr>
          <p:cNvSpPr/>
          <p:nvPr/>
        </p:nvSpPr>
        <p:spPr>
          <a:xfrm>
            <a:off x="1520498" y="3054469"/>
            <a:ext cx="3094419" cy="1421262"/>
          </a:xfrm>
          <a:prstGeom prst="cloud">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a:ea typeface="Lato" panose="020F0502020204030203" pitchFamily="34" charset="0"/>
                <a:cs typeface="Century Gothic"/>
              </a:rPr>
              <a:t>What would you do?</a:t>
            </a:r>
          </a:p>
          <a:p>
            <a:pPr algn="ctr"/>
            <a:r>
              <a:rPr lang="en-GB" sz="1600" dirty="0">
                <a:solidFill>
                  <a:schemeClr val="tx1"/>
                </a:solidFill>
                <a:latin typeface="Century Gothic"/>
                <a:ea typeface="Lato" panose="020F0502020204030203" pitchFamily="34" charset="0"/>
                <a:cs typeface="Century Gothic"/>
              </a:rPr>
              <a:t>Would you follow this advice?</a:t>
            </a:r>
          </a:p>
        </p:txBody>
      </p:sp>
    </p:spTree>
    <p:extLst>
      <p:ext uri="{BB962C8B-B14F-4D97-AF65-F5344CB8AC3E}">
        <p14:creationId xmlns:p14="http://schemas.microsoft.com/office/powerpoint/2010/main" val="48576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D93403-66FA-478F-B89A-C4BDD5917F76}"/>
              </a:ext>
            </a:extLst>
          </p:cNvPr>
          <p:cNvSpPr>
            <a:spLocks noGrp="1"/>
          </p:cNvSpPr>
          <p:nvPr>
            <p:ph type="body" sz="quarter" idx="17"/>
          </p:nvPr>
        </p:nvSpPr>
        <p:spPr>
          <a:xfrm>
            <a:off x="298480" y="3834166"/>
            <a:ext cx="1712913" cy="1149259"/>
          </a:xfrm>
          <a:solidFill>
            <a:schemeClr val="accent5"/>
          </a:solidFill>
        </p:spPr>
        <p:txBody>
          <a:bodyPr/>
          <a:lstStyle/>
          <a:p>
            <a:r>
              <a:rPr lang="en-GB" dirty="0"/>
              <a:t>Does one size fit all?</a:t>
            </a:r>
          </a:p>
        </p:txBody>
      </p:sp>
      <p:sp>
        <p:nvSpPr>
          <p:cNvPr id="3" name="Text Placeholder 2">
            <a:extLst>
              <a:ext uri="{FF2B5EF4-FFF2-40B4-BE49-F238E27FC236}">
                <a16:creationId xmlns:a16="http://schemas.microsoft.com/office/drawing/2014/main" id="{1B1C5C19-3BEF-40F0-BBB3-B465E3BF533B}"/>
              </a:ext>
            </a:extLst>
          </p:cNvPr>
          <p:cNvSpPr>
            <a:spLocks noGrp="1"/>
          </p:cNvSpPr>
          <p:nvPr>
            <p:ph type="body" sz="quarter" idx="13"/>
          </p:nvPr>
        </p:nvSpPr>
        <p:spPr>
          <a:xfrm>
            <a:off x="1858417" y="1209716"/>
            <a:ext cx="1712913" cy="1109663"/>
          </a:xfrm>
        </p:spPr>
        <p:txBody>
          <a:bodyPr/>
          <a:lstStyle/>
          <a:p>
            <a:r>
              <a:rPr lang="en-GB" dirty="0"/>
              <a:t>Starter: Where in the world…</a:t>
            </a:r>
          </a:p>
        </p:txBody>
      </p:sp>
      <p:sp>
        <p:nvSpPr>
          <p:cNvPr id="4" name="Text Placeholder 3">
            <a:extLst>
              <a:ext uri="{FF2B5EF4-FFF2-40B4-BE49-F238E27FC236}">
                <a16:creationId xmlns:a16="http://schemas.microsoft.com/office/drawing/2014/main" id="{F3FB5820-814D-4D54-BDEF-81649822D553}"/>
              </a:ext>
            </a:extLst>
          </p:cNvPr>
          <p:cNvSpPr>
            <a:spLocks noGrp="1"/>
          </p:cNvSpPr>
          <p:nvPr>
            <p:ph type="body" sz="quarter" idx="14"/>
          </p:nvPr>
        </p:nvSpPr>
        <p:spPr>
          <a:xfrm>
            <a:off x="3972597" y="1158031"/>
            <a:ext cx="1884045" cy="1161348"/>
          </a:xfrm>
          <a:solidFill>
            <a:schemeClr val="bg1"/>
          </a:solidFill>
        </p:spPr>
        <p:txBody>
          <a:bodyPr/>
          <a:lstStyle/>
          <a:p>
            <a:r>
              <a:rPr lang="en-GB" dirty="0"/>
              <a:t>   Why are we talking about this?</a:t>
            </a:r>
          </a:p>
        </p:txBody>
      </p:sp>
      <p:sp>
        <p:nvSpPr>
          <p:cNvPr id="5" name="Text Placeholder 4">
            <a:extLst>
              <a:ext uri="{FF2B5EF4-FFF2-40B4-BE49-F238E27FC236}">
                <a16:creationId xmlns:a16="http://schemas.microsoft.com/office/drawing/2014/main" id="{2D4F2A90-9C1C-4009-9DE9-691AF46FB2DA}"/>
              </a:ext>
            </a:extLst>
          </p:cNvPr>
          <p:cNvSpPr>
            <a:spLocks noGrp="1"/>
          </p:cNvSpPr>
          <p:nvPr>
            <p:ph type="body" sz="quarter" idx="15"/>
          </p:nvPr>
        </p:nvSpPr>
        <p:spPr>
          <a:xfrm>
            <a:off x="7131787" y="2505810"/>
            <a:ext cx="1713599" cy="1108800"/>
          </a:xfrm>
          <a:solidFill>
            <a:schemeClr val="bg1"/>
          </a:solidFill>
        </p:spPr>
        <p:txBody>
          <a:bodyPr/>
          <a:lstStyle/>
          <a:p>
            <a:r>
              <a:rPr lang="en-GB" dirty="0"/>
              <a:t>What’s going on around the world?</a:t>
            </a:r>
          </a:p>
        </p:txBody>
      </p:sp>
      <p:sp>
        <p:nvSpPr>
          <p:cNvPr id="6" name="Text Placeholder 5">
            <a:extLst>
              <a:ext uri="{FF2B5EF4-FFF2-40B4-BE49-F238E27FC236}">
                <a16:creationId xmlns:a16="http://schemas.microsoft.com/office/drawing/2014/main" id="{FD2B9F97-E99F-4B06-8575-7CE12615A3A0}"/>
              </a:ext>
            </a:extLst>
          </p:cNvPr>
          <p:cNvSpPr>
            <a:spLocks noGrp="1"/>
          </p:cNvSpPr>
          <p:nvPr>
            <p:ph type="body" sz="quarter" idx="16"/>
          </p:nvPr>
        </p:nvSpPr>
        <p:spPr>
          <a:xfrm>
            <a:off x="3199846" y="2805200"/>
            <a:ext cx="2064047" cy="1173600"/>
          </a:xfrm>
          <a:solidFill>
            <a:schemeClr val="bg1"/>
          </a:solidFill>
        </p:spPr>
        <p:txBody>
          <a:bodyPr anchor="ctr"/>
          <a:lstStyle/>
          <a:p>
            <a:r>
              <a:rPr lang="en-GB" dirty="0"/>
              <a:t>Just following advice?</a:t>
            </a:r>
          </a:p>
        </p:txBody>
      </p:sp>
      <p:sp>
        <p:nvSpPr>
          <p:cNvPr id="8" name="Text Placeholder 7">
            <a:extLst>
              <a:ext uri="{FF2B5EF4-FFF2-40B4-BE49-F238E27FC236}">
                <a16:creationId xmlns:a16="http://schemas.microsoft.com/office/drawing/2014/main" id="{F006982E-3E42-4ADD-B09B-E457CEB8AF36}"/>
              </a:ext>
            </a:extLst>
          </p:cNvPr>
          <p:cNvSpPr>
            <a:spLocks noGrp="1"/>
          </p:cNvSpPr>
          <p:nvPr>
            <p:ph type="body" sz="quarter" idx="19"/>
          </p:nvPr>
        </p:nvSpPr>
        <p:spPr>
          <a:xfrm>
            <a:off x="2928656" y="5067700"/>
            <a:ext cx="1487488" cy="1181100"/>
          </a:xfrm>
        </p:spPr>
        <p:txBody>
          <a:bodyPr/>
          <a:lstStyle/>
          <a:p>
            <a:r>
              <a:rPr lang="en-GB" dirty="0"/>
              <a:t>Vote!</a:t>
            </a:r>
          </a:p>
        </p:txBody>
      </p:sp>
      <p:pic>
        <p:nvPicPr>
          <p:cNvPr id="9" name="Picture 8">
            <a:extLst>
              <a:ext uri="{FF2B5EF4-FFF2-40B4-BE49-F238E27FC236}">
                <a16:creationId xmlns:a16="http://schemas.microsoft.com/office/drawing/2014/main" id="{99BBF635-27DD-4398-A315-8559E70F8E0C}"/>
              </a:ext>
            </a:extLst>
          </p:cNvPr>
          <p:cNvPicPr>
            <a:picLocks noChangeAspect="1"/>
          </p:cNvPicPr>
          <p:nvPr/>
        </p:nvPicPr>
        <p:blipFill>
          <a:blip r:embed="rId3">
            <a:clrChange>
              <a:clrFrom>
                <a:srgbClr val="FFFFFF"/>
              </a:clrFrom>
              <a:clrTo>
                <a:srgbClr val="FFFFFF">
                  <a:alpha val="0"/>
                </a:srgbClr>
              </a:clrTo>
            </a:clrChange>
          </a:blip>
          <a:stretch>
            <a:fillRect/>
          </a:stretch>
        </p:blipFill>
        <p:spPr>
          <a:xfrm flipH="1">
            <a:off x="4020291" y="4718518"/>
            <a:ext cx="1134359" cy="1737361"/>
          </a:xfrm>
          <a:prstGeom prst="rect">
            <a:avLst/>
          </a:prstGeom>
        </p:spPr>
      </p:pic>
      <p:pic>
        <p:nvPicPr>
          <p:cNvPr id="11" name="Picture 10">
            <a:extLst>
              <a:ext uri="{FF2B5EF4-FFF2-40B4-BE49-F238E27FC236}">
                <a16:creationId xmlns:a16="http://schemas.microsoft.com/office/drawing/2014/main" id="{3F389E0A-A0A2-4EF7-B0F5-7B2C4FDB14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20866" y="1072719"/>
            <a:ext cx="993753" cy="956220"/>
          </a:xfrm>
          <a:prstGeom prst="rect">
            <a:avLst/>
          </a:prstGeom>
        </p:spPr>
      </p:pic>
      <p:pic>
        <p:nvPicPr>
          <p:cNvPr id="12" name="Picture 11">
            <a:extLst>
              <a:ext uri="{FF2B5EF4-FFF2-40B4-BE49-F238E27FC236}">
                <a16:creationId xmlns:a16="http://schemas.microsoft.com/office/drawing/2014/main" id="{849250F2-06B8-4D7B-B780-610FF4841E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66340" y="2245237"/>
            <a:ext cx="654377" cy="980728"/>
          </a:xfrm>
          <a:prstGeom prst="rect">
            <a:avLst/>
          </a:prstGeom>
        </p:spPr>
      </p:pic>
      <p:sp>
        <p:nvSpPr>
          <p:cNvPr id="24" name="Text Placeholder 6">
            <a:extLst>
              <a:ext uri="{FF2B5EF4-FFF2-40B4-BE49-F238E27FC236}">
                <a16:creationId xmlns:a16="http://schemas.microsoft.com/office/drawing/2014/main" id="{1FD4CA48-E045-41C4-9C63-82C141DE65A9}"/>
              </a:ext>
            </a:extLst>
          </p:cNvPr>
          <p:cNvSpPr>
            <a:spLocks noGrp="1"/>
          </p:cNvSpPr>
          <p:nvPr>
            <p:ph type="body" sz="quarter" idx="18"/>
          </p:nvPr>
        </p:nvSpPr>
        <p:spPr>
          <a:xfrm>
            <a:off x="5263933" y="5006899"/>
            <a:ext cx="2064047" cy="1292824"/>
          </a:xfrm>
          <a:solidFill>
            <a:schemeClr val="bg1"/>
          </a:solidFill>
        </p:spPr>
        <p:txBody>
          <a:bodyPr/>
          <a:lstStyle/>
          <a:p>
            <a:r>
              <a:rPr lang="en-GB" dirty="0"/>
              <a:t>Ext: Hear more stories!</a:t>
            </a:r>
          </a:p>
        </p:txBody>
      </p:sp>
      <p:pic>
        <p:nvPicPr>
          <p:cNvPr id="25" name="Picture 24">
            <a:extLst>
              <a:ext uri="{FF2B5EF4-FFF2-40B4-BE49-F238E27FC236}">
                <a16:creationId xmlns:a16="http://schemas.microsoft.com/office/drawing/2014/main" id="{5D2AFC9A-070F-4E85-9154-2719D3FFFD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85720">
            <a:off x="5279602" y="4868795"/>
            <a:ext cx="499626" cy="595324"/>
          </a:xfrm>
          <a:prstGeom prst="rect">
            <a:avLst/>
          </a:prstGeom>
        </p:spPr>
      </p:pic>
      <p:pic>
        <p:nvPicPr>
          <p:cNvPr id="13" name="Picture 12" descr="A person smiling for the camera&#10;&#10;Description automatically generated">
            <a:extLst>
              <a:ext uri="{FF2B5EF4-FFF2-40B4-BE49-F238E27FC236}">
                <a16:creationId xmlns:a16="http://schemas.microsoft.com/office/drawing/2014/main" id="{B55453C5-DB6E-4830-BA7F-1EE3C38A6093}"/>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363762" y="2656774"/>
            <a:ext cx="1165637" cy="1173664"/>
          </a:xfrm>
          <a:prstGeom prst="ellipse">
            <a:avLst/>
          </a:prstGeom>
        </p:spPr>
      </p:pic>
      <p:pic>
        <p:nvPicPr>
          <p:cNvPr id="14" name="Picture 13" descr="A person wearing a hat and smiling at the camera&#10;&#10;Description automatically generated">
            <a:extLst>
              <a:ext uri="{FF2B5EF4-FFF2-40B4-BE49-F238E27FC236}">
                <a16:creationId xmlns:a16="http://schemas.microsoft.com/office/drawing/2014/main" id="{B82A584D-9DC0-467C-81D1-FFCFC4AC8DF3}"/>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255954" y="1147939"/>
            <a:ext cx="1072026" cy="1041154"/>
          </a:xfrm>
          <a:prstGeom prst="ellipse">
            <a:avLst/>
          </a:prstGeom>
        </p:spPr>
      </p:pic>
      <p:pic>
        <p:nvPicPr>
          <p:cNvPr id="15" name="Picture 14" descr="A person sitting at a table eating food&#10;&#10;Description automatically generated">
            <a:extLst>
              <a:ext uri="{FF2B5EF4-FFF2-40B4-BE49-F238E27FC236}">
                <a16:creationId xmlns:a16="http://schemas.microsoft.com/office/drawing/2014/main" id="{F97C663E-E4BE-4B34-98EB-6F572494F237}"/>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933458" y="2783906"/>
            <a:ext cx="1133239" cy="1133109"/>
          </a:xfrm>
          <a:prstGeom prst="ellipse">
            <a:avLst/>
          </a:prstGeom>
        </p:spPr>
      </p:pic>
      <p:pic>
        <p:nvPicPr>
          <p:cNvPr id="16" name="Picture 15" descr="A person sitting at a table&#10;&#10;Description automatically generated">
            <a:extLst>
              <a:ext uri="{FF2B5EF4-FFF2-40B4-BE49-F238E27FC236}">
                <a16:creationId xmlns:a16="http://schemas.microsoft.com/office/drawing/2014/main" id="{4DE3C3F0-B51F-48AE-AD5E-A3AD8375C3D5}"/>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1712591" y="4983425"/>
            <a:ext cx="1127634" cy="1134000"/>
          </a:xfrm>
          <a:prstGeom prst="ellipse">
            <a:avLst/>
          </a:prstGeom>
        </p:spPr>
      </p:pic>
    </p:spTree>
    <p:extLst>
      <p:ext uri="{BB962C8B-B14F-4D97-AF65-F5344CB8AC3E}">
        <p14:creationId xmlns:p14="http://schemas.microsoft.com/office/powerpoint/2010/main" val="1924772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young boy who is smiling at the camera&#10;&#10;Description automatically generated">
            <a:extLst>
              <a:ext uri="{FF2B5EF4-FFF2-40B4-BE49-F238E27FC236}">
                <a16:creationId xmlns:a16="http://schemas.microsoft.com/office/drawing/2014/main" id="{F96801FF-06BE-41F7-ABF2-2E3A84240FAD}"/>
              </a:ext>
            </a:extLst>
          </p:cNvPr>
          <p:cNvPicPr>
            <a:picLocks noChangeAspect="1"/>
          </p:cNvPicPr>
          <p:nvPr/>
        </p:nvPicPr>
        <p:blipFill rotWithShape="1">
          <a:blip r:embed="rId3" cstate="print">
            <a:clrChange>
              <a:clrFrom>
                <a:srgbClr val="F2F2F4"/>
              </a:clrFrom>
              <a:clrTo>
                <a:srgbClr val="F2F2F4">
                  <a:alpha val="0"/>
                </a:srgbClr>
              </a:clrTo>
            </a:clrChange>
            <a:extLst>
              <a:ext uri="{28A0092B-C50C-407E-A947-70E740481C1C}">
                <a14:useLocalDpi xmlns:a14="http://schemas.microsoft.com/office/drawing/2010/main"/>
              </a:ext>
            </a:extLst>
          </a:blip>
          <a:srcRect/>
          <a:stretch/>
        </p:blipFill>
        <p:spPr>
          <a:xfrm>
            <a:off x="1422682" y="3953963"/>
            <a:ext cx="2741844" cy="2734509"/>
          </a:xfrm>
          <a:prstGeom prst="rect">
            <a:avLst/>
          </a:prstGeom>
        </p:spPr>
      </p:pic>
      <p:sp>
        <p:nvSpPr>
          <p:cNvPr id="3" name="Title 1">
            <a:extLst>
              <a:ext uri="{FF2B5EF4-FFF2-40B4-BE49-F238E27FC236}">
                <a16:creationId xmlns:a16="http://schemas.microsoft.com/office/drawing/2014/main" id="{A41BCE30-69A5-43D0-BF3B-AE0BAAAB2A9C}"/>
              </a:ext>
            </a:extLst>
          </p:cNvPr>
          <p:cNvSpPr txBox="1">
            <a:spLocks/>
          </p:cNvSpPr>
          <p:nvPr/>
        </p:nvSpPr>
        <p:spPr>
          <a:xfrm>
            <a:off x="872360" y="274638"/>
            <a:ext cx="560062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sz="2700" dirty="0"/>
              <a:t>Does one size fit all?</a:t>
            </a:r>
          </a:p>
        </p:txBody>
      </p:sp>
      <p:sp>
        <p:nvSpPr>
          <p:cNvPr id="8" name="Cloud 7">
            <a:extLst>
              <a:ext uri="{FF2B5EF4-FFF2-40B4-BE49-F238E27FC236}">
                <a16:creationId xmlns:a16="http://schemas.microsoft.com/office/drawing/2014/main" id="{7208C1DB-CDCE-49CE-9302-6D2AB73D397F}"/>
              </a:ext>
            </a:extLst>
          </p:cNvPr>
          <p:cNvSpPr/>
          <p:nvPr/>
        </p:nvSpPr>
        <p:spPr>
          <a:xfrm>
            <a:off x="1774798" y="833700"/>
            <a:ext cx="5726923" cy="2734510"/>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Vote with your thumbs (3-10 mins)</a:t>
            </a:r>
          </a:p>
          <a:p>
            <a:pPr algn="ctr"/>
            <a:r>
              <a:rPr lang="en-GB" sz="1600" dirty="0"/>
              <a:t>On the next few slides you are going to see some different opinions about how the world should respond to the Coronavirus. If you agree, put your thumb up. If you disagree put your thumb down.</a:t>
            </a:r>
          </a:p>
        </p:txBody>
      </p:sp>
      <p:pic>
        <p:nvPicPr>
          <p:cNvPr id="9" name="Picture 8">
            <a:extLst>
              <a:ext uri="{FF2B5EF4-FFF2-40B4-BE49-F238E27FC236}">
                <a16:creationId xmlns:a16="http://schemas.microsoft.com/office/drawing/2014/main" id="{2D4A71B3-729A-48D8-9428-690FE9CDC1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5720">
            <a:off x="289920" y="289394"/>
            <a:ext cx="564686" cy="672846"/>
          </a:xfrm>
          <a:prstGeom prst="rect">
            <a:avLst/>
          </a:prstGeom>
        </p:spPr>
      </p:pic>
      <p:pic>
        <p:nvPicPr>
          <p:cNvPr id="10" name="Picture 9" descr="A person posing for the camera&#10;&#10;Description automatically generated">
            <a:extLst>
              <a:ext uri="{FF2B5EF4-FFF2-40B4-BE49-F238E27FC236}">
                <a16:creationId xmlns:a16="http://schemas.microsoft.com/office/drawing/2014/main" id="{68C4153E-6E5D-444A-B236-A263674D4674}"/>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5003" y="3300089"/>
            <a:ext cx="2233353" cy="3381961"/>
          </a:xfrm>
          <a:prstGeom prst="rect">
            <a:avLst/>
          </a:prstGeom>
        </p:spPr>
      </p:pic>
      <p:pic>
        <p:nvPicPr>
          <p:cNvPr id="12" name="Graphic 11" descr="Thumbs up sign">
            <a:extLst>
              <a:ext uri="{FF2B5EF4-FFF2-40B4-BE49-F238E27FC236}">
                <a16:creationId xmlns:a16="http://schemas.microsoft.com/office/drawing/2014/main" id="{3728046B-8186-47DE-B555-7A77D3D3333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2760" y="1795609"/>
            <a:ext cx="914400" cy="914400"/>
          </a:xfrm>
          <a:prstGeom prst="rect">
            <a:avLst/>
          </a:prstGeom>
        </p:spPr>
      </p:pic>
      <p:pic>
        <p:nvPicPr>
          <p:cNvPr id="13" name="Graphic 12" descr="Thumbs Down">
            <a:extLst>
              <a:ext uri="{FF2B5EF4-FFF2-40B4-BE49-F238E27FC236}">
                <a16:creationId xmlns:a16="http://schemas.microsoft.com/office/drawing/2014/main" id="{D77082DC-2F6B-4438-A902-EF7B415CF34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14440" y="1795609"/>
            <a:ext cx="914400" cy="914400"/>
          </a:xfrm>
          <a:prstGeom prst="rect">
            <a:avLst/>
          </a:prstGeom>
        </p:spPr>
      </p:pic>
      <p:sp>
        <p:nvSpPr>
          <p:cNvPr id="14" name="Speech Bubble: Rectangle with Corners Rounded 13">
            <a:extLst>
              <a:ext uri="{FF2B5EF4-FFF2-40B4-BE49-F238E27FC236}">
                <a16:creationId xmlns:a16="http://schemas.microsoft.com/office/drawing/2014/main" id="{967C552A-CBAE-4D2D-BF68-DD7BD3C5E2FA}"/>
              </a:ext>
            </a:extLst>
          </p:cNvPr>
          <p:cNvSpPr/>
          <p:nvPr/>
        </p:nvSpPr>
        <p:spPr>
          <a:xfrm>
            <a:off x="254806" y="1225511"/>
            <a:ext cx="1273040" cy="500449"/>
          </a:xfrm>
          <a:prstGeom prst="wedgeRoundRectCallout">
            <a:avLst>
              <a:gd name="adj1" fmla="val -10727"/>
              <a:gd name="adj2" fmla="val 80125"/>
              <a:gd name="adj3" fmla="val 16667"/>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I agree!</a:t>
            </a:r>
          </a:p>
        </p:txBody>
      </p:sp>
      <p:sp>
        <p:nvSpPr>
          <p:cNvPr id="15" name="Speech Bubble: Rectangle with Corners Rounded 14">
            <a:extLst>
              <a:ext uri="{FF2B5EF4-FFF2-40B4-BE49-F238E27FC236}">
                <a16:creationId xmlns:a16="http://schemas.microsoft.com/office/drawing/2014/main" id="{C79F830A-4B93-4228-96F3-91E89543DBF1}"/>
              </a:ext>
            </a:extLst>
          </p:cNvPr>
          <p:cNvSpPr/>
          <p:nvPr/>
        </p:nvSpPr>
        <p:spPr>
          <a:xfrm>
            <a:off x="7610406" y="1156698"/>
            <a:ext cx="1273040" cy="500449"/>
          </a:xfrm>
          <a:prstGeom prst="wedgeRoundRectCallout">
            <a:avLst>
              <a:gd name="adj1" fmla="val 11500"/>
              <a:gd name="adj2" fmla="val 80092"/>
              <a:gd name="adj3" fmla="val 16667"/>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I disagree!</a:t>
            </a:r>
          </a:p>
        </p:txBody>
      </p:sp>
      <p:pic>
        <p:nvPicPr>
          <p:cNvPr id="5" name="Picture 4" descr="A picture containing clothing, phone, holding, woman&#10;&#10;Description automatically generated">
            <a:extLst>
              <a:ext uri="{FF2B5EF4-FFF2-40B4-BE49-F238E27FC236}">
                <a16:creationId xmlns:a16="http://schemas.microsoft.com/office/drawing/2014/main" id="{4A4E2EDE-6367-4C6A-95F9-9DDD9360357F}"/>
              </a:ext>
            </a:extLst>
          </p:cNvPr>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398933" y="3444045"/>
            <a:ext cx="1877131" cy="3238170"/>
          </a:xfrm>
          <a:prstGeom prst="rect">
            <a:avLst/>
          </a:prstGeom>
        </p:spPr>
      </p:pic>
      <p:pic>
        <p:nvPicPr>
          <p:cNvPr id="20" name="Picture 19" descr="A close up of a boy&#10;&#10;Description automatically generated">
            <a:extLst>
              <a:ext uri="{FF2B5EF4-FFF2-40B4-BE49-F238E27FC236}">
                <a16:creationId xmlns:a16="http://schemas.microsoft.com/office/drawing/2014/main" id="{60F8C195-6B6B-43D4-8A19-D6B2A236301D}"/>
              </a:ext>
            </a:extLst>
          </p:cNvPr>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632891" y="3953962"/>
            <a:ext cx="2325757" cy="2734510"/>
          </a:xfrm>
          <a:prstGeom prst="rect">
            <a:avLst/>
          </a:prstGeom>
        </p:spPr>
      </p:pic>
      <p:pic>
        <p:nvPicPr>
          <p:cNvPr id="21" name="Picture 20" descr="A person posing for the camera&#10;&#10;Description automatically generated">
            <a:extLst>
              <a:ext uri="{FF2B5EF4-FFF2-40B4-BE49-F238E27FC236}">
                <a16:creationId xmlns:a16="http://schemas.microsoft.com/office/drawing/2014/main" id="{6E5D4866-4F2A-4ABC-9DEC-92009529561C}"/>
              </a:ext>
            </a:extLst>
          </p:cNvPr>
          <p:cNvPicPr>
            <a:picLocks noChangeAspect="1"/>
          </p:cNvPicPr>
          <p:nvPr/>
        </p:nvPicPr>
        <p:blipFill rotWithShape="1">
          <a:blip r:embed="rId12" cstate="print">
            <a:clrChange>
              <a:clrFrom>
                <a:srgbClr val="FCFCFC"/>
              </a:clrFrom>
              <a:clrTo>
                <a:srgbClr val="FCFCFC">
                  <a:alpha val="0"/>
                </a:srgbClr>
              </a:clrTo>
            </a:clrChange>
            <a:extLst>
              <a:ext uri="{28A0092B-C50C-407E-A947-70E740481C1C}">
                <a14:useLocalDpi xmlns:a14="http://schemas.microsoft.com/office/drawing/2010/main"/>
              </a:ext>
            </a:extLst>
          </a:blip>
          <a:srcRect/>
          <a:stretch/>
        </p:blipFill>
        <p:spPr>
          <a:xfrm>
            <a:off x="2884995" y="3391929"/>
            <a:ext cx="3506531" cy="3294361"/>
          </a:xfrm>
          <a:prstGeom prst="rect">
            <a:avLst/>
          </a:prstGeom>
        </p:spPr>
      </p:pic>
    </p:spTree>
    <p:extLst>
      <p:ext uri="{BB962C8B-B14F-4D97-AF65-F5344CB8AC3E}">
        <p14:creationId xmlns:p14="http://schemas.microsoft.com/office/powerpoint/2010/main" val="4178432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524A964-B903-4AD9-935E-E7EFC002345A}"/>
              </a:ext>
            </a:extLst>
          </p:cNvPr>
          <p:cNvSpPr txBox="1">
            <a:spLocks/>
          </p:cNvSpPr>
          <p:nvPr/>
        </p:nvSpPr>
        <p:spPr>
          <a:xfrm>
            <a:off x="872360" y="274638"/>
            <a:ext cx="560062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sz="2700" dirty="0"/>
              <a:t>Does one size fit all?</a:t>
            </a:r>
          </a:p>
        </p:txBody>
      </p:sp>
      <p:pic>
        <p:nvPicPr>
          <p:cNvPr id="6" name="Picture 5">
            <a:extLst>
              <a:ext uri="{FF2B5EF4-FFF2-40B4-BE49-F238E27FC236}">
                <a16:creationId xmlns:a16="http://schemas.microsoft.com/office/drawing/2014/main" id="{79B70103-E18C-4CA5-994E-302A62DA1C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85720">
            <a:off x="289920" y="289394"/>
            <a:ext cx="564686" cy="672846"/>
          </a:xfrm>
          <a:prstGeom prst="rect">
            <a:avLst/>
          </a:prstGeom>
        </p:spPr>
      </p:pic>
      <p:pic>
        <p:nvPicPr>
          <p:cNvPr id="8" name="Picture 7" descr="A person posing for the camera&#10;&#10;Description automatically generated">
            <a:extLst>
              <a:ext uri="{FF2B5EF4-FFF2-40B4-BE49-F238E27FC236}">
                <a16:creationId xmlns:a16="http://schemas.microsoft.com/office/drawing/2014/main" id="{76C44FC6-6D14-4351-AFF8-C6E71D4A3DFC}"/>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9740" y="1169067"/>
            <a:ext cx="3632570" cy="5500791"/>
          </a:xfrm>
          <a:prstGeom prst="rect">
            <a:avLst/>
          </a:prstGeom>
        </p:spPr>
      </p:pic>
      <p:sp>
        <p:nvSpPr>
          <p:cNvPr id="9" name="Speech Bubble: Rectangle with Corners Rounded 8">
            <a:extLst>
              <a:ext uri="{FF2B5EF4-FFF2-40B4-BE49-F238E27FC236}">
                <a16:creationId xmlns:a16="http://schemas.microsoft.com/office/drawing/2014/main" id="{96AC071F-3D15-48D9-9C9C-A13612A97907}"/>
              </a:ext>
            </a:extLst>
          </p:cNvPr>
          <p:cNvSpPr/>
          <p:nvPr/>
        </p:nvSpPr>
        <p:spPr>
          <a:xfrm>
            <a:off x="3635609" y="1594022"/>
            <a:ext cx="4643418" cy="1655806"/>
          </a:xfrm>
          <a:prstGeom prst="wedgeRoundRectCallout">
            <a:avLst>
              <a:gd name="adj1" fmla="val -61282"/>
              <a:gd name="adj2" fmla="val 25771"/>
              <a:gd name="adj3" fmla="val 16667"/>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Every country is different</a:t>
            </a:r>
            <a:r>
              <a:rPr lang="en-GB" sz="1600" dirty="0"/>
              <a:t>, so what works in one country won’t always work in a different one. They should </a:t>
            </a:r>
            <a:r>
              <a:rPr lang="en-GB" sz="1600" b="1" dirty="0"/>
              <a:t>do what’s best for their people.</a:t>
            </a:r>
          </a:p>
        </p:txBody>
      </p:sp>
      <p:pic>
        <p:nvPicPr>
          <p:cNvPr id="16" name="Graphic 15" descr="Thumbs up sign">
            <a:extLst>
              <a:ext uri="{FF2B5EF4-FFF2-40B4-BE49-F238E27FC236}">
                <a16:creationId xmlns:a16="http://schemas.microsoft.com/office/drawing/2014/main" id="{095A5F10-E838-4C95-8955-0B54B24BF3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82310" y="5706032"/>
            <a:ext cx="914400" cy="914400"/>
          </a:xfrm>
          <a:prstGeom prst="rect">
            <a:avLst/>
          </a:prstGeom>
        </p:spPr>
      </p:pic>
      <p:pic>
        <p:nvPicPr>
          <p:cNvPr id="18" name="Graphic 17" descr="Thumbs Down">
            <a:extLst>
              <a:ext uri="{FF2B5EF4-FFF2-40B4-BE49-F238E27FC236}">
                <a16:creationId xmlns:a16="http://schemas.microsoft.com/office/drawing/2014/main" id="{3CBC3DC4-6EFB-452E-AFF0-A4FCE37600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21827" y="5706032"/>
            <a:ext cx="914400" cy="914400"/>
          </a:xfrm>
          <a:prstGeom prst="rect">
            <a:avLst/>
          </a:prstGeom>
        </p:spPr>
      </p:pic>
      <p:sp>
        <p:nvSpPr>
          <p:cNvPr id="19" name="Speech Bubble: Rectangle with Corners Rounded 18">
            <a:extLst>
              <a:ext uri="{FF2B5EF4-FFF2-40B4-BE49-F238E27FC236}">
                <a16:creationId xmlns:a16="http://schemas.microsoft.com/office/drawing/2014/main" id="{F218F84B-106E-47A1-B0CE-09AB0BBD824F}"/>
              </a:ext>
            </a:extLst>
          </p:cNvPr>
          <p:cNvSpPr/>
          <p:nvPr/>
        </p:nvSpPr>
        <p:spPr>
          <a:xfrm>
            <a:off x="4849878" y="6066351"/>
            <a:ext cx="1273040" cy="500449"/>
          </a:xfrm>
          <a:prstGeom prst="wedgeRoundRectCallout">
            <a:avLst>
              <a:gd name="adj1" fmla="val -63893"/>
              <a:gd name="adj2" fmla="val 6018"/>
              <a:gd name="adj3" fmla="val 16667"/>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I agree!</a:t>
            </a:r>
          </a:p>
        </p:txBody>
      </p:sp>
      <p:sp>
        <p:nvSpPr>
          <p:cNvPr id="11" name="Speech Bubble: Rectangle with Corners Rounded 10">
            <a:extLst>
              <a:ext uri="{FF2B5EF4-FFF2-40B4-BE49-F238E27FC236}">
                <a16:creationId xmlns:a16="http://schemas.microsoft.com/office/drawing/2014/main" id="{1BF7F183-5A52-4AF2-AE22-9DFA5A8CEDD6}"/>
              </a:ext>
            </a:extLst>
          </p:cNvPr>
          <p:cNvSpPr/>
          <p:nvPr/>
        </p:nvSpPr>
        <p:spPr>
          <a:xfrm>
            <a:off x="6376087" y="6066351"/>
            <a:ext cx="1273040" cy="500449"/>
          </a:xfrm>
          <a:prstGeom prst="wedgeRoundRectCallout">
            <a:avLst>
              <a:gd name="adj1" fmla="val 63876"/>
              <a:gd name="adj2" fmla="val 8520"/>
              <a:gd name="adj3" fmla="val 16667"/>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I disagree!</a:t>
            </a:r>
          </a:p>
        </p:txBody>
      </p:sp>
      <p:sp>
        <p:nvSpPr>
          <p:cNvPr id="12" name="Cloud 11">
            <a:extLst>
              <a:ext uri="{FF2B5EF4-FFF2-40B4-BE49-F238E27FC236}">
                <a16:creationId xmlns:a16="http://schemas.microsoft.com/office/drawing/2014/main" id="{97F71D0F-26E3-4696-8F9A-CEEACB1EFAEE}"/>
              </a:ext>
            </a:extLst>
          </p:cNvPr>
          <p:cNvSpPr/>
          <p:nvPr/>
        </p:nvSpPr>
        <p:spPr>
          <a:xfrm>
            <a:off x="4392984" y="3895168"/>
            <a:ext cx="3632570" cy="1810864"/>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Vote with your thumbs</a:t>
            </a:r>
          </a:p>
          <a:p>
            <a:pPr algn="ctr"/>
            <a:r>
              <a:rPr lang="en-GB" sz="1600" dirty="0"/>
              <a:t>If you agree, put your thumb up. If you disagree put your thumb down.</a:t>
            </a:r>
          </a:p>
        </p:txBody>
      </p:sp>
    </p:spTree>
    <p:extLst>
      <p:ext uri="{BB962C8B-B14F-4D97-AF65-F5344CB8AC3E}">
        <p14:creationId xmlns:p14="http://schemas.microsoft.com/office/powerpoint/2010/main" val="97860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524A964-B903-4AD9-935E-E7EFC002345A}"/>
              </a:ext>
            </a:extLst>
          </p:cNvPr>
          <p:cNvSpPr txBox="1">
            <a:spLocks/>
          </p:cNvSpPr>
          <p:nvPr/>
        </p:nvSpPr>
        <p:spPr>
          <a:xfrm>
            <a:off x="872360" y="274638"/>
            <a:ext cx="560062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sz="2700" dirty="0"/>
              <a:t>Does one size fit all?</a:t>
            </a:r>
          </a:p>
        </p:txBody>
      </p:sp>
      <p:pic>
        <p:nvPicPr>
          <p:cNvPr id="6" name="Picture 5">
            <a:extLst>
              <a:ext uri="{FF2B5EF4-FFF2-40B4-BE49-F238E27FC236}">
                <a16:creationId xmlns:a16="http://schemas.microsoft.com/office/drawing/2014/main" id="{79B70103-E18C-4CA5-994E-302A62DA1C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85720">
            <a:off x="289920" y="289394"/>
            <a:ext cx="564686" cy="672846"/>
          </a:xfrm>
          <a:prstGeom prst="rect">
            <a:avLst/>
          </a:prstGeom>
        </p:spPr>
      </p:pic>
      <p:sp>
        <p:nvSpPr>
          <p:cNvPr id="9" name="Speech Bubble: Rectangle with Corners Rounded 8">
            <a:extLst>
              <a:ext uri="{FF2B5EF4-FFF2-40B4-BE49-F238E27FC236}">
                <a16:creationId xmlns:a16="http://schemas.microsoft.com/office/drawing/2014/main" id="{96AC071F-3D15-48D9-9C9C-A13612A97907}"/>
              </a:ext>
            </a:extLst>
          </p:cNvPr>
          <p:cNvSpPr/>
          <p:nvPr/>
        </p:nvSpPr>
        <p:spPr>
          <a:xfrm>
            <a:off x="719407" y="1594022"/>
            <a:ext cx="4643418" cy="1655806"/>
          </a:xfrm>
          <a:prstGeom prst="wedgeRoundRectCallout">
            <a:avLst>
              <a:gd name="adj1" fmla="val 57937"/>
              <a:gd name="adj2" fmla="val 41443"/>
              <a:gd name="adj3" fmla="val 16667"/>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If every </a:t>
            </a:r>
            <a:r>
              <a:rPr lang="en-GB" sz="1600" b="1" dirty="0"/>
              <a:t>country does a different thing </a:t>
            </a:r>
            <a:r>
              <a:rPr lang="en-GB" sz="1600" dirty="0"/>
              <a:t>it will only </a:t>
            </a:r>
            <a:r>
              <a:rPr lang="en-GB" sz="1600" b="1" dirty="0"/>
              <a:t>take us longer </a:t>
            </a:r>
            <a:r>
              <a:rPr lang="en-GB" sz="1600" dirty="0"/>
              <a:t>to get back to normal. We should all work together as a team.</a:t>
            </a:r>
          </a:p>
        </p:txBody>
      </p:sp>
      <p:sp>
        <p:nvSpPr>
          <p:cNvPr id="10" name="Cloud 9">
            <a:extLst>
              <a:ext uri="{FF2B5EF4-FFF2-40B4-BE49-F238E27FC236}">
                <a16:creationId xmlns:a16="http://schemas.microsoft.com/office/drawing/2014/main" id="{799FF224-8A81-4D03-9AB1-FFFC07A41472}"/>
              </a:ext>
            </a:extLst>
          </p:cNvPr>
          <p:cNvSpPr/>
          <p:nvPr/>
        </p:nvSpPr>
        <p:spPr>
          <a:xfrm>
            <a:off x="1041795" y="3895168"/>
            <a:ext cx="3632570" cy="1810864"/>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Vote with your thumbs</a:t>
            </a:r>
          </a:p>
          <a:p>
            <a:pPr algn="ctr"/>
            <a:r>
              <a:rPr lang="en-GB" sz="1600" dirty="0"/>
              <a:t>If you agree, put your thumb up. If you disagree put your thumb down.</a:t>
            </a:r>
          </a:p>
        </p:txBody>
      </p:sp>
      <p:pic>
        <p:nvPicPr>
          <p:cNvPr id="16" name="Graphic 15" descr="Thumbs up sign">
            <a:extLst>
              <a:ext uri="{FF2B5EF4-FFF2-40B4-BE49-F238E27FC236}">
                <a16:creationId xmlns:a16="http://schemas.microsoft.com/office/drawing/2014/main" id="{095A5F10-E838-4C95-8955-0B54B24BF3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1262" y="5706032"/>
            <a:ext cx="914400" cy="914400"/>
          </a:xfrm>
          <a:prstGeom prst="rect">
            <a:avLst/>
          </a:prstGeom>
        </p:spPr>
      </p:pic>
      <p:pic>
        <p:nvPicPr>
          <p:cNvPr id="18" name="Graphic 17" descr="Thumbs Down">
            <a:extLst>
              <a:ext uri="{FF2B5EF4-FFF2-40B4-BE49-F238E27FC236}">
                <a16:creationId xmlns:a16="http://schemas.microsoft.com/office/drawing/2014/main" id="{3CBC3DC4-6EFB-452E-AFF0-A4FCE37600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60779" y="5706032"/>
            <a:ext cx="914400" cy="914400"/>
          </a:xfrm>
          <a:prstGeom prst="rect">
            <a:avLst/>
          </a:prstGeom>
        </p:spPr>
      </p:pic>
      <p:sp>
        <p:nvSpPr>
          <p:cNvPr id="19" name="Speech Bubble: Rectangle with Corners Rounded 18">
            <a:extLst>
              <a:ext uri="{FF2B5EF4-FFF2-40B4-BE49-F238E27FC236}">
                <a16:creationId xmlns:a16="http://schemas.microsoft.com/office/drawing/2014/main" id="{F218F84B-106E-47A1-B0CE-09AB0BBD824F}"/>
              </a:ext>
            </a:extLst>
          </p:cNvPr>
          <p:cNvSpPr/>
          <p:nvPr/>
        </p:nvSpPr>
        <p:spPr>
          <a:xfrm>
            <a:off x="1488830" y="6066351"/>
            <a:ext cx="1273040" cy="500449"/>
          </a:xfrm>
          <a:prstGeom prst="wedgeRoundRectCallout">
            <a:avLst>
              <a:gd name="adj1" fmla="val -63893"/>
              <a:gd name="adj2" fmla="val 6018"/>
              <a:gd name="adj3" fmla="val 16667"/>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I agree!</a:t>
            </a:r>
          </a:p>
        </p:txBody>
      </p:sp>
      <p:sp>
        <p:nvSpPr>
          <p:cNvPr id="20" name="Speech Bubble: Rectangle with Corners Rounded 19">
            <a:extLst>
              <a:ext uri="{FF2B5EF4-FFF2-40B4-BE49-F238E27FC236}">
                <a16:creationId xmlns:a16="http://schemas.microsoft.com/office/drawing/2014/main" id="{B1F89E60-D612-473F-A01C-C4F1A5AB15E1}"/>
              </a:ext>
            </a:extLst>
          </p:cNvPr>
          <p:cNvSpPr/>
          <p:nvPr/>
        </p:nvSpPr>
        <p:spPr>
          <a:xfrm>
            <a:off x="3015039" y="6066351"/>
            <a:ext cx="1273040" cy="500449"/>
          </a:xfrm>
          <a:prstGeom prst="wedgeRoundRectCallout">
            <a:avLst>
              <a:gd name="adj1" fmla="val 63876"/>
              <a:gd name="adj2" fmla="val 8520"/>
              <a:gd name="adj3" fmla="val 16667"/>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I disagree!</a:t>
            </a:r>
          </a:p>
        </p:txBody>
      </p:sp>
      <p:pic>
        <p:nvPicPr>
          <p:cNvPr id="15" name="Picture 14" descr="A young boy who is smiling at the camera&#10;&#10;Description automatically generated">
            <a:extLst>
              <a:ext uri="{FF2B5EF4-FFF2-40B4-BE49-F238E27FC236}">
                <a16:creationId xmlns:a16="http://schemas.microsoft.com/office/drawing/2014/main" id="{50D27F58-CC74-4356-9C77-FAD125F74EA0}"/>
              </a:ext>
            </a:extLst>
          </p:cNvPr>
          <p:cNvPicPr>
            <a:picLocks noChangeAspect="1"/>
          </p:cNvPicPr>
          <p:nvPr/>
        </p:nvPicPr>
        <p:blipFill>
          <a:blip r:embed="rId7" cstate="print">
            <a:clrChange>
              <a:clrFrom>
                <a:srgbClr val="F2F2F4"/>
              </a:clrFrom>
              <a:clrTo>
                <a:srgbClr val="F2F2F4">
                  <a:alpha val="0"/>
                </a:srgbClr>
              </a:clrTo>
            </a:clrChange>
            <a:extLst>
              <a:ext uri="{28A0092B-C50C-407E-A947-70E740481C1C}">
                <a14:useLocalDpi xmlns:a14="http://schemas.microsoft.com/office/drawing/2010/main"/>
              </a:ext>
            </a:extLst>
          </a:blip>
          <a:stretch>
            <a:fillRect/>
          </a:stretch>
        </p:blipFill>
        <p:spPr>
          <a:xfrm>
            <a:off x="3620719" y="2261286"/>
            <a:ext cx="6635777" cy="4423851"/>
          </a:xfrm>
          <a:prstGeom prst="rect">
            <a:avLst/>
          </a:prstGeom>
        </p:spPr>
      </p:pic>
    </p:spTree>
    <p:extLst>
      <p:ext uri="{BB962C8B-B14F-4D97-AF65-F5344CB8AC3E}">
        <p14:creationId xmlns:p14="http://schemas.microsoft.com/office/powerpoint/2010/main" val="3195022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524A964-B903-4AD9-935E-E7EFC002345A}"/>
              </a:ext>
            </a:extLst>
          </p:cNvPr>
          <p:cNvSpPr txBox="1">
            <a:spLocks/>
          </p:cNvSpPr>
          <p:nvPr/>
        </p:nvSpPr>
        <p:spPr>
          <a:xfrm>
            <a:off x="872360" y="274638"/>
            <a:ext cx="560062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sz="2700" dirty="0"/>
              <a:t>Does one size fit all?</a:t>
            </a:r>
          </a:p>
        </p:txBody>
      </p:sp>
      <p:pic>
        <p:nvPicPr>
          <p:cNvPr id="6" name="Picture 5">
            <a:extLst>
              <a:ext uri="{FF2B5EF4-FFF2-40B4-BE49-F238E27FC236}">
                <a16:creationId xmlns:a16="http://schemas.microsoft.com/office/drawing/2014/main" id="{79B70103-E18C-4CA5-994E-302A62DA1C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85720">
            <a:off x="289920" y="289394"/>
            <a:ext cx="564686" cy="672846"/>
          </a:xfrm>
          <a:prstGeom prst="rect">
            <a:avLst/>
          </a:prstGeom>
        </p:spPr>
      </p:pic>
      <p:sp>
        <p:nvSpPr>
          <p:cNvPr id="9" name="Speech Bubble: Rectangle with Corners Rounded 8">
            <a:extLst>
              <a:ext uri="{FF2B5EF4-FFF2-40B4-BE49-F238E27FC236}">
                <a16:creationId xmlns:a16="http://schemas.microsoft.com/office/drawing/2014/main" id="{96AC071F-3D15-48D9-9C9C-A13612A97907}"/>
              </a:ext>
            </a:extLst>
          </p:cNvPr>
          <p:cNvSpPr/>
          <p:nvPr/>
        </p:nvSpPr>
        <p:spPr>
          <a:xfrm>
            <a:off x="3635609" y="1594022"/>
            <a:ext cx="4643418" cy="1655806"/>
          </a:xfrm>
          <a:prstGeom prst="wedgeRoundRectCallout">
            <a:avLst>
              <a:gd name="adj1" fmla="val -62879"/>
              <a:gd name="adj2" fmla="val 94428"/>
              <a:gd name="adj3" fmla="val 16667"/>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We should all be</a:t>
            </a:r>
            <a:r>
              <a:rPr lang="en-GB" sz="1600" b="1" dirty="0"/>
              <a:t> learning from each other, </a:t>
            </a:r>
            <a:r>
              <a:rPr lang="en-GB" sz="1600" dirty="0"/>
              <a:t>otherwise we’ll keep </a:t>
            </a:r>
            <a:r>
              <a:rPr lang="en-GB" sz="1600" b="1" dirty="0"/>
              <a:t>making the same mistakes </a:t>
            </a:r>
            <a:r>
              <a:rPr lang="en-GB" sz="1600" dirty="0"/>
              <a:t>and it will take longer to stop the virus.</a:t>
            </a:r>
          </a:p>
        </p:txBody>
      </p:sp>
      <p:pic>
        <p:nvPicPr>
          <p:cNvPr id="16" name="Graphic 15" descr="Thumbs up sign">
            <a:extLst>
              <a:ext uri="{FF2B5EF4-FFF2-40B4-BE49-F238E27FC236}">
                <a16:creationId xmlns:a16="http://schemas.microsoft.com/office/drawing/2014/main" id="{095A5F10-E838-4C95-8955-0B54B24BF3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82310" y="5706032"/>
            <a:ext cx="914400" cy="914400"/>
          </a:xfrm>
          <a:prstGeom prst="rect">
            <a:avLst/>
          </a:prstGeom>
        </p:spPr>
      </p:pic>
      <p:pic>
        <p:nvPicPr>
          <p:cNvPr id="18" name="Graphic 17" descr="Thumbs Down">
            <a:extLst>
              <a:ext uri="{FF2B5EF4-FFF2-40B4-BE49-F238E27FC236}">
                <a16:creationId xmlns:a16="http://schemas.microsoft.com/office/drawing/2014/main" id="{3CBC3DC4-6EFB-452E-AFF0-A4FCE37600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21827" y="5706032"/>
            <a:ext cx="914400" cy="914400"/>
          </a:xfrm>
          <a:prstGeom prst="rect">
            <a:avLst/>
          </a:prstGeom>
        </p:spPr>
      </p:pic>
      <p:sp>
        <p:nvSpPr>
          <p:cNvPr id="19" name="Speech Bubble: Rectangle with Corners Rounded 18">
            <a:extLst>
              <a:ext uri="{FF2B5EF4-FFF2-40B4-BE49-F238E27FC236}">
                <a16:creationId xmlns:a16="http://schemas.microsoft.com/office/drawing/2014/main" id="{F218F84B-106E-47A1-B0CE-09AB0BBD824F}"/>
              </a:ext>
            </a:extLst>
          </p:cNvPr>
          <p:cNvSpPr/>
          <p:nvPr/>
        </p:nvSpPr>
        <p:spPr>
          <a:xfrm>
            <a:off x="4849878" y="6066351"/>
            <a:ext cx="1273040" cy="500449"/>
          </a:xfrm>
          <a:prstGeom prst="wedgeRoundRectCallout">
            <a:avLst>
              <a:gd name="adj1" fmla="val -63893"/>
              <a:gd name="adj2" fmla="val 6018"/>
              <a:gd name="adj3" fmla="val 16667"/>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I agree!</a:t>
            </a:r>
          </a:p>
        </p:txBody>
      </p:sp>
      <p:sp>
        <p:nvSpPr>
          <p:cNvPr id="20" name="Speech Bubble: Rectangle with Corners Rounded 19">
            <a:extLst>
              <a:ext uri="{FF2B5EF4-FFF2-40B4-BE49-F238E27FC236}">
                <a16:creationId xmlns:a16="http://schemas.microsoft.com/office/drawing/2014/main" id="{B1F89E60-D612-473F-A01C-C4F1A5AB15E1}"/>
              </a:ext>
            </a:extLst>
          </p:cNvPr>
          <p:cNvSpPr/>
          <p:nvPr/>
        </p:nvSpPr>
        <p:spPr>
          <a:xfrm>
            <a:off x="6376087" y="6066351"/>
            <a:ext cx="1273040" cy="500449"/>
          </a:xfrm>
          <a:prstGeom prst="wedgeRoundRectCallout">
            <a:avLst>
              <a:gd name="adj1" fmla="val 63876"/>
              <a:gd name="adj2" fmla="val 8520"/>
              <a:gd name="adj3" fmla="val 16667"/>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I disagree!</a:t>
            </a:r>
          </a:p>
        </p:txBody>
      </p:sp>
      <p:pic>
        <p:nvPicPr>
          <p:cNvPr id="11" name="Picture 10" descr="A person posing for the camera&#10;&#10;Description automatically generated">
            <a:extLst>
              <a:ext uri="{FF2B5EF4-FFF2-40B4-BE49-F238E27FC236}">
                <a16:creationId xmlns:a16="http://schemas.microsoft.com/office/drawing/2014/main" id="{DC75030D-2A65-43AE-B034-F73DA80E3075}"/>
              </a:ext>
            </a:extLst>
          </p:cNvPr>
          <p:cNvPicPr>
            <a:picLocks noChangeAspect="1"/>
          </p:cNvPicPr>
          <p:nvPr/>
        </p:nvPicPr>
        <p:blipFill rotWithShape="1">
          <a:blip r:embed="rId7" cstate="print">
            <a:clrChange>
              <a:clrFrom>
                <a:srgbClr val="FCFCFC"/>
              </a:clrFrom>
              <a:clrTo>
                <a:srgbClr val="FCFCFC">
                  <a:alpha val="0"/>
                </a:srgbClr>
              </a:clrTo>
            </a:clrChange>
            <a:extLst>
              <a:ext uri="{28A0092B-C50C-407E-A947-70E740481C1C}">
                <a14:useLocalDpi xmlns:a14="http://schemas.microsoft.com/office/drawing/2010/main"/>
              </a:ext>
            </a:extLst>
          </a:blip>
          <a:srcRect/>
          <a:stretch/>
        </p:blipFill>
        <p:spPr>
          <a:xfrm>
            <a:off x="160638" y="2326459"/>
            <a:ext cx="3741370" cy="4362458"/>
          </a:xfrm>
          <a:prstGeom prst="rect">
            <a:avLst/>
          </a:prstGeom>
        </p:spPr>
      </p:pic>
      <p:sp>
        <p:nvSpPr>
          <p:cNvPr id="12" name="Cloud 11">
            <a:extLst>
              <a:ext uri="{FF2B5EF4-FFF2-40B4-BE49-F238E27FC236}">
                <a16:creationId xmlns:a16="http://schemas.microsoft.com/office/drawing/2014/main" id="{1B376303-B585-4368-9F5C-EF399C51E015}"/>
              </a:ext>
            </a:extLst>
          </p:cNvPr>
          <p:cNvSpPr/>
          <p:nvPr/>
        </p:nvSpPr>
        <p:spPr>
          <a:xfrm>
            <a:off x="4392984" y="3895168"/>
            <a:ext cx="3632570" cy="1810864"/>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Vote with your thumbs</a:t>
            </a:r>
          </a:p>
          <a:p>
            <a:pPr algn="ctr"/>
            <a:r>
              <a:rPr lang="en-GB" sz="1600" dirty="0"/>
              <a:t>If you agree, put your thumb up. If you disagree put your thumb down.</a:t>
            </a:r>
          </a:p>
        </p:txBody>
      </p:sp>
    </p:spTree>
    <p:extLst>
      <p:ext uri="{BB962C8B-B14F-4D97-AF65-F5344CB8AC3E}">
        <p14:creationId xmlns:p14="http://schemas.microsoft.com/office/powerpoint/2010/main" val="137701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90E303-A175-4213-B8D0-0C8904D30E9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pic>
        <p:nvPicPr>
          <p:cNvPr id="3" name="Picture 2">
            <a:extLst>
              <a:ext uri="{FF2B5EF4-FFF2-40B4-BE49-F238E27FC236}">
                <a16:creationId xmlns:a16="http://schemas.microsoft.com/office/drawing/2014/main" id="{F203156E-ED71-41DC-A093-66A7706332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5720">
            <a:off x="233127" y="191108"/>
            <a:ext cx="667560" cy="795424"/>
          </a:xfrm>
          <a:prstGeom prst="rect">
            <a:avLst/>
          </a:prstGeom>
        </p:spPr>
      </p:pic>
      <p:sp>
        <p:nvSpPr>
          <p:cNvPr id="4" name="Title 1">
            <a:extLst>
              <a:ext uri="{FF2B5EF4-FFF2-40B4-BE49-F238E27FC236}">
                <a16:creationId xmlns:a16="http://schemas.microsoft.com/office/drawing/2014/main" id="{94301298-96D5-483E-9EB6-E7B44377ABCF}"/>
              </a:ext>
            </a:extLst>
          </p:cNvPr>
          <p:cNvSpPr txBox="1">
            <a:spLocks/>
          </p:cNvSpPr>
          <p:nvPr/>
        </p:nvSpPr>
        <p:spPr>
          <a:xfrm>
            <a:off x="878305" y="274637"/>
            <a:ext cx="7387389" cy="937289"/>
          </a:xfrm>
          <a:prstGeom prst="rect">
            <a:avLst/>
          </a:prstGeom>
        </p:spPr>
        <p:txBody>
          <a:bodyPr>
            <a:normAutofit fontScale="97500"/>
          </a:bodyPr>
          <a:lstStyle>
            <a:lvl1pPr algn="l" defTabSz="457200" rtl="0" eaLnBrk="1" latinLnBrk="0" hangingPunct="1">
              <a:spcBef>
                <a:spcPct val="0"/>
              </a:spcBef>
              <a:buNone/>
              <a:defRPr sz="2800" b="1" kern="1200">
                <a:solidFill>
                  <a:schemeClr val="tx1"/>
                </a:solidFill>
                <a:latin typeface="+mn-lt"/>
                <a:ea typeface="+mj-ea"/>
                <a:cs typeface="+mj-cs"/>
              </a:defRPr>
            </a:lvl1pPr>
          </a:lstStyle>
          <a:p>
            <a:pPr algn="ctr"/>
            <a:r>
              <a:rPr lang="en-GB" dirty="0"/>
              <a:t>Feedback: “Should young people earn pocket money?”</a:t>
            </a:r>
          </a:p>
        </p:txBody>
      </p:sp>
      <p:sp>
        <p:nvSpPr>
          <p:cNvPr id="6" name="TextBox 5">
            <a:extLst>
              <a:ext uri="{FF2B5EF4-FFF2-40B4-BE49-F238E27FC236}">
                <a16:creationId xmlns:a16="http://schemas.microsoft.com/office/drawing/2014/main" id="{499F04A5-BEDA-4AB4-B2F8-9DA51F908DF1}"/>
              </a:ext>
            </a:extLst>
          </p:cNvPr>
          <p:cNvSpPr txBox="1"/>
          <p:nvPr/>
        </p:nvSpPr>
        <p:spPr>
          <a:xfrm>
            <a:off x="4877009" y="4233496"/>
            <a:ext cx="837089" cy="369332"/>
          </a:xfrm>
          <a:prstGeom prst="rect">
            <a:avLst/>
          </a:prstGeom>
          <a:noFill/>
        </p:spPr>
        <p:txBody>
          <a:bodyPr wrap="none" rtlCol="0">
            <a:spAutoFit/>
          </a:bodyPr>
          <a:lstStyle/>
          <a:p>
            <a:r>
              <a:rPr lang="en-GB" b="1" dirty="0"/>
              <a:t>17.6%</a:t>
            </a:r>
          </a:p>
        </p:txBody>
      </p:sp>
      <p:sp>
        <p:nvSpPr>
          <p:cNvPr id="7" name="TextBox 6">
            <a:extLst>
              <a:ext uri="{FF2B5EF4-FFF2-40B4-BE49-F238E27FC236}">
                <a16:creationId xmlns:a16="http://schemas.microsoft.com/office/drawing/2014/main" id="{67E18E18-9899-4921-AFAD-BE22544FE436}"/>
              </a:ext>
            </a:extLst>
          </p:cNvPr>
          <p:cNvSpPr txBox="1"/>
          <p:nvPr/>
        </p:nvSpPr>
        <p:spPr>
          <a:xfrm>
            <a:off x="3257583" y="4148192"/>
            <a:ext cx="837089" cy="369332"/>
          </a:xfrm>
          <a:prstGeom prst="rect">
            <a:avLst/>
          </a:prstGeom>
          <a:noFill/>
        </p:spPr>
        <p:txBody>
          <a:bodyPr wrap="none" rtlCol="0">
            <a:spAutoFit/>
          </a:bodyPr>
          <a:lstStyle/>
          <a:p>
            <a:r>
              <a:rPr lang="en-GB" b="1" dirty="0"/>
              <a:t>82.4%</a:t>
            </a:r>
          </a:p>
        </p:txBody>
      </p:sp>
      <p:pic>
        <p:nvPicPr>
          <p:cNvPr id="8" name="Picture 7">
            <a:extLst>
              <a:ext uri="{FF2B5EF4-FFF2-40B4-BE49-F238E27FC236}">
                <a16:creationId xmlns:a16="http://schemas.microsoft.com/office/drawing/2014/main" id="{5B75E83F-4CA5-4B7A-A56D-87CDE9371D4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825164" y="3738337"/>
            <a:ext cx="861817" cy="546278"/>
          </a:xfrm>
          <a:prstGeom prst="rect">
            <a:avLst/>
          </a:prstGeom>
          <a:solidFill>
            <a:srgbClr val="EF3340"/>
          </a:solidFill>
        </p:spPr>
      </p:pic>
      <p:pic>
        <p:nvPicPr>
          <p:cNvPr id="9" name="Picture 8">
            <a:extLst>
              <a:ext uri="{FF2B5EF4-FFF2-40B4-BE49-F238E27FC236}">
                <a16:creationId xmlns:a16="http://schemas.microsoft.com/office/drawing/2014/main" id="{CFCB7AFC-A3BF-45E8-A12C-827A491E0D08}"/>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242852" y="3694344"/>
            <a:ext cx="976819" cy="499901"/>
          </a:xfrm>
          <a:prstGeom prst="rect">
            <a:avLst/>
          </a:prstGeom>
        </p:spPr>
      </p:pic>
      <p:sp>
        <p:nvSpPr>
          <p:cNvPr id="11" name="Rounded Rectangular Callout 21">
            <a:extLst>
              <a:ext uri="{FF2B5EF4-FFF2-40B4-BE49-F238E27FC236}">
                <a16:creationId xmlns:a16="http://schemas.microsoft.com/office/drawing/2014/main" id="{1D13C364-2B82-471B-A6FC-E276731B8EF2}"/>
              </a:ext>
            </a:extLst>
          </p:cNvPr>
          <p:cNvSpPr/>
          <p:nvPr/>
        </p:nvSpPr>
        <p:spPr>
          <a:xfrm>
            <a:off x="280585" y="2742419"/>
            <a:ext cx="2906752" cy="1743795"/>
          </a:xfrm>
          <a:prstGeom prst="wedgeRoundRectCallout">
            <a:avLst>
              <a:gd name="adj1" fmla="val 56652"/>
              <a:gd name="adj2" fmla="val -37427"/>
              <a:gd name="adj3" fmla="val 16667"/>
            </a:avLst>
          </a:prstGeom>
          <a:solidFill>
            <a:schemeClr val="bg1"/>
          </a:solidFill>
          <a:ln w="285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b="1" dirty="0">
                <a:solidFill>
                  <a:schemeClr val="tx1"/>
                </a:solidFill>
                <a:latin typeface="Century Gothic" panose="020B0502020202020204" pitchFamily="34" charset="0"/>
              </a:rPr>
              <a:t>“My mum and dad both have to go to work to earn their money so it’s teaching me that if you want something you have to earn it.”</a:t>
            </a:r>
          </a:p>
          <a:p>
            <a:pPr algn="ctr"/>
            <a:r>
              <a:rPr lang="en-GB" sz="1500" dirty="0">
                <a:solidFill>
                  <a:schemeClr val="tx1"/>
                </a:solidFill>
                <a:latin typeface="Century Gothic" panose="020B0502020202020204" pitchFamily="34" charset="0"/>
              </a:rPr>
              <a:t>Ryders Hayes School</a:t>
            </a:r>
          </a:p>
        </p:txBody>
      </p:sp>
      <p:sp>
        <p:nvSpPr>
          <p:cNvPr id="13" name="Rounded Rectangular Callout 21">
            <a:extLst>
              <a:ext uri="{FF2B5EF4-FFF2-40B4-BE49-F238E27FC236}">
                <a16:creationId xmlns:a16="http://schemas.microsoft.com/office/drawing/2014/main" id="{48591552-BB91-49CF-85CC-A1C8A42DB4C2}"/>
              </a:ext>
            </a:extLst>
          </p:cNvPr>
          <p:cNvSpPr/>
          <p:nvPr/>
        </p:nvSpPr>
        <p:spPr>
          <a:xfrm>
            <a:off x="5839097" y="1415640"/>
            <a:ext cx="3024315" cy="2840806"/>
          </a:xfrm>
          <a:prstGeom prst="wedgeRoundRectCallout">
            <a:avLst>
              <a:gd name="adj1" fmla="val -55660"/>
              <a:gd name="adj2" fmla="val -37010"/>
              <a:gd name="adj3" fmla="val 16667"/>
            </a:avLst>
          </a:prstGeom>
          <a:solidFill>
            <a:schemeClr val="bg1"/>
          </a:solid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dirty="0">
                <a:solidFill>
                  <a:schemeClr val="tx1"/>
                </a:solidFill>
                <a:latin typeface="+mj-lt"/>
              </a:rPr>
              <a:t>“We discussed this and decided that kids should do chores around the house because they are part of the family team, not to earn money. However, we do get pocket money as mum and dad want us to learn about the value of money.”</a:t>
            </a:r>
          </a:p>
          <a:p>
            <a:pPr algn="ctr"/>
            <a:r>
              <a:rPr lang="en-GB" sz="1500" b="1" dirty="0">
                <a:latin typeface="+mj-lt"/>
              </a:rPr>
              <a:t>Telferscot Primary School </a:t>
            </a:r>
            <a:endParaRPr lang="en-GB" sz="1500" b="1" dirty="0">
              <a:solidFill>
                <a:schemeClr val="tx1"/>
              </a:solidFill>
              <a:latin typeface="+mj-lt"/>
            </a:endParaRPr>
          </a:p>
        </p:txBody>
      </p:sp>
      <p:sp>
        <p:nvSpPr>
          <p:cNvPr id="17" name="Rectangle: Rounded Corners 16">
            <a:extLst>
              <a:ext uri="{FF2B5EF4-FFF2-40B4-BE49-F238E27FC236}">
                <a16:creationId xmlns:a16="http://schemas.microsoft.com/office/drawing/2014/main" id="{5135972E-915F-4E08-91BE-80FD4C7AC8F9}"/>
              </a:ext>
            </a:extLst>
          </p:cNvPr>
          <p:cNvSpPr/>
          <p:nvPr/>
        </p:nvSpPr>
        <p:spPr>
          <a:xfrm>
            <a:off x="320984" y="5690092"/>
            <a:ext cx="5658104" cy="900972"/>
          </a:xfrm>
          <a:prstGeom prst="roundRect">
            <a:avLst/>
          </a:prstGeom>
          <a:solidFill>
            <a:schemeClr val="accent3"/>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dirty="0">
                <a:solidFill>
                  <a:schemeClr val="tx1"/>
                </a:solidFill>
              </a:rPr>
              <a:t>Whether you’re at home or school, make your </a:t>
            </a:r>
            <a:r>
              <a:rPr lang="en-GB" sz="1500" b="1" dirty="0">
                <a:solidFill>
                  <a:schemeClr val="tx1"/>
                </a:solidFill>
              </a:rPr>
              <a:t>voice heard </a:t>
            </a:r>
            <a:r>
              <a:rPr lang="en-GB" sz="1500" dirty="0">
                <a:solidFill>
                  <a:schemeClr val="tx1"/>
                </a:solidFill>
              </a:rPr>
              <a:t>by voting! You can find </a:t>
            </a:r>
            <a:r>
              <a:rPr lang="en-GB" sz="1500" b="1" dirty="0">
                <a:solidFill>
                  <a:schemeClr val="tx1"/>
                </a:solidFill>
              </a:rPr>
              <a:t>a link on the last slide of this lesson</a:t>
            </a:r>
            <a:r>
              <a:rPr lang="en-GB" sz="1500" dirty="0">
                <a:solidFill>
                  <a:schemeClr val="tx1"/>
                </a:solidFill>
              </a:rPr>
              <a:t>, or by </a:t>
            </a:r>
            <a:r>
              <a:rPr lang="en-GB" sz="1500" b="1" dirty="0">
                <a:solidFill>
                  <a:schemeClr val="tx1"/>
                </a:solidFill>
              </a:rPr>
              <a:t>searching for this hashtag on social media!</a:t>
            </a:r>
          </a:p>
        </p:txBody>
      </p:sp>
      <p:pic>
        <p:nvPicPr>
          <p:cNvPr id="12" name="Picture 11" descr="A picture containing food, drawing&#10;&#10;Description automatically generated">
            <a:extLst>
              <a:ext uri="{FF2B5EF4-FFF2-40B4-BE49-F238E27FC236}">
                <a16:creationId xmlns:a16="http://schemas.microsoft.com/office/drawing/2014/main" id="{057D4C89-2702-4792-8C63-C44A1BAB051F}"/>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078455" y="5741462"/>
            <a:ext cx="2775383" cy="736265"/>
          </a:xfrm>
          <a:prstGeom prst="rect">
            <a:avLst/>
          </a:prstGeom>
        </p:spPr>
      </p:pic>
      <p:graphicFrame>
        <p:nvGraphicFramePr>
          <p:cNvPr id="26" name="Chart 25">
            <a:extLst>
              <a:ext uri="{FF2B5EF4-FFF2-40B4-BE49-F238E27FC236}">
                <a16:creationId xmlns:a16="http://schemas.microsoft.com/office/drawing/2014/main" id="{A42E757E-1E4C-4E95-8814-C7E2A2886AB2}"/>
              </a:ext>
            </a:extLst>
          </p:cNvPr>
          <p:cNvGraphicFramePr/>
          <p:nvPr>
            <p:extLst>
              <p:ext uri="{D42A27DB-BD31-4B8C-83A1-F6EECF244321}">
                <p14:modId xmlns:p14="http://schemas.microsoft.com/office/powerpoint/2010/main" val="3078568365"/>
              </p:ext>
            </p:extLst>
          </p:nvPr>
        </p:nvGraphicFramePr>
        <p:xfrm>
          <a:off x="2539219" y="1135560"/>
          <a:ext cx="4065559" cy="2808735"/>
        </p:xfrm>
        <a:graphic>
          <a:graphicData uri="http://schemas.openxmlformats.org/drawingml/2006/chart">
            <c:chart xmlns:c="http://schemas.openxmlformats.org/drawingml/2006/chart" xmlns:r="http://schemas.openxmlformats.org/officeDocument/2006/relationships" r:id="rId8"/>
          </a:graphicData>
        </a:graphic>
      </p:graphicFrame>
      <p:sp>
        <p:nvSpPr>
          <p:cNvPr id="18" name="Rounded Rectangular Callout 21">
            <a:extLst>
              <a:ext uri="{FF2B5EF4-FFF2-40B4-BE49-F238E27FC236}">
                <a16:creationId xmlns:a16="http://schemas.microsoft.com/office/drawing/2014/main" id="{ADC41498-ADB8-468D-9434-377112787434}"/>
              </a:ext>
            </a:extLst>
          </p:cNvPr>
          <p:cNvSpPr/>
          <p:nvPr/>
        </p:nvSpPr>
        <p:spPr>
          <a:xfrm>
            <a:off x="280585" y="1227002"/>
            <a:ext cx="2619369" cy="1293076"/>
          </a:xfrm>
          <a:prstGeom prst="wedgeRoundRectCallout">
            <a:avLst>
              <a:gd name="adj1" fmla="val 64058"/>
              <a:gd name="adj2" fmla="val 35557"/>
              <a:gd name="adj3" fmla="val 16667"/>
            </a:avLst>
          </a:prstGeom>
          <a:solidFill>
            <a:schemeClr val="bg1"/>
          </a:solidFill>
          <a:ln w="285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b="1" dirty="0">
                <a:solidFill>
                  <a:schemeClr val="tx1"/>
                </a:solidFill>
                <a:latin typeface="Century Gothic" panose="020B0502020202020204" pitchFamily="34" charset="0"/>
              </a:rPr>
              <a:t>“They shouldn't just be given it. They should have to earn it by doing chores.”</a:t>
            </a:r>
          </a:p>
          <a:p>
            <a:pPr algn="ctr"/>
            <a:r>
              <a:rPr lang="en-GB" sz="1500" dirty="0">
                <a:solidFill>
                  <a:schemeClr val="tx1"/>
                </a:solidFill>
                <a:latin typeface="Century Gothic" panose="020B0502020202020204" pitchFamily="34" charset="0"/>
              </a:rPr>
              <a:t>St John’s School</a:t>
            </a:r>
          </a:p>
        </p:txBody>
      </p:sp>
      <p:sp>
        <p:nvSpPr>
          <p:cNvPr id="20" name="Rounded Rectangular Callout 21">
            <a:extLst>
              <a:ext uri="{FF2B5EF4-FFF2-40B4-BE49-F238E27FC236}">
                <a16:creationId xmlns:a16="http://schemas.microsoft.com/office/drawing/2014/main" id="{361DD85A-3490-4B11-90B6-8137993732F1}"/>
              </a:ext>
            </a:extLst>
          </p:cNvPr>
          <p:cNvSpPr/>
          <p:nvPr/>
        </p:nvSpPr>
        <p:spPr>
          <a:xfrm>
            <a:off x="5839097" y="4545394"/>
            <a:ext cx="3024315" cy="1001485"/>
          </a:xfrm>
          <a:prstGeom prst="wedgeRoundRectCallout">
            <a:avLst>
              <a:gd name="adj1" fmla="val -46694"/>
              <a:gd name="adj2" fmla="val -67813"/>
              <a:gd name="adj3" fmla="val 16667"/>
            </a:avLst>
          </a:prstGeom>
          <a:solidFill>
            <a:schemeClr val="bg1"/>
          </a:solidFill>
          <a:ln w="28575" cmpd="sng">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dirty="0">
                <a:solidFill>
                  <a:schemeClr val="tx1"/>
                </a:solidFill>
                <a:latin typeface="+mj-lt"/>
              </a:rPr>
              <a:t>“They would buy things they don't need.”</a:t>
            </a:r>
          </a:p>
          <a:p>
            <a:pPr algn="ctr"/>
            <a:r>
              <a:rPr lang="en-GB" sz="1500" b="1" dirty="0">
                <a:latin typeface="+mj-lt"/>
              </a:rPr>
              <a:t>Godolphin Junior Academy</a:t>
            </a:r>
          </a:p>
        </p:txBody>
      </p:sp>
      <p:sp>
        <p:nvSpPr>
          <p:cNvPr id="22" name="Rounded Rectangular Callout 21">
            <a:extLst>
              <a:ext uri="{FF2B5EF4-FFF2-40B4-BE49-F238E27FC236}">
                <a16:creationId xmlns:a16="http://schemas.microsoft.com/office/drawing/2014/main" id="{93947508-25B6-426D-A02A-2FB97D4D96D4}"/>
              </a:ext>
            </a:extLst>
          </p:cNvPr>
          <p:cNvSpPr/>
          <p:nvPr/>
        </p:nvSpPr>
        <p:spPr>
          <a:xfrm>
            <a:off x="283718" y="4745631"/>
            <a:ext cx="4628964" cy="801248"/>
          </a:xfrm>
          <a:prstGeom prst="wedgeRoundRectCallout">
            <a:avLst>
              <a:gd name="adj1" fmla="val 24199"/>
              <a:gd name="adj2" fmla="val -70033"/>
              <a:gd name="adj3" fmla="val 16667"/>
            </a:avLst>
          </a:prstGeom>
          <a:solidFill>
            <a:schemeClr val="bg1"/>
          </a:solidFill>
          <a:ln w="285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b="1" dirty="0">
                <a:solidFill>
                  <a:schemeClr val="tx1"/>
                </a:solidFill>
                <a:latin typeface="Century Gothic" panose="020B0502020202020204" pitchFamily="34" charset="0"/>
              </a:rPr>
              <a:t>“Children will need to use money when they are older. It is a important skill needed in life.”</a:t>
            </a:r>
          </a:p>
          <a:p>
            <a:pPr algn="ctr"/>
            <a:r>
              <a:rPr lang="en-GB" sz="1500" dirty="0">
                <a:solidFill>
                  <a:schemeClr val="tx1"/>
                </a:solidFill>
                <a:latin typeface="Century Gothic" panose="020B0502020202020204" pitchFamily="34" charset="0"/>
              </a:rPr>
              <a:t>Royal Alexandra and Albert School</a:t>
            </a:r>
          </a:p>
        </p:txBody>
      </p:sp>
    </p:spTree>
    <p:extLst>
      <p:ext uri="{BB962C8B-B14F-4D97-AF65-F5344CB8AC3E}">
        <p14:creationId xmlns:p14="http://schemas.microsoft.com/office/powerpoint/2010/main" val="2442470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524A964-B903-4AD9-935E-E7EFC002345A}"/>
              </a:ext>
            </a:extLst>
          </p:cNvPr>
          <p:cNvSpPr txBox="1">
            <a:spLocks/>
          </p:cNvSpPr>
          <p:nvPr/>
        </p:nvSpPr>
        <p:spPr>
          <a:xfrm>
            <a:off x="872360" y="274638"/>
            <a:ext cx="560062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sz="2700" dirty="0"/>
              <a:t>Does one size fit all?</a:t>
            </a:r>
          </a:p>
        </p:txBody>
      </p:sp>
      <p:pic>
        <p:nvPicPr>
          <p:cNvPr id="6" name="Picture 5">
            <a:extLst>
              <a:ext uri="{FF2B5EF4-FFF2-40B4-BE49-F238E27FC236}">
                <a16:creationId xmlns:a16="http://schemas.microsoft.com/office/drawing/2014/main" id="{79B70103-E18C-4CA5-994E-302A62DA1C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85720">
            <a:off x="289920" y="289394"/>
            <a:ext cx="564686" cy="672846"/>
          </a:xfrm>
          <a:prstGeom prst="rect">
            <a:avLst/>
          </a:prstGeom>
        </p:spPr>
      </p:pic>
      <p:sp>
        <p:nvSpPr>
          <p:cNvPr id="9" name="Speech Bubble: Rectangle with Corners Rounded 8">
            <a:extLst>
              <a:ext uri="{FF2B5EF4-FFF2-40B4-BE49-F238E27FC236}">
                <a16:creationId xmlns:a16="http://schemas.microsoft.com/office/drawing/2014/main" id="{96AC071F-3D15-48D9-9C9C-A13612A97907}"/>
              </a:ext>
            </a:extLst>
          </p:cNvPr>
          <p:cNvSpPr/>
          <p:nvPr/>
        </p:nvSpPr>
        <p:spPr>
          <a:xfrm>
            <a:off x="719407" y="1594022"/>
            <a:ext cx="4643418" cy="1655806"/>
          </a:xfrm>
          <a:prstGeom prst="wedgeRoundRectCallout">
            <a:avLst>
              <a:gd name="adj1" fmla="val 62194"/>
              <a:gd name="adj2" fmla="val 38458"/>
              <a:gd name="adj3" fmla="val 16667"/>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Even if </a:t>
            </a:r>
            <a:r>
              <a:rPr lang="en-GB" sz="1600" b="1" dirty="0"/>
              <a:t>one country gets rid of the virus </a:t>
            </a:r>
            <a:r>
              <a:rPr lang="en-GB" sz="1600" dirty="0"/>
              <a:t>and goes back to normal, </a:t>
            </a:r>
            <a:r>
              <a:rPr lang="en-GB" sz="1600" b="1" dirty="0"/>
              <a:t>no one will be able to travel in or out of that country</a:t>
            </a:r>
            <a:r>
              <a:rPr lang="en-GB" sz="1600" dirty="0"/>
              <a:t> in case they bring the virus back again. That’s why we need to </a:t>
            </a:r>
            <a:r>
              <a:rPr lang="en-GB" sz="1600" b="1" dirty="0"/>
              <a:t>all</a:t>
            </a:r>
            <a:r>
              <a:rPr lang="en-GB" sz="1600" dirty="0"/>
              <a:t> </a:t>
            </a:r>
            <a:r>
              <a:rPr lang="en-GB" sz="1600" b="1" dirty="0"/>
              <a:t>do the same thing.</a:t>
            </a:r>
          </a:p>
        </p:txBody>
      </p:sp>
      <p:pic>
        <p:nvPicPr>
          <p:cNvPr id="16" name="Graphic 15" descr="Thumbs up sign">
            <a:extLst>
              <a:ext uri="{FF2B5EF4-FFF2-40B4-BE49-F238E27FC236}">
                <a16:creationId xmlns:a16="http://schemas.microsoft.com/office/drawing/2014/main" id="{095A5F10-E838-4C95-8955-0B54B24BF3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1262" y="5706032"/>
            <a:ext cx="914400" cy="914400"/>
          </a:xfrm>
          <a:prstGeom prst="rect">
            <a:avLst/>
          </a:prstGeom>
        </p:spPr>
      </p:pic>
      <p:pic>
        <p:nvPicPr>
          <p:cNvPr id="18" name="Graphic 17" descr="Thumbs Down">
            <a:extLst>
              <a:ext uri="{FF2B5EF4-FFF2-40B4-BE49-F238E27FC236}">
                <a16:creationId xmlns:a16="http://schemas.microsoft.com/office/drawing/2014/main" id="{3CBC3DC4-6EFB-452E-AFF0-A4FCE37600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60779" y="5706032"/>
            <a:ext cx="914400" cy="914400"/>
          </a:xfrm>
          <a:prstGeom prst="rect">
            <a:avLst/>
          </a:prstGeom>
        </p:spPr>
      </p:pic>
      <p:sp>
        <p:nvSpPr>
          <p:cNvPr id="19" name="Speech Bubble: Rectangle with Corners Rounded 18">
            <a:extLst>
              <a:ext uri="{FF2B5EF4-FFF2-40B4-BE49-F238E27FC236}">
                <a16:creationId xmlns:a16="http://schemas.microsoft.com/office/drawing/2014/main" id="{F218F84B-106E-47A1-B0CE-09AB0BBD824F}"/>
              </a:ext>
            </a:extLst>
          </p:cNvPr>
          <p:cNvSpPr/>
          <p:nvPr/>
        </p:nvSpPr>
        <p:spPr>
          <a:xfrm>
            <a:off x="1488830" y="6066351"/>
            <a:ext cx="1273040" cy="500449"/>
          </a:xfrm>
          <a:prstGeom prst="wedgeRoundRectCallout">
            <a:avLst>
              <a:gd name="adj1" fmla="val -63893"/>
              <a:gd name="adj2" fmla="val 6018"/>
              <a:gd name="adj3" fmla="val 16667"/>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I agree!</a:t>
            </a:r>
          </a:p>
        </p:txBody>
      </p:sp>
      <p:pic>
        <p:nvPicPr>
          <p:cNvPr id="8" name="Picture 7" descr="A close up of a boy&#10;&#10;Description automatically generated">
            <a:extLst>
              <a:ext uri="{FF2B5EF4-FFF2-40B4-BE49-F238E27FC236}">
                <a16:creationId xmlns:a16="http://schemas.microsoft.com/office/drawing/2014/main" id="{B8FBF30C-7BE2-40A5-80B2-F440B76BBC97}"/>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140411" y="2228235"/>
            <a:ext cx="3793524" cy="4460237"/>
          </a:xfrm>
          <a:prstGeom prst="rect">
            <a:avLst/>
          </a:prstGeom>
        </p:spPr>
      </p:pic>
      <p:sp>
        <p:nvSpPr>
          <p:cNvPr id="11" name="Cloud 10">
            <a:extLst>
              <a:ext uri="{FF2B5EF4-FFF2-40B4-BE49-F238E27FC236}">
                <a16:creationId xmlns:a16="http://schemas.microsoft.com/office/drawing/2014/main" id="{04306E77-7F11-4212-88B2-BB8B60E302CE}"/>
              </a:ext>
            </a:extLst>
          </p:cNvPr>
          <p:cNvSpPr/>
          <p:nvPr/>
        </p:nvSpPr>
        <p:spPr>
          <a:xfrm>
            <a:off x="1041795" y="3895168"/>
            <a:ext cx="3632570" cy="1810864"/>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Vote with your thumbs</a:t>
            </a:r>
          </a:p>
          <a:p>
            <a:pPr algn="ctr"/>
            <a:r>
              <a:rPr lang="en-GB" sz="1600" dirty="0"/>
              <a:t>If you agree, put your thumb up. If you disagree put your thumb down.</a:t>
            </a:r>
          </a:p>
        </p:txBody>
      </p:sp>
      <p:sp>
        <p:nvSpPr>
          <p:cNvPr id="12" name="Speech Bubble: Rectangle with Corners Rounded 11">
            <a:extLst>
              <a:ext uri="{FF2B5EF4-FFF2-40B4-BE49-F238E27FC236}">
                <a16:creationId xmlns:a16="http://schemas.microsoft.com/office/drawing/2014/main" id="{5E99F36F-7F15-4E0F-8A30-EFBD93F8F8E8}"/>
              </a:ext>
            </a:extLst>
          </p:cNvPr>
          <p:cNvSpPr/>
          <p:nvPr/>
        </p:nvSpPr>
        <p:spPr>
          <a:xfrm>
            <a:off x="3015039" y="6066351"/>
            <a:ext cx="1273040" cy="500449"/>
          </a:xfrm>
          <a:prstGeom prst="wedgeRoundRectCallout">
            <a:avLst>
              <a:gd name="adj1" fmla="val 63876"/>
              <a:gd name="adj2" fmla="val 8520"/>
              <a:gd name="adj3" fmla="val 16667"/>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I disagree!</a:t>
            </a:r>
          </a:p>
        </p:txBody>
      </p:sp>
    </p:spTree>
    <p:extLst>
      <p:ext uri="{BB962C8B-B14F-4D97-AF65-F5344CB8AC3E}">
        <p14:creationId xmlns:p14="http://schemas.microsoft.com/office/powerpoint/2010/main" val="1484439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524A964-B903-4AD9-935E-E7EFC002345A}"/>
              </a:ext>
            </a:extLst>
          </p:cNvPr>
          <p:cNvSpPr txBox="1">
            <a:spLocks/>
          </p:cNvSpPr>
          <p:nvPr/>
        </p:nvSpPr>
        <p:spPr>
          <a:xfrm>
            <a:off x="872360" y="274638"/>
            <a:ext cx="560062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sz="2700" dirty="0"/>
              <a:t>Does one size fit all?</a:t>
            </a:r>
          </a:p>
        </p:txBody>
      </p:sp>
      <p:pic>
        <p:nvPicPr>
          <p:cNvPr id="6" name="Picture 5">
            <a:extLst>
              <a:ext uri="{FF2B5EF4-FFF2-40B4-BE49-F238E27FC236}">
                <a16:creationId xmlns:a16="http://schemas.microsoft.com/office/drawing/2014/main" id="{79B70103-E18C-4CA5-994E-302A62DA1C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85720">
            <a:off x="289920" y="289394"/>
            <a:ext cx="564686" cy="672846"/>
          </a:xfrm>
          <a:prstGeom prst="rect">
            <a:avLst/>
          </a:prstGeom>
        </p:spPr>
      </p:pic>
      <p:sp>
        <p:nvSpPr>
          <p:cNvPr id="9" name="Speech Bubble: Rectangle with Corners Rounded 8">
            <a:extLst>
              <a:ext uri="{FF2B5EF4-FFF2-40B4-BE49-F238E27FC236}">
                <a16:creationId xmlns:a16="http://schemas.microsoft.com/office/drawing/2014/main" id="{96AC071F-3D15-48D9-9C9C-A13612A97907}"/>
              </a:ext>
            </a:extLst>
          </p:cNvPr>
          <p:cNvSpPr/>
          <p:nvPr/>
        </p:nvSpPr>
        <p:spPr>
          <a:xfrm>
            <a:off x="3635609" y="1594022"/>
            <a:ext cx="4643418" cy="1655806"/>
          </a:xfrm>
          <a:prstGeom prst="wedgeRoundRectCallout">
            <a:avLst>
              <a:gd name="adj1" fmla="val -59419"/>
              <a:gd name="adj2" fmla="val 27264"/>
              <a:gd name="adj3" fmla="val 16667"/>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More people </a:t>
            </a:r>
            <a:r>
              <a:rPr lang="en-GB" sz="1600" dirty="0"/>
              <a:t>in a country means that the virus can </a:t>
            </a:r>
            <a:r>
              <a:rPr lang="en-GB" sz="1600" b="1" dirty="0"/>
              <a:t>spread more easily</a:t>
            </a:r>
            <a:r>
              <a:rPr lang="en-GB" sz="1600" dirty="0"/>
              <a:t>, so the countries with the most people should have a </a:t>
            </a:r>
            <a:r>
              <a:rPr lang="en-GB" sz="1600" b="1" dirty="0"/>
              <a:t>stricter lockdown </a:t>
            </a:r>
            <a:r>
              <a:rPr lang="en-GB" sz="1600" dirty="0"/>
              <a:t>than smaller ones.</a:t>
            </a:r>
          </a:p>
        </p:txBody>
      </p:sp>
      <p:pic>
        <p:nvPicPr>
          <p:cNvPr id="16" name="Graphic 15" descr="Thumbs up sign">
            <a:extLst>
              <a:ext uri="{FF2B5EF4-FFF2-40B4-BE49-F238E27FC236}">
                <a16:creationId xmlns:a16="http://schemas.microsoft.com/office/drawing/2014/main" id="{095A5F10-E838-4C95-8955-0B54B24BF3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82310" y="5706032"/>
            <a:ext cx="914400" cy="914400"/>
          </a:xfrm>
          <a:prstGeom prst="rect">
            <a:avLst/>
          </a:prstGeom>
        </p:spPr>
      </p:pic>
      <p:pic>
        <p:nvPicPr>
          <p:cNvPr id="18" name="Graphic 17" descr="Thumbs Down">
            <a:extLst>
              <a:ext uri="{FF2B5EF4-FFF2-40B4-BE49-F238E27FC236}">
                <a16:creationId xmlns:a16="http://schemas.microsoft.com/office/drawing/2014/main" id="{3CBC3DC4-6EFB-452E-AFF0-A4FCE37600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21827" y="5706032"/>
            <a:ext cx="914400" cy="914400"/>
          </a:xfrm>
          <a:prstGeom prst="rect">
            <a:avLst/>
          </a:prstGeom>
        </p:spPr>
      </p:pic>
      <p:sp>
        <p:nvSpPr>
          <p:cNvPr id="19" name="Speech Bubble: Rectangle with Corners Rounded 18">
            <a:extLst>
              <a:ext uri="{FF2B5EF4-FFF2-40B4-BE49-F238E27FC236}">
                <a16:creationId xmlns:a16="http://schemas.microsoft.com/office/drawing/2014/main" id="{F218F84B-106E-47A1-B0CE-09AB0BBD824F}"/>
              </a:ext>
            </a:extLst>
          </p:cNvPr>
          <p:cNvSpPr/>
          <p:nvPr/>
        </p:nvSpPr>
        <p:spPr>
          <a:xfrm>
            <a:off x="4849878" y="6066351"/>
            <a:ext cx="1273040" cy="500449"/>
          </a:xfrm>
          <a:prstGeom prst="wedgeRoundRectCallout">
            <a:avLst>
              <a:gd name="adj1" fmla="val -63893"/>
              <a:gd name="adj2" fmla="val 6018"/>
              <a:gd name="adj3" fmla="val 16667"/>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I agree!</a:t>
            </a:r>
          </a:p>
        </p:txBody>
      </p:sp>
      <p:pic>
        <p:nvPicPr>
          <p:cNvPr id="11" name="Picture 10" descr="A picture containing clothing, phone, holding, woman&#10;&#10;Description automatically generated">
            <a:extLst>
              <a:ext uri="{FF2B5EF4-FFF2-40B4-BE49-F238E27FC236}">
                <a16:creationId xmlns:a16="http://schemas.microsoft.com/office/drawing/2014/main" id="{1AE67C15-AD36-4B03-A8EB-8F4CE2C78EFE}"/>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50663" y="1068510"/>
            <a:ext cx="3258362" cy="5620883"/>
          </a:xfrm>
          <a:prstGeom prst="rect">
            <a:avLst/>
          </a:prstGeom>
        </p:spPr>
      </p:pic>
      <p:sp>
        <p:nvSpPr>
          <p:cNvPr id="14" name="Speech Bubble: Rectangle with Corners Rounded 13">
            <a:extLst>
              <a:ext uri="{FF2B5EF4-FFF2-40B4-BE49-F238E27FC236}">
                <a16:creationId xmlns:a16="http://schemas.microsoft.com/office/drawing/2014/main" id="{3746ED47-0FD2-4DDA-A3CB-A43556AE557A}"/>
              </a:ext>
            </a:extLst>
          </p:cNvPr>
          <p:cNvSpPr/>
          <p:nvPr/>
        </p:nvSpPr>
        <p:spPr>
          <a:xfrm>
            <a:off x="6376087" y="6066351"/>
            <a:ext cx="1273040" cy="500449"/>
          </a:xfrm>
          <a:prstGeom prst="wedgeRoundRectCallout">
            <a:avLst>
              <a:gd name="adj1" fmla="val 63876"/>
              <a:gd name="adj2" fmla="val 8520"/>
              <a:gd name="adj3" fmla="val 16667"/>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I disagree!</a:t>
            </a:r>
          </a:p>
        </p:txBody>
      </p:sp>
      <p:sp>
        <p:nvSpPr>
          <p:cNvPr id="15" name="Cloud 14">
            <a:extLst>
              <a:ext uri="{FF2B5EF4-FFF2-40B4-BE49-F238E27FC236}">
                <a16:creationId xmlns:a16="http://schemas.microsoft.com/office/drawing/2014/main" id="{2AFD6629-4D91-4B64-BB81-9FCCB017683D}"/>
              </a:ext>
            </a:extLst>
          </p:cNvPr>
          <p:cNvSpPr/>
          <p:nvPr/>
        </p:nvSpPr>
        <p:spPr>
          <a:xfrm>
            <a:off x="4392984" y="3895168"/>
            <a:ext cx="3632570" cy="1810864"/>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Vote with your thumbs</a:t>
            </a:r>
          </a:p>
          <a:p>
            <a:pPr algn="ctr"/>
            <a:r>
              <a:rPr lang="en-GB" sz="1600" dirty="0"/>
              <a:t>If you agree, put your thumb up. If you disagree put your thumb down.</a:t>
            </a:r>
          </a:p>
        </p:txBody>
      </p:sp>
    </p:spTree>
    <p:extLst>
      <p:ext uri="{BB962C8B-B14F-4D97-AF65-F5344CB8AC3E}">
        <p14:creationId xmlns:p14="http://schemas.microsoft.com/office/powerpoint/2010/main" val="3099871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D93403-66FA-478F-B89A-C4BDD5917F76}"/>
              </a:ext>
            </a:extLst>
          </p:cNvPr>
          <p:cNvSpPr>
            <a:spLocks noGrp="1"/>
          </p:cNvSpPr>
          <p:nvPr>
            <p:ph type="body" sz="quarter" idx="17"/>
          </p:nvPr>
        </p:nvSpPr>
        <p:spPr>
          <a:xfrm>
            <a:off x="298480" y="3834166"/>
            <a:ext cx="1712913" cy="1149259"/>
          </a:xfrm>
          <a:solidFill>
            <a:schemeClr val="bg1"/>
          </a:solidFill>
        </p:spPr>
        <p:txBody>
          <a:bodyPr/>
          <a:lstStyle/>
          <a:p>
            <a:r>
              <a:rPr lang="en-GB" dirty="0"/>
              <a:t>Does one size fit all?</a:t>
            </a:r>
          </a:p>
        </p:txBody>
      </p:sp>
      <p:sp>
        <p:nvSpPr>
          <p:cNvPr id="3" name="Text Placeholder 2">
            <a:extLst>
              <a:ext uri="{FF2B5EF4-FFF2-40B4-BE49-F238E27FC236}">
                <a16:creationId xmlns:a16="http://schemas.microsoft.com/office/drawing/2014/main" id="{1B1C5C19-3BEF-40F0-BBB3-B465E3BF533B}"/>
              </a:ext>
            </a:extLst>
          </p:cNvPr>
          <p:cNvSpPr>
            <a:spLocks noGrp="1"/>
          </p:cNvSpPr>
          <p:nvPr>
            <p:ph type="body" sz="quarter" idx="13"/>
          </p:nvPr>
        </p:nvSpPr>
        <p:spPr>
          <a:xfrm>
            <a:off x="1858417" y="1209716"/>
            <a:ext cx="1712913" cy="1109663"/>
          </a:xfrm>
        </p:spPr>
        <p:txBody>
          <a:bodyPr/>
          <a:lstStyle/>
          <a:p>
            <a:r>
              <a:rPr lang="en-GB" dirty="0"/>
              <a:t>Starter: Where in the world…</a:t>
            </a:r>
          </a:p>
        </p:txBody>
      </p:sp>
      <p:sp>
        <p:nvSpPr>
          <p:cNvPr id="4" name="Text Placeholder 3">
            <a:extLst>
              <a:ext uri="{FF2B5EF4-FFF2-40B4-BE49-F238E27FC236}">
                <a16:creationId xmlns:a16="http://schemas.microsoft.com/office/drawing/2014/main" id="{F3FB5820-814D-4D54-BDEF-81649822D553}"/>
              </a:ext>
            </a:extLst>
          </p:cNvPr>
          <p:cNvSpPr>
            <a:spLocks noGrp="1"/>
          </p:cNvSpPr>
          <p:nvPr>
            <p:ph type="body" sz="quarter" idx="14"/>
          </p:nvPr>
        </p:nvSpPr>
        <p:spPr>
          <a:xfrm>
            <a:off x="3972597" y="1158031"/>
            <a:ext cx="1884045" cy="1161348"/>
          </a:xfrm>
          <a:solidFill>
            <a:schemeClr val="bg1"/>
          </a:solidFill>
        </p:spPr>
        <p:txBody>
          <a:bodyPr/>
          <a:lstStyle/>
          <a:p>
            <a:r>
              <a:rPr lang="en-GB" dirty="0"/>
              <a:t>   Why are we talking about this?</a:t>
            </a:r>
          </a:p>
        </p:txBody>
      </p:sp>
      <p:sp>
        <p:nvSpPr>
          <p:cNvPr id="5" name="Text Placeholder 4">
            <a:extLst>
              <a:ext uri="{FF2B5EF4-FFF2-40B4-BE49-F238E27FC236}">
                <a16:creationId xmlns:a16="http://schemas.microsoft.com/office/drawing/2014/main" id="{2D4F2A90-9C1C-4009-9DE9-691AF46FB2DA}"/>
              </a:ext>
            </a:extLst>
          </p:cNvPr>
          <p:cNvSpPr>
            <a:spLocks noGrp="1"/>
          </p:cNvSpPr>
          <p:nvPr>
            <p:ph type="body" sz="quarter" idx="15"/>
          </p:nvPr>
        </p:nvSpPr>
        <p:spPr>
          <a:xfrm>
            <a:off x="7131787" y="2505810"/>
            <a:ext cx="1713599" cy="1108800"/>
          </a:xfrm>
          <a:solidFill>
            <a:schemeClr val="bg1"/>
          </a:solidFill>
        </p:spPr>
        <p:txBody>
          <a:bodyPr/>
          <a:lstStyle/>
          <a:p>
            <a:r>
              <a:rPr lang="en-GB" dirty="0"/>
              <a:t>What’s going on around the world?</a:t>
            </a:r>
          </a:p>
        </p:txBody>
      </p:sp>
      <p:sp>
        <p:nvSpPr>
          <p:cNvPr id="6" name="Text Placeholder 5">
            <a:extLst>
              <a:ext uri="{FF2B5EF4-FFF2-40B4-BE49-F238E27FC236}">
                <a16:creationId xmlns:a16="http://schemas.microsoft.com/office/drawing/2014/main" id="{FD2B9F97-E99F-4B06-8575-7CE12615A3A0}"/>
              </a:ext>
            </a:extLst>
          </p:cNvPr>
          <p:cNvSpPr>
            <a:spLocks noGrp="1"/>
          </p:cNvSpPr>
          <p:nvPr>
            <p:ph type="body" sz="quarter" idx="16"/>
          </p:nvPr>
        </p:nvSpPr>
        <p:spPr>
          <a:xfrm>
            <a:off x="3199846" y="2805200"/>
            <a:ext cx="2064047" cy="1173600"/>
          </a:xfrm>
          <a:solidFill>
            <a:schemeClr val="bg1"/>
          </a:solidFill>
        </p:spPr>
        <p:txBody>
          <a:bodyPr anchor="ctr"/>
          <a:lstStyle/>
          <a:p>
            <a:r>
              <a:rPr lang="en-GB" dirty="0"/>
              <a:t>Just following advice?</a:t>
            </a:r>
          </a:p>
        </p:txBody>
      </p:sp>
      <p:sp>
        <p:nvSpPr>
          <p:cNvPr id="8" name="Text Placeholder 7">
            <a:extLst>
              <a:ext uri="{FF2B5EF4-FFF2-40B4-BE49-F238E27FC236}">
                <a16:creationId xmlns:a16="http://schemas.microsoft.com/office/drawing/2014/main" id="{F006982E-3E42-4ADD-B09B-E457CEB8AF36}"/>
              </a:ext>
            </a:extLst>
          </p:cNvPr>
          <p:cNvSpPr>
            <a:spLocks noGrp="1"/>
          </p:cNvSpPr>
          <p:nvPr>
            <p:ph type="body" sz="quarter" idx="19"/>
          </p:nvPr>
        </p:nvSpPr>
        <p:spPr>
          <a:xfrm>
            <a:off x="2928656" y="5067700"/>
            <a:ext cx="1487488" cy="1181100"/>
          </a:xfrm>
          <a:solidFill>
            <a:schemeClr val="accent5"/>
          </a:solidFill>
        </p:spPr>
        <p:txBody>
          <a:bodyPr/>
          <a:lstStyle/>
          <a:p>
            <a:r>
              <a:rPr lang="en-GB" dirty="0"/>
              <a:t>Vote!</a:t>
            </a:r>
          </a:p>
        </p:txBody>
      </p:sp>
      <p:pic>
        <p:nvPicPr>
          <p:cNvPr id="9" name="Picture 8">
            <a:extLst>
              <a:ext uri="{FF2B5EF4-FFF2-40B4-BE49-F238E27FC236}">
                <a16:creationId xmlns:a16="http://schemas.microsoft.com/office/drawing/2014/main" id="{99BBF635-27DD-4398-A315-8559E70F8E0C}"/>
              </a:ext>
            </a:extLst>
          </p:cNvPr>
          <p:cNvPicPr>
            <a:picLocks noChangeAspect="1"/>
          </p:cNvPicPr>
          <p:nvPr/>
        </p:nvPicPr>
        <p:blipFill>
          <a:blip r:embed="rId3">
            <a:clrChange>
              <a:clrFrom>
                <a:srgbClr val="FFFFFF"/>
              </a:clrFrom>
              <a:clrTo>
                <a:srgbClr val="FFFFFF">
                  <a:alpha val="0"/>
                </a:srgbClr>
              </a:clrTo>
            </a:clrChange>
          </a:blip>
          <a:stretch>
            <a:fillRect/>
          </a:stretch>
        </p:blipFill>
        <p:spPr>
          <a:xfrm flipH="1">
            <a:off x="4020291" y="4718518"/>
            <a:ext cx="1134359" cy="1737361"/>
          </a:xfrm>
          <a:prstGeom prst="rect">
            <a:avLst/>
          </a:prstGeom>
        </p:spPr>
      </p:pic>
      <p:pic>
        <p:nvPicPr>
          <p:cNvPr id="11" name="Picture 10">
            <a:extLst>
              <a:ext uri="{FF2B5EF4-FFF2-40B4-BE49-F238E27FC236}">
                <a16:creationId xmlns:a16="http://schemas.microsoft.com/office/drawing/2014/main" id="{3F389E0A-A0A2-4EF7-B0F5-7B2C4FDB14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20866" y="1072719"/>
            <a:ext cx="993753" cy="956220"/>
          </a:xfrm>
          <a:prstGeom prst="rect">
            <a:avLst/>
          </a:prstGeom>
        </p:spPr>
      </p:pic>
      <p:pic>
        <p:nvPicPr>
          <p:cNvPr id="12" name="Picture 11">
            <a:extLst>
              <a:ext uri="{FF2B5EF4-FFF2-40B4-BE49-F238E27FC236}">
                <a16:creationId xmlns:a16="http://schemas.microsoft.com/office/drawing/2014/main" id="{849250F2-06B8-4D7B-B780-610FF4841E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66340" y="2245237"/>
            <a:ext cx="654377" cy="980728"/>
          </a:xfrm>
          <a:prstGeom prst="rect">
            <a:avLst/>
          </a:prstGeom>
        </p:spPr>
      </p:pic>
      <p:sp>
        <p:nvSpPr>
          <p:cNvPr id="24" name="Text Placeholder 6">
            <a:extLst>
              <a:ext uri="{FF2B5EF4-FFF2-40B4-BE49-F238E27FC236}">
                <a16:creationId xmlns:a16="http://schemas.microsoft.com/office/drawing/2014/main" id="{1FD4CA48-E045-41C4-9C63-82C141DE65A9}"/>
              </a:ext>
            </a:extLst>
          </p:cNvPr>
          <p:cNvSpPr>
            <a:spLocks noGrp="1"/>
          </p:cNvSpPr>
          <p:nvPr>
            <p:ph type="body" sz="quarter" idx="18"/>
          </p:nvPr>
        </p:nvSpPr>
        <p:spPr>
          <a:xfrm>
            <a:off x="5263933" y="5006899"/>
            <a:ext cx="2064047" cy="1292824"/>
          </a:xfrm>
          <a:solidFill>
            <a:schemeClr val="bg1"/>
          </a:solidFill>
        </p:spPr>
        <p:txBody>
          <a:bodyPr/>
          <a:lstStyle/>
          <a:p>
            <a:r>
              <a:rPr lang="en-GB" dirty="0"/>
              <a:t>Ext: Hear more stories!</a:t>
            </a:r>
          </a:p>
        </p:txBody>
      </p:sp>
      <p:pic>
        <p:nvPicPr>
          <p:cNvPr id="25" name="Picture 24">
            <a:extLst>
              <a:ext uri="{FF2B5EF4-FFF2-40B4-BE49-F238E27FC236}">
                <a16:creationId xmlns:a16="http://schemas.microsoft.com/office/drawing/2014/main" id="{5D2AFC9A-070F-4E85-9154-2719D3FFFD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85720">
            <a:off x="5279602" y="4868795"/>
            <a:ext cx="499626" cy="595324"/>
          </a:xfrm>
          <a:prstGeom prst="rect">
            <a:avLst/>
          </a:prstGeom>
        </p:spPr>
      </p:pic>
      <p:pic>
        <p:nvPicPr>
          <p:cNvPr id="13" name="Picture 12" descr="A person smiling for the camera&#10;&#10;Description automatically generated">
            <a:extLst>
              <a:ext uri="{FF2B5EF4-FFF2-40B4-BE49-F238E27FC236}">
                <a16:creationId xmlns:a16="http://schemas.microsoft.com/office/drawing/2014/main" id="{B55453C5-DB6E-4830-BA7F-1EE3C38A6093}"/>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363762" y="2656774"/>
            <a:ext cx="1165637" cy="1173664"/>
          </a:xfrm>
          <a:prstGeom prst="ellipse">
            <a:avLst/>
          </a:prstGeom>
        </p:spPr>
      </p:pic>
      <p:pic>
        <p:nvPicPr>
          <p:cNvPr id="14" name="Picture 13" descr="A person wearing a hat and smiling at the camera&#10;&#10;Description automatically generated">
            <a:extLst>
              <a:ext uri="{FF2B5EF4-FFF2-40B4-BE49-F238E27FC236}">
                <a16:creationId xmlns:a16="http://schemas.microsoft.com/office/drawing/2014/main" id="{B82A584D-9DC0-467C-81D1-FFCFC4AC8DF3}"/>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255954" y="1147939"/>
            <a:ext cx="1072026" cy="1041154"/>
          </a:xfrm>
          <a:prstGeom prst="ellipse">
            <a:avLst/>
          </a:prstGeom>
        </p:spPr>
      </p:pic>
      <p:pic>
        <p:nvPicPr>
          <p:cNvPr id="15" name="Picture 14" descr="A person sitting at a table eating food&#10;&#10;Description automatically generated">
            <a:extLst>
              <a:ext uri="{FF2B5EF4-FFF2-40B4-BE49-F238E27FC236}">
                <a16:creationId xmlns:a16="http://schemas.microsoft.com/office/drawing/2014/main" id="{F97C663E-E4BE-4B34-98EB-6F572494F237}"/>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933458" y="2783906"/>
            <a:ext cx="1133239" cy="1133109"/>
          </a:xfrm>
          <a:prstGeom prst="ellipse">
            <a:avLst/>
          </a:prstGeom>
        </p:spPr>
      </p:pic>
      <p:pic>
        <p:nvPicPr>
          <p:cNvPr id="16" name="Picture 15" descr="A person sitting at a table&#10;&#10;Description automatically generated">
            <a:extLst>
              <a:ext uri="{FF2B5EF4-FFF2-40B4-BE49-F238E27FC236}">
                <a16:creationId xmlns:a16="http://schemas.microsoft.com/office/drawing/2014/main" id="{4DE3C3F0-B51F-48AE-AD5E-A3AD8375C3D5}"/>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1712591" y="4983425"/>
            <a:ext cx="1127634" cy="1134000"/>
          </a:xfrm>
          <a:prstGeom prst="ellipse">
            <a:avLst/>
          </a:prstGeom>
        </p:spPr>
      </p:pic>
    </p:spTree>
    <p:extLst>
      <p:ext uri="{BB962C8B-B14F-4D97-AF65-F5344CB8AC3E}">
        <p14:creationId xmlns:p14="http://schemas.microsoft.com/office/powerpoint/2010/main" val="2121749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54312F-1A47-4CD0-BAFF-0BB69FA1E93B}"/>
              </a:ext>
            </a:extLst>
          </p:cNvPr>
          <p:cNvSpPr>
            <a:spLocks noGrp="1"/>
          </p:cNvSpPr>
          <p:nvPr>
            <p:ph type="body" sz="quarter" idx="14"/>
          </p:nvPr>
        </p:nvSpPr>
        <p:spPr>
          <a:xfrm>
            <a:off x="410561" y="2140961"/>
            <a:ext cx="4181474" cy="4003736"/>
          </a:xfrm>
        </p:spPr>
        <p:txBody>
          <a:bodyPr>
            <a:normAutofit/>
          </a:bodyPr>
          <a:lstStyle/>
          <a:p>
            <a:pPr>
              <a:spcBef>
                <a:spcPts val="360"/>
              </a:spcBef>
              <a:buSzPct val="100000"/>
            </a:pPr>
            <a:r>
              <a:rPr lang="en-GB" dirty="0"/>
              <a:t>We are all facing this virus together. Different rules for different countries just makes things confusing.</a:t>
            </a:r>
          </a:p>
          <a:p>
            <a:pPr>
              <a:spcBef>
                <a:spcPts val="360"/>
              </a:spcBef>
              <a:buSzPct val="100000"/>
            </a:pPr>
            <a:r>
              <a:rPr lang="en-GB" dirty="0"/>
              <a:t>We cannot go back to life as normal until every country has brought the virus under control. The best way to do that is to all follow the same rules.</a:t>
            </a:r>
          </a:p>
          <a:p>
            <a:pPr>
              <a:spcBef>
                <a:spcPts val="360"/>
              </a:spcBef>
              <a:buSzPct val="100000"/>
            </a:pPr>
            <a:r>
              <a:rPr lang="en-GB" dirty="0"/>
              <a:t>Countries should learn from each other. If leaders see something working in another country, we should all do it.</a:t>
            </a:r>
          </a:p>
          <a:p>
            <a:pPr>
              <a:spcBef>
                <a:spcPts val="360"/>
              </a:spcBef>
              <a:buSzPct val="100000"/>
            </a:pPr>
            <a:r>
              <a:rPr lang="en-GB" dirty="0"/>
              <a:t>There will be more problems in the future if we don’t follow the same rules.</a:t>
            </a:r>
          </a:p>
        </p:txBody>
      </p:sp>
      <p:sp>
        <p:nvSpPr>
          <p:cNvPr id="3" name="Title 2">
            <a:extLst>
              <a:ext uri="{FF2B5EF4-FFF2-40B4-BE49-F238E27FC236}">
                <a16:creationId xmlns:a16="http://schemas.microsoft.com/office/drawing/2014/main" id="{2320223C-3582-4EE7-BAAF-0F6932231257}"/>
              </a:ext>
            </a:extLst>
          </p:cNvPr>
          <p:cNvSpPr>
            <a:spLocks noGrp="1"/>
          </p:cNvSpPr>
          <p:nvPr>
            <p:ph type="title"/>
          </p:nvPr>
        </p:nvSpPr>
        <p:spPr>
          <a:xfrm>
            <a:off x="999540" y="180975"/>
            <a:ext cx="7144919" cy="1427658"/>
          </a:xfrm>
        </p:spPr>
        <p:txBody>
          <a:bodyPr/>
          <a:lstStyle/>
          <a:p>
            <a:r>
              <a:rPr lang="en-GB" dirty="0"/>
              <a:t>Should </a:t>
            </a:r>
            <a:r>
              <a:rPr lang="en-GB" dirty="0">
                <a:solidFill>
                  <a:schemeClr val="accent2"/>
                </a:solidFill>
              </a:rPr>
              <a:t>every country </a:t>
            </a:r>
            <a:r>
              <a:rPr lang="en-GB" dirty="0"/>
              <a:t>follow the same </a:t>
            </a:r>
            <a:r>
              <a:rPr lang="en-GB" dirty="0">
                <a:solidFill>
                  <a:schemeClr val="accent2"/>
                </a:solidFill>
              </a:rPr>
              <a:t>Coronavirus advice</a:t>
            </a:r>
            <a:r>
              <a:rPr lang="en-GB" dirty="0"/>
              <a:t>?</a:t>
            </a:r>
          </a:p>
        </p:txBody>
      </p:sp>
      <p:sp>
        <p:nvSpPr>
          <p:cNvPr id="4" name="Text Placeholder 3">
            <a:extLst>
              <a:ext uri="{FF2B5EF4-FFF2-40B4-BE49-F238E27FC236}">
                <a16:creationId xmlns:a16="http://schemas.microsoft.com/office/drawing/2014/main" id="{4D361542-55D9-4B24-A70F-7FB050D15896}"/>
              </a:ext>
            </a:extLst>
          </p:cNvPr>
          <p:cNvSpPr>
            <a:spLocks noGrp="1"/>
          </p:cNvSpPr>
          <p:nvPr>
            <p:ph type="body" sz="quarter" idx="15"/>
          </p:nvPr>
        </p:nvSpPr>
        <p:spPr>
          <a:xfrm>
            <a:off x="4592035" y="2140961"/>
            <a:ext cx="4150929" cy="4011097"/>
          </a:xfrm>
        </p:spPr>
        <p:txBody>
          <a:bodyPr>
            <a:normAutofit/>
          </a:bodyPr>
          <a:lstStyle/>
          <a:p>
            <a:r>
              <a:rPr lang="en-GB" dirty="0"/>
              <a:t>Every country is different, and what works in one place might not work in another.</a:t>
            </a:r>
          </a:p>
          <a:p>
            <a:r>
              <a:rPr lang="en-GB" dirty="0"/>
              <a:t>Many countries cannot afford to follow the same rules as others. For example, poorer countries can’t afford to lockdown for a long time.</a:t>
            </a:r>
          </a:p>
          <a:p>
            <a:r>
              <a:rPr lang="en-GB" dirty="0"/>
              <a:t>The situation keeps changing, so our rules need to keep changing too. If we all had the same rules then we couldn’t adapt to changes.</a:t>
            </a:r>
          </a:p>
          <a:p>
            <a:r>
              <a:rPr lang="en-GB" dirty="0"/>
              <a:t>The long-term effects might be very bad for some countries if  they have to do the same as everyone else.</a:t>
            </a:r>
          </a:p>
        </p:txBody>
      </p:sp>
      <p:pic>
        <p:nvPicPr>
          <p:cNvPr id="5" name="Picture 4">
            <a:extLst>
              <a:ext uri="{FF2B5EF4-FFF2-40B4-BE49-F238E27FC236}">
                <a16:creationId xmlns:a16="http://schemas.microsoft.com/office/drawing/2014/main" id="{1C6DFEEB-FF21-4FFC-9FE7-F6E87135252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35197" y="5271082"/>
            <a:ext cx="713675" cy="1413304"/>
          </a:xfrm>
          <a:prstGeom prst="rect">
            <a:avLst/>
          </a:prstGeom>
        </p:spPr>
      </p:pic>
    </p:spTree>
    <p:extLst>
      <p:ext uri="{BB962C8B-B14F-4D97-AF65-F5344CB8AC3E}">
        <p14:creationId xmlns:p14="http://schemas.microsoft.com/office/powerpoint/2010/main" val="36620687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D93403-66FA-478F-B89A-C4BDD5917F76}"/>
              </a:ext>
            </a:extLst>
          </p:cNvPr>
          <p:cNvSpPr>
            <a:spLocks noGrp="1"/>
          </p:cNvSpPr>
          <p:nvPr>
            <p:ph type="body" sz="quarter" idx="17"/>
          </p:nvPr>
        </p:nvSpPr>
        <p:spPr>
          <a:xfrm>
            <a:off x="298480" y="3834166"/>
            <a:ext cx="1712913" cy="1149259"/>
          </a:xfrm>
          <a:solidFill>
            <a:schemeClr val="bg1"/>
          </a:solidFill>
        </p:spPr>
        <p:txBody>
          <a:bodyPr/>
          <a:lstStyle/>
          <a:p>
            <a:r>
              <a:rPr lang="en-GB" dirty="0"/>
              <a:t>Does one size fit all?</a:t>
            </a:r>
          </a:p>
        </p:txBody>
      </p:sp>
      <p:sp>
        <p:nvSpPr>
          <p:cNvPr id="3" name="Text Placeholder 2">
            <a:extLst>
              <a:ext uri="{FF2B5EF4-FFF2-40B4-BE49-F238E27FC236}">
                <a16:creationId xmlns:a16="http://schemas.microsoft.com/office/drawing/2014/main" id="{1B1C5C19-3BEF-40F0-BBB3-B465E3BF533B}"/>
              </a:ext>
            </a:extLst>
          </p:cNvPr>
          <p:cNvSpPr>
            <a:spLocks noGrp="1"/>
          </p:cNvSpPr>
          <p:nvPr>
            <p:ph type="body" sz="quarter" idx="13"/>
          </p:nvPr>
        </p:nvSpPr>
        <p:spPr>
          <a:xfrm>
            <a:off x="1858417" y="1209716"/>
            <a:ext cx="1712913" cy="1109663"/>
          </a:xfrm>
        </p:spPr>
        <p:txBody>
          <a:bodyPr/>
          <a:lstStyle/>
          <a:p>
            <a:r>
              <a:rPr lang="en-GB" dirty="0"/>
              <a:t>Starter: Where in the world…</a:t>
            </a:r>
          </a:p>
        </p:txBody>
      </p:sp>
      <p:sp>
        <p:nvSpPr>
          <p:cNvPr id="4" name="Text Placeholder 3">
            <a:extLst>
              <a:ext uri="{FF2B5EF4-FFF2-40B4-BE49-F238E27FC236}">
                <a16:creationId xmlns:a16="http://schemas.microsoft.com/office/drawing/2014/main" id="{F3FB5820-814D-4D54-BDEF-81649822D553}"/>
              </a:ext>
            </a:extLst>
          </p:cNvPr>
          <p:cNvSpPr>
            <a:spLocks noGrp="1"/>
          </p:cNvSpPr>
          <p:nvPr>
            <p:ph type="body" sz="quarter" idx="14"/>
          </p:nvPr>
        </p:nvSpPr>
        <p:spPr>
          <a:xfrm>
            <a:off x="3972597" y="1158031"/>
            <a:ext cx="1884045" cy="1161348"/>
          </a:xfrm>
          <a:solidFill>
            <a:schemeClr val="bg1"/>
          </a:solidFill>
        </p:spPr>
        <p:txBody>
          <a:bodyPr/>
          <a:lstStyle/>
          <a:p>
            <a:r>
              <a:rPr lang="en-GB" dirty="0"/>
              <a:t>   Why are we talking about this?</a:t>
            </a:r>
          </a:p>
        </p:txBody>
      </p:sp>
      <p:sp>
        <p:nvSpPr>
          <p:cNvPr id="5" name="Text Placeholder 4">
            <a:extLst>
              <a:ext uri="{FF2B5EF4-FFF2-40B4-BE49-F238E27FC236}">
                <a16:creationId xmlns:a16="http://schemas.microsoft.com/office/drawing/2014/main" id="{2D4F2A90-9C1C-4009-9DE9-691AF46FB2DA}"/>
              </a:ext>
            </a:extLst>
          </p:cNvPr>
          <p:cNvSpPr>
            <a:spLocks noGrp="1"/>
          </p:cNvSpPr>
          <p:nvPr>
            <p:ph type="body" sz="quarter" idx="15"/>
          </p:nvPr>
        </p:nvSpPr>
        <p:spPr>
          <a:xfrm>
            <a:off x="7131787" y="2505810"/>
            <a:ext cx="1713599" cy="1108800"/>
          </a:xfrm>
          <a:solidFill>
            <a:schemeClr val="bg1"/>
          </a:solidFill>
        </p:spPr>
        <p:txBody>
          <a:bodyPr/>
          <a:lstStyle/>
          <a:p>
            <a:r>
              <a:rPr lang="en-GB" dirty="0"/>
              <a:t>What’s going on around the world?</a:t>
            </a:r>
          </a:p>
        </p:txBody>
      </p:sp>
      <p:sp>
        <p:nvSpPr>
          <p:cNvPr id="6" name="Text Placeholder 5">
            <a:extLst>
              <a:ext uri="{FF2B5EF4-FFF2-40B4-BE49-F238E27FC236}">
                <a16:creationId xmlns:a16="http://schemas.microsoft.com/office/drawing/2014/main" id="{FD2B9F97-E99F-4B06-8575-7CE12615A3A0}"/>
              </a:ext>
            </a:extLst>
          </p:cNvPr>
          <p:cNvSpPr>
            <a:spLocks noGrp="1"/>
          </p:cNvSpPr>
          <p:nvPr>
            <p:ph type="body" sz="quarter" idx="16"/>
          </p:nvPr>
        </p:nvSpPr>
        <p:spPr>
          <a:xfrm>
            <a:off x="3199846" y="2805200"/>
            <a:ext cx="2064047" cy="1173600"/>
          </a:xfrm>
          <a:solidFill>
            <a:schemeClr val="bg1"/>
          </a:solidFill>
        </p:spPr>
        <p:txBody>
          <a:bodyPr anchor="ctr"/>
          <a:lstStyle/>
          <a:p>
            <a:r>
              <a:rPr lang="en-GB" dirty="0"/>
              <a:t>Just following advice?</a:t>
            </a:r>
          </a:p>
        </p:txBody>
      </p:sp>
      <p:sp>
        <p:nvSpPr>
          <p:cNvPr id="8" name="Text Placeholder 7">
            <a:extLst>
              <a:ext uri="{FF2B5EF4-FFF2-40B4-BE49-F238E27FC236}">
                <a16:creationId xmlns:a16="http://schemas.microsoft.com/office/drawing/2014/main" id="{F006982E-3E42-4ADD-B09B-E457CEB8AF36}"/>
              </a:ext>
            </a:extLst>
          </p:cNvPr>
          <p:cNvSpPr>
            <a:spLocks noGrp="1"/>
          </p:cNvSpPr>
          <p:nvPr>
            <p:ph type="body" sz="quarter" idx="19"/>
          </p:nvPr>
        </p:nvSpPr>
        <p:spPr>
          <a:xfrm>
            <a:off x="2928656" y="5067700"/>
            <a:ext cx="1487488" cy="1181100"/>
          </a:xfrm>
          <a:solidFill>
            <a:schemeClr val="bg1"/>
          </a:solidFill>
        </p:spPr>
        <p:txBody>
          <a:bodyPr/>
          <a:lstStyle/>
          <a:p>
            <a:r>
              <a:rPr lang="en-GB" dirty="0"/>
              <a:t>Vote!</a:t>
            </a:r>
          </a:p>
        </p:txBody>
      </p:sp>
      <p:pic>
        <p:nvPicPr>
          <p:cNvPr id="9" name="Picture 8">
            <a:extLst>
              <a:ext uri="{FF2B5EF4-FFF2-40B4-BE49-F238E27FC236}">
                <a16:creationId xmlns:a16="http://schemas.microsoft.com/office/drawing/2014/main" id="{99BBF635-27DD-4398-A315-8559E70F8E0C}"/>
              </a:ext>
            </a:extLst>
          </p:cNvPr>
          <p:cNvPicPr>
            <a:picLocks noChangeAspect="1"/>
          </p:cNvPicPr>
          <p:nvPr/>
        </p:nvPicPr>
        <p:blipFill>
          <a:blip r:embed="rId3">
            <a:clrChange>
              <a:clrFrom>
                <a:srgbClr val="FFFFFF"/>
              </a:clrFrom>
              <a:clrTo>
                <a:srgbClr val="FFFFFF">
                  <a:alpha val="0"/>
                </a:srgbClr>
              </a:clrTo>
            </a:clrChange>
          </a:blip>
          <a:stretch>
            <a:fillRect/>
          </a:stretch>
        </p:blipFill>
        <p:spPr>
          <a:xfrm flipH="1">
            <a:off x="4020291" y="4718518"/>
            <a:ext cx="1134359" cy="1737361"/>
          </a:xfrm>
          <a:prstGeom prst="rect">
            <a:avLst/>
          </a:prstGeom>
        </p:spPr>
      </p:pic>
      <p:pic>
        <p:nvPicPr>
          <p:cNvPr id="11" name="Picture 10">
            <a:extLst>
              <a:ext uri="{FF2B5EF4-FFF2-40B4-BE49-F238E27FC236}">
                <a16:creationId xmlns:a16="http://schemas.microsoft.com/office/drawing/2014/main" id="{3F389E0A-A0A2-4EF7-B0F5-7B2C4FDB14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20866" y="1072719"/>
            <a:ext cx="993753" cy="956220"/>
          </a:xfrm>
          <a:prstGeom prst="rect">
            <a:avLst/>
          </a:prstGeom>
        </p:spPr>
      </p:pic>
      <p:pic>
        <p:nvPicPr>
          <p:cNvPr id="12" name="Picture 11">
            <a:extLst>
              <a:ext uri="{FF2B5EF4-FFF2-40B4-BE49-F238E27FC236}">
                <a16:creationId xmlns:a16="http://schemas.microsoft.com/office/drawing/2014/main" id="{849250F2-06B8-4D7B-B780-610FF4841E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66340" y="2245237"/>
            <a:ext cx="654377" cy="980728"/>
          </a:xfrm>
          <a:prstGeom prst="rect">
            <a:avLst/>
          </a:prstGeom>
        </p:spPr>
      </p:pic>
      <p:sp>
        <p:nvSpPr>
          <p:cNvPr id="24" name="Text Placeholder 6">
            <a:extLst>
              <a:ext uri="{FF2B5EF4-FFF2-40B4-BE49-F238E27FC236}">
                <a16:creationId xmlns:a16="http://schemas.microsoft.com/office/drawing/2014/main" id="{1FD4CA48-E045-41C4-9C63-82C141DE65A9}"/>
              </a:ext>
            </a:extLst>
          </p:cNvPr>
          <p:cNvSpPr>
            <a:spLocks noGrp="1"/>
          </p:cNvSpPr>
          <p:nvPr>
            <p:ph type="body" sz="quarter" idx="18"/>
          </p:nvPr>
        </p:nvSpPr>
        <p:spPr>
          <a:xfrm>
            <a:off x="5263933" y="5006899"/>
            <a:ext cx="2064047" cy="1292824"/>
          </a:xfrm>
          <a:solidFill>
            <a:schemeClr val="accent5"/>
          </a:solidFill>
        </p:spPr>
        <p:txBody>
          <a:bodyPr/>
          <a:lstStyle/>
          <a:p>
            <a:r>
              <a:rPr lang="en-GB" dirty="0"/>
              <a:t>Ext: Hear more stories!</a:t>
            </a:r>
          </a:p>
        </p:txBody>
      </p:sp>
      <p:pic>
        <p:nvPicPr>
          <p:cNvPr id="25" name="Picture 24">
            <a:extLst>
              <a:ext uri="{FF2B5EF4-FFF2-40B4-BE49-F238E27FC236}">
                <a16:creationId xmlns:a16="http://schemas.microsoft.com/office/drawing/2014/main" id="{5D2AFC9A-070F-4E85-9154-2719D3FFFD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85720">
            <a:off x="5279602" y="4868795"/>
            <a:ext cx="499626" cy="595324"/>
          </a:xfrm>
          <a:prstGeom prst="rect">
            <a:avLst/>
          </a:prstGeom>
        </p:spPr>
      </p:pic>
      <p:pic>
        <p:nvPicPr>
          <p:cNvPr id="13" name="Picture 12" descr="A person smiling for the camera&#10;&#10;Description automatically generated">
            <a:extLst>
              <a:ext uri="{FF2B5EF4-FFF2-40B4-BE49-F238E27FC236}">
                <a16:creationId xmlns:a16="http://schemas.microsoft.com/office/drawing/2014/main" id="{B55453C5-DB6E-4830-BA7F-1EE3C38A6093}"/>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363762" y="2656774"/>
            <a:ext cx="1165637" cy="1173664"/>
          </a:xfrm>
          <a:prstGeom prst="ellipse">
            <a:avLst/>
          </a:prstGeom>
        </p:spPr>
      </p:pic>
      <p:pic>
        <p:nvPicPr>
          <p:cNvPr id="14" name="Picture 13" descr="A person wearing a hat and smiling at the camera&#10;&#10;Description automatically generated">
            <a:extLst>
              <a:ext uri="{FF2B5EF4-FFF2-40B4-BE49-F238E27FC236}">
                <a16:creationId xmlns:a16="http://schemas.microsoft.com/office/drawing/2014/main" id="{B82A584D-9DC0-467C-81D1-FFCFC4AC8DF3}"/>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255954" y="1147939"/>
            <a:ext cx="1072026" cy="1041154"/>
          </a:xfrm>
          <a:prstGeom prst="ellipse">
            <a:avLst/>
          </a:prstGeom>
        </p:spPr>
      </p:pic>
      <p:pic>
        <p:nvPicPr>
          <p:cNvPr id="15" name="Picture 14" descr="A person sitting at a table eating food&#10;&#10;Description automatically generated">
            <a:extLst>
              <a:ext uri="{FF2B5EF4-FFF2-40B4-BE49-F238E27FC236}">
                <a16:creationId xmlns:a16="http://schemas.microsoft.com/office/drawing/2014/main" id="{F97C663E-E4BE-4B34-98EB-6F572494F237}"/>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933458" y="2783906"/>
            <a:ext cx="1133239" cy="1133109"/>
          </a:xfrm>
          <a:prstGeom prst="ellipse">
            <a:avLst/>
          </a:prstGeom>
        </p:spPr>
      </p:pic>
      <p:pic>
        <p:nvPicPr>
          <p:cNvPr id="16" name="Picture 15" descr="A person sitting at a table&#10;&#10;Description automatically generated">
            <a:extLst>
              <a:ext uri="{FF2B5EF4-FFF2-40B4-BE49-F238E27FC236}">
                <a16:creationId xmlns:a16="http://schemas.microsoft.com/office/drawing/2014/main" id="{4DE3C3F0-B51F-48AE-AD5E-A3AD8375C3D5}"/>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1712591" y="4983425"/>
            <a:ext cx="1127634" cy="1134000"/>
          </a:xfrm>
          <a:prstGeom prst="ellipse">
            <a:avLst/>
          </a:prstGeom>
        </p:spPr>
      </p:pic>
    </p:spTree>
    <p:extLst>
      <p:ext uri="{BB962C8B-B14F-4D97-AF65-F5344CB8AC3E}">
        <p14:creationId xmlns:p14="http://schemas.microsoft.com/office/powerpoint/2010/main" val="4263461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Picture 94" descr="A person posing for the camera&#10;&#10;Description automatically generated">
            <a:hlinkClick r:id="rId3"/>
            <a:extLst>
              <a:ext uri="{FF2B5EF4-FFF2-40B4-BE49-F238E27FC236}">
                <a16:creationId xmlns:a16="http://schemas.microsoft.com/office/drawing/2014/main" id="{FB8AC7B8-7969-4162-B1BF-1762DBB3C17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51128" y="3887614"/>
            <a:ext cx="818151" cy="828000"/>
          </a:xfrm>
          <a:prstGeom prst="ellipse">
            <a:avLst/>
          </a:prstGeom>
        </p:spPr>
      </p:pic>
      <p:pic>
        <p:nvPicPr>
          <p:cNvPr id="110" name="Picture 109" descr="A person wearing glasses and smiling at the camera&#10;&#10;Description automatically generated">
            <a:hlinkClick r:id="rId5"/>
            <a:extLst>
              <a:ext uri="{FF2B5EF4-FFF2-40B4-BE49-F238E27FC236}">
                <a16:creationId xmlns:a16="http://schemas.microsoft.com/office/drawing/2014/main" id="{D72757D1-0B10-4BA7-944B-86B8B0DCD640}"/>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536471" y="5515544"/>
            <a:ext cx="750247" cy="828000"/>
          </a:xfrm>
          <a:prstGeom prst="ellipse">
            <a:avLst/>
          </a:prstGeom>
        </p:spPr>
      </p:pic>
      <p:pic>
        <p:nvPicPr>
          <p:cNvPr id="100" name="Picture 99">
            <a:hlinkClick r:id="rId7"/>
            <a:extLst>
              <a:ext uri="{FF2B5EF4-FFF2-40B4-BE49-F238E27FC236}">
                <a16:creationId xmlns:a16="http://schemas.microsoft.com/office/drawing/2014/main" id="{F7F57921-B150-4B43-95B4-F1C71F4E3791}"/>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866899" y="2951638"/>
            <a:ext cx="869856" cy="828000"/>
          </a:xfrm>
          <a:prstGeom prst="ellipse">
            <a:avLst/>
          </a:prstGeom>
        </p:spPr>
      </p:pic>
      <p:pic>
        <p:nvPicPr>
          <p:cNvPr id="10" name="Picture 9">
            <a:hlinkClick r:id="rId9"/>
            <a:extLst>
              <a:ext uri="{FF2B5EF4-FFF2-40B4-BE49-F238E27FC236}">
                <a16:creationId xmlns:a16="http://schemas.microsoft.com/office/drawing/2014/main" id="{CBD75B66-4320-4A81-8902-85728FC01DB8}"/>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363644" y="2518310"/>
            <a:ext cx="836703" cy="828000"/>
          </a:xfrm>
          <a:prstGeom prst="ellipse">
            <a:avLst/>
          </a:prstGeom>
        </p:spPr>
      </p:pic>
      <p:pic>
        <p:nvPicPr>
          <p:cNvPr id="2" name="Picture 1">
            <a:hlinkClick r:id="rId11"/>
            <a:extLst>
              <a:ext uri="{FF2B5EF4-FFF2-40B4-BE49-F238E27FC236}">
                <a16:creationId xmlns:a16="http://schemas.microsoft.com/office/drawing/2014/main" id="{5E05A8EE-84D1-4B96-AAC0-9B81AA81BFD2}"/>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876644" y="885405"/>
            <a:ext cx="788932" cy="828000"/>
          </a:xfrm>
          <a:prstGeom prst="ellipse">
            <a:avLst/>
          </a:prstGeom>
        </p:spPr>
      </p:pic>
      <p:pic>
        <p:nvPicPr>
          <p:cNvPr id="22" name="Picture 21">
            <a:hlinkClick r:id="rId13"/>
            <a:extLst>
              <a:ext uri="{FF2B5EF4-FFF2-40B4-BE49-F238E27FC236}">
                <a16:creationId xmlns:a16="http://schemas.microsoft.com/office/drawing/2014/main" id="{2685ABE3-E476-49CB-949C-6BF3AFE7F324}"/>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6378231" y="850165"/>
            <a:ext cx="758000" cy="828000"/>
          </a:xfrm>
          <a:prstGeom prst="ellipse">
            <a:avLst/>
          </a:prstGeom>
        </p:spPr>
      </p:pic>
      <p:pic>
        <p:nvPicPr>
          <p:cNvPr id="4" name="Picture 3">
            <a:hlinkClick r:id="rId15"/>
            <a:extLst>
              <a:ext uri="{FF2B5EF4-FFF2-40B4-BE49-F238E27FC236}">
                <a16:creationId xmlns:a16="http://schemas.microsoft.com/office/drawing/2014/main" id="{1C3A8FE5-2738-450D-8481-871156939DD5}"/>
              </a:ext>
            </a:extLst>
          </p:cNvPr>
          <p:cNvPicPr>
            <a:picLocks noChangeAspect="1"/>
          </p:cNvPicPr>
          <p:nvPr/>
        </p:nvPicPr>
        <p:blipFill rotWithShape="1">
          <a:blip r:embed="rId16" cstate="print">
            <a:extLst>
              <a:ext uri="{28A0092B-C50C-407E-A947-70E740481C1C}">
                <a14:useLocalDpi xmlns:a14="http://schemas.microsoft.com/office/drawing/2010/main"/>
              </a:ext>
            </a:extLst>
          </a:blip>
          <a:srcRect l="-2007"/>
          <a:stretch/>
        </p:blipFill>
        <p:spPr>
          <a:xfrm>
            <a:off x="7279017" y="5475942"/>
            <a:ext cx="789427" cy="828000"/>
          </a:xfrm>
          <a:prstGeom prst="ellipse">
            <a:avLst/>
          </a:prstGeom>
        </p:spPr>
      </p:pic>
      <p:sp>
        <p:nvSpPr>
          <p:cNvPr id="8" name="Shape 114">
            <a:extLst>
              <a:ext uri="{FF2B5EF4-FFF2-40B4-BE49-F238E27FC236}">
                <a16:creationId xmlns:a16="http://schemas.microsoft.com/office/drawing/2014/main" id="{8806C1FF-7E28-42E7-9523-CB2C7C9A51A9}"/>
              </a:ext>
            </a:extLst>
          </p:cNvPr>
          <p:cNvSpPr/>
          <p:nvPr/>
        </p:nvSpPr>
        <p:spPr>
          <a:xfrm>
            <a:off x="768895" y="172872"/>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endParaRPr lang="en-GB" sz="2800" b="1" dirty="0">
              <a:solidFill>
                <a:schemeClr val="tx1"/>
              </a:solidFill>
              <a:latin typeface="Century Gothic" panose="020B0502020202020204" pitchFamily="34" charset="0"/>
              <a:ea typeface="Lato"/>
              <a:cs typeface="Lato"/>
              <a:sym typeface="Lato"/>
            </a:endParaRPr>
          </a:p>
        </p:txBody>
      </p:sp>
      <p:cxnSp>
        <p:nvCxnSpPr>
          <p:cNvPr id="11" name="Straight Arrow Connector 10">
            <a:extLst>
              <a:ext uri="{FF2B5EF4-FFF2-40B4-BE49-F238E27FC236}">
                <a16:creationId xmlns:a16="http://schemas.microsoft.com/office/drawing/2014/main" id="{B7F9F438-64A1-4AE4-B001-FB45EE974D81}"/>
              </a:ext>
            </a:extLst>
          </p:cNvPr>
          <p:cNvCxnSpPr>
            <a:cxnSpLocks/>
          </p:cNvCxnSpPr>
          <p:nvPr/>
        </p:nvCxnSpPr>
        <p:spPr>
          <a:xfrm flipH="1">
            <a:off x="8141712" y="5404642"/>
            <a:ext cx="78030" cy="358168"/>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9CDB765-6A85-441C-BE0D-112DE7205FBE}"/>
              </a:ext>
            </a:extLst>
          </p:cNvPr>
          <p:cNvCxnSpPr>
            <a:cxnSpLocks/>
          </p:cNvCxnSpPr>
          <p:nvPr/>
        </p:nvCxnSpPr>
        <p:spPr>
          <a:xfrm flipH="1">
            <a:off x="4657649" y="5076547"/>
            <a:ext cx="1" cy="35657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CBCD537-BE83-4685-B440-E0E0BFD5DBA9}"/>
              </a:ext>
            </a:extLst>
          </p:cNvPr>
          <p:cNvCxnSpPr>
            <a:cxnSpLocks/>
          </p:cNvCxnSpPr>
          <p:nvPr/>
        </p:nvCxnSpPr>
        <p:spPr>
          <a:xfrm flipH="1">
            <a:off x="3871227" y="3212642"/>
            <a:ext cx="273258" cy="133668"/>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0661AB9-7C53-4AB5-B241-619F8916939F}"/>
              </a:ext>
            </a:extLst>
          </p:cNvPr>
          <p:cNvCxnSpPr>
            <a:cxnSpLocks/>
            <a:endCxn id="36" idx="2"/>
          </p:cNvCxnSpPr>
          <p:nvPr/>
        </p:nvCxnSpPr>
        <p:spPr>
          <a:xfrm flipH="1" flipV="1">
            <a:off x="1275089" y="2021182"/>
            <a:ext cx="112954" cy="684054"/>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B12ADBD-92B1-4BD7-A1F9-BB0A31D3A26E}"/>
              </a:ext>
            </a:extLst>
          </p:cNvPr>
          <p:cNvCxnSpPr>
            <a:cxnSpLocks/>
          </p:cNvCxnSpPr>
          <p:nvPr/>
        </p:nvCxnSpPr>
        <p:spPr>
          <a:xfrm flipH="1" flipV="1">
            <a:off x="1317164" y="3119780"/>
            <a:ext cx="473510" cy="107621"/>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3CE8FE3-8E3F-4D7D-9647-DC9416DC4E75}"/>
              </a:ext>
            </a:extLst>
          </p:cNvPr>
          <p:cNvCxnSpPr>
            <a:cxnSpLocks/>
            <a:endCxn id="5" idx="6"/>
          </p:cNvCxnSpPr>
          <p:nvPr/>
        </p:nvCxnSpPr>
        <p:spPr>
          <a:xfrm flipH="1">
            <a:off x="2239418" y="4996394"/>
            <a:ext cx="509292" cy="305344"/>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2B1DA08-C091-42E5-B239-656DAA3E3EB5}"/>
              </a:ext>
            </a:extLst>
          </p:cNvPr>
          <p:cNvCxnSpPr>
            <a:cxnSpLocks/>
          </p:cNvCxnSpPr>
          <p:nvPr/>
        </p:nvCxnSpPr>
        <p:spPr>
          <a:xfrm flipH="1" flipV="1">
            <a:off x="3884302" y="2135441"/>
            <a:ext cx="531939" cy="713387"/>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4A4F9D1-B12C-46E0-989A-868AA7FC7BB3}"/>
              </a:ext>
            </a:extLst>
          </p:cNvPr>
          <p:cNvCxnSpPr>
            <a:cxnSpLocks/>
          </p:cNvCxnSpPr>
          <p:nvPr/>
        </p:nvCxnSpPr>
        <p:spPr>
          <a:xfrm flipV="1">
            <a:off x="4494275" y="2008082"/>
            <a:ext cx="591662" cy="50277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5B10309-A1BE-4352-8558-130F9E5A5E1C}"/>
              </a:ext>
            </a:extLst>
          </p:cNvPr>
          <p:cNvCxnSpPr>
            <a:cxnSpLocks/>
          </p:cNvCxnSpPr>
          <p:nvPr/>
        </p:nvCxnSpPr>
        <p:spPr>
          <a:xfrm flipV="1">
            <a:off x="7132060" y="3410273"/>
            <a:ext cx="696051" cy="317843"/>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BC162D1-A5C5-4C16-97EF-E2D7E7AB64E6}"/>
              </a:ext>
            </a:extLst>
          </p:cNvPr>
          <p:cNvCxnSpPr>
            <a:cxnSpLocks/>
          </p:cNvCxnSpPr>
          <p:nvPr/>
        </p:nvCxnSpPr>
        <p:spPr>
          <a:xfrm>
            <a:off x="5874626" y="3821280"/>
            <a:ext cx="136969" cy="80154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D891E2B-AC18-4B9A-A1F6-2F81774257BB}"/>
              </a:ext>
            </a:extLst>
          </p:cNvPr>
          <p:cNvCxnSpPr>
            <a:cxnSpLocks/>
          </p:cNvCxnSpPr>
          <p:nvPr/>
        </p:nvCxnSpPr>
        <p:spPr>
          <a:xfrm flipH="1" flipV="1">
            <a:off x="6885019" y="2168752"/>
            <a:ext cx="446756" cy="1077994"/>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9527CD2-D2E3-4B05-8D6B-AF437D8FC08D}"/>
              </a:ext>
            </a:extLst>
          </p:cNvPr>
          <p:cNvSpPr txBox="1"/>
          <p:nvPr/>
        </p:nvSpPr>
        <p:spPr>
          <a:xfrm>
            <a:off x="808454" y="1713405"/>
            <a:ext cx="933269" cy="307777"/>
          </a:xfrm>
          <a:prstGeom prst="rect">
            <a:avLst/>
          </a:prstGeom>
          <a:noFill/>
        </p:spPr>
        <p:txBody>
          <a:bodyPr wrap="none" rtlCol="0">
            <a:spAutoFit/>
          </a:bodyPr>
          <a:lstStyle/>
          <a:p>
            <a:r>
              <a:rPr lang="en-GB" sz="1400" b="1" dirty="0"/>
              <a:t>Canada</a:t>
            </a:r>
          </a:p>
        </p:txBody>
      </p:sp>
      <p:sp>
        <p:nvSpPr>
          <p:cNvPr id="37" name="TextBox 36">
            <a:extLst>
              <a:ext uri="{FF2B5EF4-FFF2-40B4-BE49-F238E27FC236}">
                <a16:creationId xmlns:a16="http://schemas.microsoft.com/office/drawing/2014/main" id="{5175E498-E1BA-4A5E-87F4-CFD36B1FB524}"/>
              </a:ext>
            </a:extLst>
          </p:cNvPr>
          <p:cNvSpPr txBox="1"/>
          <p:nvPr/>
        </p:nvSpPr>
        <p:spPr>
          <a:xfrm>
            <a:off x="1533182" y="5736053"/>
            <a:ext cx="633507" cy="307777"/>
          </a:xfrm>
          <a:prstGeom prst="rect">
            <a:avLst/>
          </a:prstGeom>
          <a:noFill/>
        </p:spPr>
        <p:txBody>
          <a:bodyPr wrap="none" rtlCol="0">
            <a:spAutoFit/>
          </a:bodyPr>
          <a:lstStyle/>
          <a:p>
            <a:r>
              <a:rPr lang="en-GB" sz="1400" b="1" dirty="0"/>
              <a:t>Chile</a:t>
            </a:r>
          </a:p>
        </p:txBody>
      </p:sp>
      <p:sp>
        <p:nvSpPr>
          <p:cNvPr id="39" name="TextBox 38">
            <a:extLst>
              <a:ext uri="{FF2B5EF4-FFF2-40B4-BE49-F238E27FC236}">
                <a16:creationId xmlns:a16="http://schemas.microsoft.com/office/drawing/2014/main" id="{6267F212-8BCA-48DD-8E84-70DE56C8F790}"/>
              </a:ext>
            </a:extLst>
          </p:cNvPr>
          <p:cNvSpPr txBox="1"/>
          <p:nvPr/>
        </p:nvSpPr>
        <p:spPr>
          <a:xfrm>
            <a:off x="504247" y="3326393"/>
            <a:ext cx="526106" cy="307777"/>
          </a:xfrm>
          <a:prstGeom prst="rect">
            <a:avLst/>
          </a:prstGeom>
          <a:noFill/>
        </p:spPr>
        <p:txBody>
          <a:bodyPr wrap="none" rtlCol="0">
            <a:spAutoFit/>
          </a:bodyPr>
          <a:lstStyle/>
          <a:p>
            <a:r>
              <a:rPr lang="en-GB" sz="1400" b="1" dirty="0"/>
              <a:t>USA</a:t>
            </a:r>
          </a:p>
        </p:txBody>
      </p:sp>
      <p:sp>
        <p:nvSpPr>
          <p:cNvPr id="40" name="TextBox 39">
            <a:extLst>
              <a:ext uri="{FF2B5EF4-FFF2-40B4-BE49-F238E27FC236}">
                <a16:creationId xmlns:a16="http://schemas.microsoft.com/office/drawing/2014/main" id="{1C00CD19-8758-4DEF-A1AC-950045FC4B0A}"/>
              </a:ext>
            </a:extLst>
          </p:cNvPr>
          <p:cNvSpPr txBox="1"/>
          <p:nvPr/>
        </p:nvSpPr>
        <p:spPr>
          <a:xfrm>
            <a:off x="2930334" y="3801589"/>
            <a:ext cx="665567" cy="307777"/>
          </a:xfrm>
          <a:prstGeom prst="rect">
            <a:avLst/>
          </a:prstGeom>
          <a:noFill/>
        </p:spPr>
        <p:txBody>
          <a:bodyPr wrap="none" rtlCol="0">
            <a:spAutoFit/>
          </a:bodyPr>
          <a:lstStyle/>
          <a:p>
            <a:r>
              <a:rPr lang="en-GB" sz="1400" b="1" dirty="0"/>
              <a:t>Spain</a:t>
            </a:r>
          </a:p>
        </p:txBody>
      </p:sp>
      <p:sp>
        <p:nvSpPr>
          <p:cNvPr id="42" name="TextBox 41">
            <a:extLst>
              <a:ext uri="{FF2B5EF4-FFF2-40B4-BE49-F238E27FC236}">
                <a16:creationId xmlns:a16="http://schemas.microsoft.com/office/drawing/2014/main" id="{7984D51B-EB21-42BC-98FE-C23344C27733}"/>
              </a:ext>
            </a:extLst>
          </p:cNvPr>
          <p:cNvSpPr txBox="1"/>
          <p:nvPr/>
        </p:nvSpPr>
        <p:spPr>
          <a:xfrm>
            <a:off x="3066290" y="1759136"/>
            <a:ext cx="1007007" cy="307777"/>
          </a:xfrm>
          <a:prstGeom prst="rect">
            <a:avLst/>
          </a:prstGeom>
          <a:noFill/>
        </p:spPr>
        <p:txBody>
          <a:bodyPr wrap="none" rtlCol="0">
            <a:spAutoFit/>
          </a:bodyPr>
          <a:lstStyle/>
          <a:p>
            <a:r>
              <a:rPr lang="en-GB" sz="1400" b="1" dirty="0"/>
              <a:t>Germany</a:t>
            </a:r>
          </a:p>
        </p:txBody>
      </p:sp>
      <p:sp>
        <p:nvSpPr>
          <p:cNvPr id="43" name="TextBox 42">
            <a:extLst>
              <a:ext uri="{FF2B5EF4-FFF2-40B4-BE49-F238E27FC236}">
                <a16:creationId xmlns:a16="http://schemas.microsoft.com/office/drawing/2014/main" id="{46748422-C2BE-4E6E-BA2C-5A66206E4F45}"/>
              </a:ext>
            </a:extLst>
          </p:cNvPr>
          <p:cNvSpPr txBox="1"/>
          <p:nvPr/>
        </p:nvSpPr>
        <p:spPr>
          <a:xfrm>
            <a:off x="4775338" y="1712290"/>
            <a:ext cx="857927" cy="307777"/>
          </a:xfrm>
          <a:prstGeom prst="rect">
            <a:avLst/>
          </a:prstGeom>
          <a:noFill/>
        </p:spPr>
        <p:txBody>
          <a:bodyPr wrap="none" rtlCol="0">
            <a:spAutoFit/>
          </a:bodyPr>
          <a:lstStyle/>
          <a:p>
            <a:r>
              <a:rPr lang="en-GB" sz="1400" b="1" dirty="0"/>
              <a:t>Norway</a:t>
            </a:r>
          </a:p>
        </p:txBody>
      </p:sp>
      <p:sp>
        <p:nvSpPr>
          <p:cNvPr id="44" name="TextBox 43">
            <a:extLst>
              <a:ext uri="{FF2B5EF4-FFF2-40B4-BE49-F238E27FC236}">
                <a16:creationId xmlns:a16="http://schemas.microsoft.com/office/drawing/2014/main" id="{C7804C37-452D-4DB8-9680-19FE28E22BA0}"/>
              </a:ext>
            </a:extLst>
          </p:cNvPr>
          <p:cNvSpPr txBox="1"/>
          <p:nvPr/>
        </p:nvSpPr>
        <p:spPr>
          <a:xfrm>
            <a:off x="6112755" y="1697448"/>
            <a:ext cx="1229824" cy="307777"/>
          </a:xfrm>
          <a:prstGeom prst="rect">
            <a:avLst/>
          </a:prstGeom>
          <a:noFill/>
        </p:spPr>
        <p:txBody>
          <a:bodyPr wrap="none" rtlCol="0">
            <a:spAutoFit/>
          </a:bodyPr>
          <a:lstStyle/>
          <a:p>
            <a:r>
              <a:rPr lang="en-GB" sz="1400" b="1" dirty="0"/>
              <a:t>South Korea</a:t>
            </a:r>
          </a:p>
        </p:txBody>
      </p:sp>
      <p:sp>
        <p:nvSpPr>
          <p:cNvPr id="45" name="TextBox 44">
            <a:extLst>
              <a:ext uri="{FF2B5EF4-FFF2-40B4-BE49-F238E27FC236}">
                <a16:creationId xmlns:a16="http://schemas.microsoft.com/office/drawing/2014/main" id="{EFBCA8A8-40D8-4FC1-8EC0-2413A50DAB50}"/>
              </a:ext>
            </a:extLst>
          </p:cNvPr>
          <p:cNvSpPr txBox="1"/>
          <p:nvPr/>
        </p:nvSpPr>
        <p:spPr>
          <a:xfrm>
            <a:off x="7972507" y="3384375"/>
            <a:ext cx="792205" cy="307777"/>
          </a:xfrm>
          <a:prstGeom prst="rect">
            <a:avLst/>
          </a:prstGeom>
          <a:noFill/>
        </p:spPr>
        <p:txBody>
          <a:bodyPr wrap="none" rtlCol="0">
            <a:spAutoFit/>
          </a:bodyPr>
          <a:lstStyle/>
          <a:p>
            <a:r>
              <a:rPr lang="en-GB" sz="1400" b="1" dirty="0"/>
              <a:t>Taiwan</a:t>
            </a:r>
          </a:p>
        </p:txBody>
      </p:sp>
      <p:sp>
        <p:nvSpPr>
          <p:cNvPr id="46" name="TextBox 45">
            <a:extLst>
              <a:ext uri="{FF2B5EF4-FFF2-40B4-BE49-F238E27FC236}">
                <a16:creationId xmlns:a16="http://schemas.microsoft.com/office/drawing/2014/main" id="{DC206123-B505-414C-B0FB-DB70C8267977}"/>
              </a:ext>
            </a:extLst>
          </p:cNvPr>
          <p:cNvSpPr txBox="1"/>
          <p:nvPr/>
        </p:nvSpPr>
        <p:spPr>
          <a:xfrm>
            <a:off x="7011580" y="6295124"/>
            <a:ext cx="1338828" cy="307777"/>
          </a:xfrm>
          <a:prstGeom prst="rect">
            <a:avLst/>
          </a:prstGeom>
          <a:noFill/>
        </p:spPr>
        <p:txBody>
          <a:bodyPr wrap="square" rtlCol="0">
            <a:spAutoFit/>
          </a:bodyPr>
          <a:lstStyle/>
          <a:p>
            <a:r>
              <a:rPr lang="en-GB" sz="1400" b="1" dirty="0"/>
              <a:t>New Zealand</a:t>
            </a:r>
          </a:p>
        </p:txBody>
      </p:sp>
      <p:sp>
        <p:nvSpPr>
          <p:cNvPr id="47" name="TextBox 46">
            <a:extLst>
              <a:ext uri="{FF2B5EF4-FFF2-40B4-BE49-F238E27FC236}">
                <a16:creationId xmlns:a16="http://schemas.microsoft.com/office/drawing/2014/main" id="{F6B17DBC-E35F-41A2-A01C-7CDFA59A1E80}"/>
              </a:ext>
            </a:extLst>
          </p:cNvPr>
          <p:cNvSpPr txBox="1"/>
          <p:nvPr/>
        </p:nvSpPr>
        <p:spPr>
          <a:xfrm>
            <a:off x="5791238" y="5647683"/>
            <a:ext cx="910827" cy="307777"/>
          </a:xfrm>
          <a:prstGeom prst="rect">
            <a:avLst/>
          </a:prstGeom>
          <a:noFill/>
        </p:spPr>
        <p:txBody>
          <a:bodyPr wrap="none" rtlCol="0">
            <a:spAutoFit/>
          </a:bodyPr>
          <a:lstStyle/>
          <a:p>
            <a:r>
              <a:rPr lang="en-GB" sz="1400" b="1" dirty="0"/>
              <a:t>Pakistan</a:t>
            </a:r>
          </a:p>
        </p:txBody>
      </p:sp>
      <p:sp>
        <p:nvSpPr>
          <p:cNvPr id="49" name="TextBox 48">
            <a:extLst>
              <a:ext uri="{FF2B5EF4-FFF2-40B4-BE49-F238E27FC236}">
                <a16:creationId xmlns:a16="http://schemas.microsoft.com/office/drawing/2014/main" id="{22C85065-15EB-4022-95FD-AA80FFDAB262}"/>
              </a:ext>
            </a:extLst>
          </p:cNvPr>
          <p:cNvSpPr txBox="1"/>
          <p:nvPr/>
        </p:nvSpPr>
        <p:spPr>
          <a:xfrm>
            <a:off x="4304413" y="6315086"/>
            <a:ext cx="1229824" cy="307777"/>
          </a:xfrm>
          <a:prstGeom prst="rect">
            <a:avLst/>
          </a:prstGeom>
          <a:noFill/>
        </p:spPr>
        <p:txBody>
          <a:bodyPr wrap="none" rtlCol="0">
            <a:spAutoFit/>
          </a:bodyPr>
          <a:lstStyle/>
          <a:p>
            <a:r>
              <a:rPr lang="en-GB" sz="1400" b="1" dirty="0"/>
              <a:t>South Africa</a:t>
            </a:r>
          </a:p>
        </p:txBody>
      </p:sp>
      <p:sp>
        <p:nvSpPr>
          <p:cNvPr id="50" name="Rectangle: Rounded Corners 49">
            <a:hlinkClick r:id="rId15"/>
            <a:extLst>
              <a:ext uri="{FF2B5EF4-FFF2-40B4-BE49-F238E27FC236}">
                <a16:creationId xmlns:a16="http://schemas.microsoft.com/office/drawing/2014/main" id="{B0383AF3-E64D-445E-857E-727535F5C874}"/>
              </a:ext>
            </a:extLst>
          </p:cNvPr>
          <p:cNvSpPr/>
          <p:nvPr/>
        </p:nvSpPr>
        <p:spPr>
          <a:xfrm>
            <a:off x="7006184" y="5404642"/>
            <a:ext cx="499504" cy="288000"/>
          </a:xfrm>
          <a:prstGeom prst="roundRect">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latin typeface="Century Gothic" panose="020B0502020202020204" pitchFamily="34" charset="0"/>
              </a:rPr>
              <a:t>0:58</a:t>
            </a:r>
          </a:p>
        </p:txBody>
      </p:sp>
      <p:sp>
        <p:nvSpPr>
          <p:cNvPr id="51" name="Rectangle: Rounded Corners 50">
            <a:hlinkClick r:id="rId11"/>
            <a:extLst>
              <a:ext uri="{FF2B5EF4-FFF2-40B4-BE49-F238E27FC236}">
                <a16:creationId xmlns:a16="http://schemas.microsoft.com/office/drawing/2014/main" id="{E9E91CAB-9191-4587-B5F9-F8C21DD4549D}"/>
              </a:ext>
            </a:extLst>
          </p:cNvPr>
          <p:cNvSpPr/>
          <p:nvPr/>
        </p:nvSpPr>
        <p:spPr>
          <a:xfrm>
            <a:off x="1387776" y="820685"/>
            <a:ext cx="499504" cy="288000"/>
          </a:xfrm>
          <a:prstGeom prst="roundRect">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latin typeface="Century Gothic" panose="020B0502020202020204" pitchFamily="34" charset="0"/>
              </a:rPr>
              <a:t>0:59</a:t>
            </a:r>
          </a:p>
        </p:txBody>
      </p:sp>
      <p:cxnSp>
        <p:nvCxnSpPr>
          <p:cNvPr id="54" name="Straight Arrow Connector 53">
            <a:extLst>
              <a:ext uri="{FF2B5EF4-FFF2-40B4-BE49-F238E27FC236}">
                <a16:creationId xmlns:a16="http://schemas.microsoft.com/office/drawing/2014/main" id="{82AAC10B-2F84-4630-8EBD-501428E4DC4A}"/>
              </a:ext>
            </a:extLst>
          </p:cNvPr>
          <p:cNvCxnSpPr>
            <a:cxnSpLocks/>
          </p:cNvCxnSpPr>
          <p:nvPr/>
        </p:nvCxnSpPr>
        <p:spPr>
          <a:xfrm>
            <a:off x="6941191" y="3832268"/>
            <a:ext cx="823645" cy="38606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DB8C8DB0-F724-4D7B-A05B-A53C058C1D4B}"/>
              </a:ext>
            </a:extLst>
          </p:cNvPr>
          <p:cNvSpPr txBox="1"/>
          <p:nvPr/>
        </p:nvSpPr>
        <p:spPr>
          <a:xfrm>
            <a:off x="7822863" y="4816066"/>
            <a:ext cx="1149674" cy="307777"/>
          </a:xfrm>
          <a:prstGeom prst="rect">
            <a:avLst/>
          </a:prstGeom>
          <a:noFill/>
        </p:spPr>
        <p:txBody>
          <a:bodyPr wrap="none" rtlCol="0">
            <a:spAutoFit/>
          </a:bodyPr>
          <a:lstStyle/>
          <a:p>
            <a:r>
              <a:rPr lang="en-GB" sz="1400" b="1" dirty="0"/>
              <a:t>Hong Kong</a:t>
            </a:r>
          </a:p>
        </p:txBody>
      </p:sp>
      <p:sp>
        <p:nvSpPr>
          <p:cNvPr id="41" name="Rectangle: Rounded Corners 40">
            <a:hlinkClick r:id="rId13"/>
            <a:extLst>
              <a:ext uri="{FF2B5EF4-FFF2-40B4-BE49-F238E27FC236}">
                <a16:creationId xmlns:a16="http://schemas.microsoft.com/office/drawing/2014/main" id="{F66E7E80-5F23-4D55-A25E-0FA66220A1A7}"/>
              </a:ext>
            </a:extLst>
          </p:cNvPr>
          <p:cNvSpPr/>
          <p:nvPr/>
        </p:nvSpPr>
        <p:spPr>
          <a:xfrm>
            <a:off x="6888012" y="782755"/>
            <a:ext cx="499504" cy="288000"/>
          </a:xfrm>
          <a:prstGeom prst="roundRect">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latin typeface="Century Gothic" panose="020B0502020202020204" pitchFamily="34" charset="0"/>
              </a:rPr>
              <a:t>1:14</a:t>
            </a:r>
          </a:p>
        </p:txBody>
      </p:sp>
      <p:pic>
        <p:nvPicPr>
          <p:cNvPr id="9" name="Picture 8">
            <a:hlinkClick r:id="rId17"/>
            <a:extLst>
              <a:ext uri="{FF2B5EF4-FFF2-40B4-BE49-F238E27FC236}">
                <a16:creationId xmlns:a16="http://schemas.microsoft.com/office/drawing/2014/main" id="{9FF60CC4-50C8-4081-AA4E-7F86E8F2AC83}"/>
              </a:ext>
            </a:extLst>
          </p:cNvPr>
          <p:cNvPicPr>
            <a:picLocks noChangeAspect="1"/>
          </p:cNvPicPr>
          <p:nvPr/>
        </p:nvPicPr>
        <p:blipFill rotWithShape="1">
          <a:blip r:embed="rId18" cstate="print">
            <a:extLst>
              <a:ext uri="{28A0092B-C50C-407E-A947-70E740481C1C}">
                <a14:useLocalDpi xmlns:a14="http://schemas.microsoft.com/office/drawing/2010/main"/>
              </a:ext>
            </a:extLst>
          </a:blip>
          <a:srcRect/>
          <a:stretch/>
        </p:blipFill>
        <p:spPr>
          <a:xfrm>
            <a:off x="4815765" y="863578"/>
            <a:ext cx="855375" cy="828000"/>
          </a:xfrm>
          <a:prstGeom prst="ellipse">
            <a:avLst/>
          </a:prstGeom>
        </p:spPr>
      </p:pic>
      <p:sp>
        <p:nvSpPr>
          <p:cNvPr id="53" name="Rectangle: Rounded Corners 52">
            <a:hlinkClick r:id="rId17"/>
            <a:extLst>
              <a:ext uri="{FF2B5EF4-FFF2-40B4-BE49-F238E27FC236}">
                <a16:creationId xmlns:a16="http://schemas.microsoft.com/office/drawing/2014/main" id="{79A85360-FAA9-417B-B1EE-BFADA7CF9464}"/>
              </a:ext>
            </a:extLst>
          </p:cNvPr>
          <p:cNvSpPr/>
          <p:nvPr/>
        </p:nvSpPr>
        <p:spPr>
          <a:xfrm>
            <a:off x="4553785" y="796785"/>
            <a:ext cx="499504" cy="288000"/>
          </a:xfrm>
          <a:prstGeom prst="roundRect">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latin typeface="Century Gothic" panose="020B0502020202020204" pitchFamily="34" charset="0"/>
              </a:rPr>
              <a:t>0:50</a:t>
            </a:r>
          </a:p>
        </p:txBody>
      </p:sp>
      <p:pic>
        <p:nvPicPr>
          <p:cNvPr id="18" name="Picture 17">
            <a:hlinkClick r:id="rId19"/>
            <a:extLst>
              <a:ext uri="{FF2B5EF4-FFF2-40B4-BE49-F238E27FC236}">
                <a16:creationId xmlns:a16="http://schemas.microsoft.com/office/drawing/2014/main" id="{DDED260F-27F0-4327-8438-FE35475A5553}"/>
              </a:ext>
            </a:extLst>
          </p:cNvPr>
          <p:cNvPicPr>
            <a:picLocks noChangeAspect="1"/>
          </p:cNvPicPr>
          <p:nvPr/>
        </p:nvPicPr>
        <p:blipFill rotWithShape="1">
          <a:blip r:embed="rId20" cstate="print">
            <a:extLst>
              <a:ext uri="{28A0092B-C50C-407E-A947-70E740481C1C}">
                <a14:useLocalDpi xmlns:a14="http://schemas.microsoft.com/office/drawing/2010/main"/>
              </a:ext>
            </a:extLst>
          </a:blip>
          <a:srcRect/>
          <a:stretch/>
        </p:blipFill>
        <p:spPr>
          <a:xfrm>
            <a:off x="5812032" y="4786095"/>
            <a:ext cx="812537" cy="828000"/>
          </a:xfrm>
          <a:prstGeom prst="ellipse">
            <a:avLst/>
          </a:prstGeom>
        </p:spPr>
      </p:pic>
      <p:sp>
        <p:nvSpPr>
          <p:cNvPr id="55" name="Rectangle: Rounded Corners 54">
            <a:hlinkClick r:id="rId19"/>
            <a:extLst>
              <a:ext uri="{FF2B5EF4-FFF2-40B4-BE49-F238E27FC236}">
                <a16:creationId xmlns:a16="http://schemas.microsoft.com/office/drawing/2014/main" id="{E75F30C2-F89E-4C5B-83F8-0A9913EF589D}"/>
              </a:ext>
            </a:extLst>
          </p:cNvPr>
          <p:cNvSpPr/>
          <p:nvPr/>
        </p:nvSpPr>
        <p:spPr>
          <a:xfrm>
            <a:off x="6200444" y="4679828"/>
            <a:ext cx="499504" cy="288000"/>
          </a:xfrm>
          <a:prstGeom prst="roundRect">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latin typeface="Century Gothic" panose="020B0502020202020204" pitchFamily="34" charset="0"/>
              </a:rPr>
              <a:t>1:47</a:t>
            </a:r>
          </a:p>
        </p:txBody>
      </p:sp>
      <p:pic>
        <p:nvPicPr>
          <p:cNvPr id="26" name="Picture 25">
            <a:hlinkClick r:id="rId21"/>
            <a:extLst>
              <a:ext uri="{FF2B5EF4-FFF2-40B4-BE49-F238E27FC236}">
                <a16:creationId xmlns:a16="http://schemas.microsoft.com/office/drawing/2014/main" id="{73837179-70B7-4DC7-94E2-E4A8EC5B7B3C}"/>
              </a:ext>
            </a:extLst>
          </p:cNvPr>
          <p:cNvPicPr>
            <a:picLocks noChangeAspect="1"/>
          </p:cNvPicPr>
          <p:nvPr/>
        </p:nvPicPr>
        <p:blipFill rotWithShape="1">
          <a:blip r:embed="rId22" cstate="print">
            <a:extLst>
              <a:ext uri="{28A0092B-C50C-407E-A947-70E740481C1C}">
                <a14:useLocalDpi xmlns:a14="http://schemas.microsoft.com/office/drawing/2010/main"/>
              </a:ext>
            </a:extLst>
          </a:blip>
          <a:srcRect/>
          <a:stretch/>
        </p:blipFill>
        <p:spPr>
          <a:xfrm>
            <a:off x="3195173" y="872523"/>
            <a:ext cx="749243" cy="828000"/>
          </a:xfrm>
          <a:prstGeom prst="ellipse">
            <a:avLst/>
          </a:prstGeom>
        </p:spPr>
      </p:pic>
      <p:sp>
        <p:nvSpPr>
          <p:cNvPr id="56" name="Rectangle: Rounded Corners 55">
            <a:hlinkClick r:id="rId21"/>
            <a:extLst>
              <a:ext uri="{FF2B5EF4-FFF2-40B4-BE49-F238E27FC236}">
                <a16:creationId xmlns:a16="http://schemas.microsoft.com/office/drawing/2014/main" id="{895B1ACE-C20F-4052-85A4-5433C3672843}"/>
              </a:ext>
            </a:extLst>
          </p:cNvPr>
          <p:cNvSpPr/>
          <p:nvPr/>
        </p:nvSpPr>
        <p:spPr>
          <a:xfrm>
            <a:off x="3008368" y="813238"/>
            <a:ext cx="499504" cy="288000"/>
          </a:xfrm>
          <a:prstGeom prst="roundRect">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latin typeface="Century Gothic" panose="020B0502020202020204" pitchFamily="34" charset="0"/>
              </a:rPr>
              <a:t>0:50</a:t>
            </a:r>
          </a:p>
        </p:txBody>
      </p:sp>
      <p:sp>
        <p:nvSpPr>
          <p:cNvPr id="48" name="Rectangle: Rounded Corners 47">
            <a:hlinkClick r:id="rId9"/>
            <a:extLst>
              <a:ext uri="{FF2B5EF4-FFF2-40B4-BE49-F238E27FC236}">
                <a16:creationId xmlns:a16="http://schemas.microsoft.com/office/drawing/2014/main" id="{85B83E51-6192-470E-946C-AA06FA05D166}"/>
              </a:ext>
            </a:extLst>
          </p:cNvPr>
          <p:cNvSpPr/>
          <p:nvPr/>
        </p:nvSpPr>
        <p:spPr>
          <a:xfrm>
            <a:off x="292195" y="2440097"/>
            <a:ext cx="499504" cy="288000"/>
          </a:xfrm>
          <a:prstGeom prst="roundRect">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latin typeface="Century Gothic" panose="020B0502020202020204" pitchFamily="34" charset="0"/>
              </a:rPr>
              <a:t>2:38</a:t>
            </a:r>
          </a:p>
        </p:txBody>
      </p:sp>
      <p:pic>
        <p:nvPicPr>
          <p:cNvPr id="5" name="Picture 4">
            <a:hlinkClick r:id="rId23"/>
            <a:extLst>
              <a:ext uri="{FF2B5EF4-FFF2-40B4-BE49-F238E27FC236}">
                <a16:creationId xmlns:a16="http://schemas.microsoft.com/office/drawing/2014/main" id="{9716CC0F-40C4-4146-A6BC-AA027221D19E}"/>
              </a:ext>
            </a:extLst>
          </p:cNvPr>
          <p:cNvPicPr>
            <a:picLocks noChangeAspect="1"/>
          </p:cNvPicPr>
          <p:nvPr/>
        </p:nvPicPr>
        <p:blipFill rotWithShape="1">
          <a:blip r:embed="rId24" cstate="print">
            <a:extLst>
              <a:ext uri="{28A0092B-C50C-407E-A947-70E740481C1C}">
                <a14:useLocalDpi xmlns:a14="http://schemas.microsoft.com/office/drawing/2010/main"/>
              </a:ext>
            </a:extLst>
          </a:blip>
          <a:srcRect/>
          <a:stretch/>
        </p:blipFill>
        <p:spPr>
          <a:xfrm>
            <a:off x="1413041" y="4887738"/>
            <a:ext cx="826377" cy="828000"/>
          </a:xfrm>
          <a:prstGeom prst="ellipse">
            <a:avLst/>
          </a:prstGeom>
        </p:spPr>
      </p:pic>
      <p:cxnSp>
        <p:nvCxnSpPr>
          <p:cNvPr id="58" name="Straight Arrow Connector 57">
            <a:extLst>
              <a:ext uri="{FF2B5EF4-FFF2-40B4-BE49-F238E27FC236}">
                <a16:creationId xmlns:a16="http://schemas.microsoft.com/office/drawing/2014/main" id="{017070F0-584A-4350-AA63-22D10731F36E}"/>
              </a:ext>
            </a:extLst>
          </p:cNvPr>
          <p:cNvCxnSpPr>
            <a:cxnSpLocks/>
          </p:cNvCxnSpPr>
          <p:nvPr/>
        </p:nvCxnSpPr>
        <p:spPr>
          <a:xfrm flipH="1">
            <a:off x="4182255" y="3387542"/>
            <a:ext cx="962339" cy="1112026"/>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E295EB36-F71D-4BF4-A5A7-29B01A3132A7}"/>
              </a:ext>
            </a:extLst>
          </p:cNvPr>
          <p:cNvSpPr txBox="1"/>
          <p:nvPr/>
        </p:nvSpPr>
        <p:spPr>
          <a:xfrm>
            <a:off x="3329797" y="5561849"/>
            <a:ext cx="647934" cy="307777"/>
          </a:xfrm>
          <a:prstGeom prst="rect">
            <a:avLst/>
          </a:prstGeom>
          <a:noFill/>
        </p:spPr>
        <p:txBody>
          <a:bodyPr wrap="none" rtlCol="0">
            <a:spAutoFit/>
          </a:bodyPr>
          <a:lstStyle/>
          <a:p>
            <a:r>
              <a:rPr lang="en-GB" sz="1400" b="1" dirty="0"/>
              <a:t>Israel</a:t>
            </a:r>
          </a:p>
        </p:txBody>
      </p:sp>
      <p:sp>
        <p:nvSpPr>
          <p:cNvPr id="60" name="Rectangle: Rounded Corners 59">
            <a:hlinkClick r:id="rId23"/>
            <a:extLst>
              <a:ext uri="{FF2B5EF4-FFF2-40B4-BE49-F238E27FC236}">
                <a16:creationId xmlns:a16="http://schemas.microsoft.com/office/drawing/2014/main" id="{2B4F89AB-4D1D-4B7F-B0C7-A02C21B44C14}"/>
              </a:ext>
            </a:extLst>
          </p:cNvPr>
          <p:cNvSpPr/>
          <p:nvPr/>
        </p:nvSpPr>
        <p:spPr>
          <a:xfrm>
            <a:off x="1882097" y="4762829"/>
            <a:ext cx="499504" cy="288000"/>
          </a:xfrm>
          <a:prstGeom prst="roundRect">
            <a:avLst>
              <a:gd name="adj" fmla="val 24227"/>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latin typeface="Century Gothic" panose="020B0502020202020204" pitchFamily="34" charset="0"/>
              </a:rPr>
              <a:t>1:04</a:t>
            </a:r>
          </a:p>
        </p:txBody>
      </p:sp>
      <p:pic>
        <p:nvPicPr>
          <p:cNvPr id="6" name="Picture 5" descr="A close up of a person&#10;&#10;Description automatically generated">
            <a:hlinkClick r:id="rId25"/>
            <a:extLst>
              <a:ext uri="{FF2B5EF4-FFF2-40B4-BE49-F238E27FC236}">
                <a16:creationId xmlns:a16="http://schemas.microsoft.com/office/drawing/2014/main" id="{5ACE2724-0CB9-4022-9AE0-D98A6DB4E546}"/>
              </a:ext>
            </a:extLst>
          </p:cNvPr>
          <p:cNvPicPr>
            <a:picLocks noChangeAspect="1"/>
          </p:cNvPicPr>
          <p:nvPr/>
        </p:nvPicPr>
        <p:blipFill rotWithShape="1">
          <a:blip r:embed="rId26" cstate="print">
            <a:extLst>
              <a:ext uri="{28A0092B-C50C-407E-A947-70E740481C1C}">
                <a14:useLocalDpi xmlns:a14="http://schemas.microsoft.com/office/drawing/2010/main"/>
              </a:ext>
            </a:extLst>
          </a:blip>
          <a:srcRect/>
          <a:stretch/>
        </p:blipFill>
        <p:spPr>
          <a:xfrm>
            <a:off x="7896129" y="3989074"/>
            <a:ext cx="827288" cy="828000"/>
          </a:xfrm>
          <a:prstGeom prst="ellipse">
            <a:avLst/>
          </a:prstGeom>
        </p:spPr>
      </p:pic>
      <p:sp>
        <p:nvSpPr>
          <p:cNvPr id="61" name="Rectangle: Rounded Corners 60">
            <a:hlinkClick r:id="rId27"/>
            <a:extLst>
              <a:ext uri="{FF2B5EF4-FFF2-40B4-BE49-F238E27FC236}">
                <a16:creationId xmlns:a16="http://schemas.microsoft.com/office/drawing/2014/main" id="{CD071E74-25E9-4BF4-989B-C231B57C24B8}"/>
              </a:ext>
            </a:extLst>
          </p:cNvPr>
          <p:cNvSpPr/>
          <p:nvPr/>
        </p:nvSpPr>
        <p:spPr>
          <a:xfrm>
            <a:off x="3395968" y="2812473"/>
            <a:ext cx="499504" cy="288000"/>
          </a:xfrm>
          <a:prstGeom prst="roundRect">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latin typeface="Century Gothic" panose="020B0502020202020204" pitchFamily="34" charset="0"/>
              </a:rPr>
              <a:t>1:57</a:t>
            </a:r>
          </a:p>
        </p:txBody>
      </p:sp>
      <p:sp>
        <p:nvSpPr>
          <p:cNvPr id="62" name="Rectangle: Rounded Corners 61">
            <a:hlinkClick r:id="rId25"/>
            <a:extLst>
              <a:ext uri="{FF2B5EF4-FFF2-40B4-BE49-F238E27FC236}">
                <a16:creationId xmlns:a16="http://schemas.microsoft.com/office/drawing/2014/main" id="{0881B427-A0BD-454B-8236-A9CF8741817E}"/>
              </a:ext>
            </a:extLst>
          </p:cNvPr>
          <p:cNvSpPr/>
          <p:nvPr/>
        </p:nvSpPr>
        <p:spPr>
          <a:xfrm>
            <a:off x="8437642" y="3936128"/>
            <a:ext cx="499504" cy="288000"/>
          </a:xfrm>
          <a:prstGeom prst="roundRect">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latin typeface="Century Gothic" panose="020B0502020202020204" pitchFamily="34" charset="0"/>
              </a:rPr>
              <a:t>1:57</a:t>
            </a:r>
          </a:p>
        </p:txBody>
      </p:sp>
      <p:pic>
        <p:nvPicPr>
          <p:cNvPr id="31" name="Picture 30" descr="A person wearing sunglasses posing for the camera&#10;&#10;Description automatically generated">
            <a:hlinkClick r:id="rId28"/>
            <a:extLst>
              <a:ext uri="{FF2B5EF4-FFF2-40B4-BE49-F238E27FC236}">
                <a16:creationId xmlns:a16="http://schemas.microsoft.com/office/drawing/2014/main" id="{8EF6FCCE-B740-4F56-8064-DC6E3CD8ED35}"/>
              </a:ext>
            </a:extLst>
          </p:cNvPr>
          <p:cNvPicPr>
            <a:picLocks noChangeAspect="1"/>
          </p:cNvPicPr>
          <p:nvPr/>
        </p:nvPicPr>
        <p:blipFill rotWithShape="1">
          <a:blip r:embed="rId29" cstate="print">
            <a:extLst>
              <a:ext uri="{28A0092B-C50C-407E-A947-70E740481C1C}">
                <a14:useLocalDpi xmlns:a14="http://schemas.microsoft.com/office/drawing/2010/main"/>
              </a:ext>
            </a:extLst>
          </a:blip>
          <a:srcRect/>
          <a:stretch/>
        </p:blipFill>
        <p:spPr>
          <a:xfrm>
            <a:off x="7731536" y="849414"/>
            <a:ext cx="820350" cy="828000"/>
          </a:xfrm>
          <a:prstGeom prst="ellipse">
            <a:avLst/>
          </a:prstGeom>
        </p:spPr>
      </p:pic>
      <p:cxnSp>
        <p:nvCxnSpPr>
          <p:cNvPr id="63" name="Straight Arrow Connector 62">
            <a:extLst>
              <a:ext uri="{FF2B5EF4-FFF2-40B4-BE49-F238E27FC236}">
                <a16:creationId xmlns:a16="http://schemas.microsoft.com/office/drawing/2014/main" id="{C842CE84-F747-4E91-BED9-FCDF73ACA3CD}"/>
              </a:ext>
            </a:extLst>
          </p:cNvPr>
          <p:cNvCxnSpPr>
            <a:cxnSpLocks/>
          </p:cNvCxnSpPr>
          <p:nvPr/>
        </p:nvCxnSpPr>
        <p:spPr>
          <a:xfrm flipV="1">
            <a:off x="7484174" y="2014383"/>
            <a:ext cx="306080" cy="138476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4" name="Rectangle: Rounded Corners 63">
            <a:hlinkClick r:id="rId28"/>
            <a:extLst>
              <a:ext uri="{FF2B5EF4-FFF2-40B4-BE49-F238E27FC236}">
                <a16:creationId xmlns:a16="http://schemas.microsoft.com/office/drawing/2014/main" id="{B41FE4B3-E44A-429B-BFAC-1173098A68F1}"/>
              </a:ext>
            </a:extLst>
          </p:cNvPr>
          <p:cNvSpPr/>
          <p:nvPr/>
        </p:nvSpPr>
        <p:spPr>
          <a:xfrm>
            <a:off x="8190613" y="688471"/>
            <a:ext cx="499504" cy="288000"/>
          </a:xfrm>
          <a:prstGeom prst="roundRect">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latin typeface="Century Gothic" panose="020B0502020202020204" pitchFamily="34" charset="0"/>
              </a:rPr>
              <a:t>1:46</a:t>
            </a:r>
          </a:p>
        </p:txBody>
      </p:sp>
      <p:sp>
        <p:nvSpPr>
          <p:cNvPr id="65" name="TextBox 64">
            <a:extLst>
              <a:ext uri="{FF2B5EF4-FFF2-40B4-BE49-F238E27FC236}">
                <a16:creationId xmlns:a16="http://schemas.microsoft.com/office/drawing/2014/main" id="{BF5C89EE-E034-41EC-9ACB-6EB05DBD2A89}"/>
              </a:ext>
            </a:extLst>
          </p:cNvPr>
          <p:cNvSpPr txBox="1"/>
          <p:nvPr/>
        </p:nvSpPr>
        <p:spPr>
          <a:xfrm>
            <a:off x="7783718" y="1675137"/>
            <a:ext cx="734496" cy="307777"/>
          </a:xfrm>
          <a:prstGeom prst="rect">
            <a:avLst/>
          </a:prstGeom>
          <a:noFill/>
        </p:spPr>
        <p:txBody>
          <a:bodyPr wrap="none" rtlCol="0">
            <a:spAutoFit/>
          </a:bodyPr>
          <a:lstStyle/>
          <a:p>
            <a:r>
              <a:rPr lang="en-GB" sz="1400" b="1" dirty="0"/>
              <a:t>Japan</a:t>
            </a:r>
          </a:p>
        </p:txBody>
      </p:sp>
      <p:sp>
        <p:nvSpPr>
          <p:cNvPr id="66" name="Rectangle: Rounded Corners 65">
            <a:hlinkClick r:id="rId5"/>
            <a:extLst>
              <a:ext uri="{FF2B5EF4-FFF2-40B4-BE49-F238E27FC236}">
                <a16:creationId xmlns:a16="http://schemas.microsoft.com/office/drawing/2014/main" id="{8C28E223-28A7-4790-AB10-58AD3A9FD5E8}"/>
              </a:ext>
            </a:extLst>
          </p:cNvPr>
          <p:cNvSpPr/>
          <p:nvPr/>
        </p:nvSpPr>
        <p:spPr>
          <a:xfrm>
            <a:off x="5007045" y="5355138"/>
            <a:ext cx="499504" cy="288000"/>
          </a:xfrm>
          <a:prstGeom prst="roundRect">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latin typeface="Century Gothic" panose="020B0502020202020204" pitchFamily="34" charset="0"/>
              </a:rPr>
              <a:t>1:24</a:t>
            </a:r>
          </a:p>
        </p:txBody>
      </p:sp>
      <p:pic>
        <p:nvPicPr>
          <p:cNvPr id="69" name="Picture 68">
            <a:hlinkClick r:id="rId30"/>
            <a:extLst>
              <a:ext uri="{FF2B5EF4-FFF2-40B4-BE49-F238E27FC236}">
                <a16:creationId xmlns:a16="http://schemas.microsoft.com/office/drawing/2014/main" id="{2CA1A13F-F631-4AE1-B9AE-FB5415879021}"/>
              </a:ext>
            </a:extLst>
          </p:cNvPr>
          <p:cNvPicPr>
            <a:picLocks noChangeAspect="1"/>
          </p:cNvPicPr>
          <p:nvPr/>
        </p:nvPicPr>
        <p:blipFill rotWithShape="1">
          <a:blip r:embed="rId31" cstate="print">
            <a:extLst>
              <a:ext uri="{28A0092B-C50C-407E-A947-70E740481C1C}">
                <a14:useLocalDpi xmlns:a14="http://schemas.microsoft.com/office/drawing/2010/main"/>
              </a:ext>
            </a:extLst>
          </a:blip>
          <a:srcRect/>
          <a:stretch/>
        </p:blipFill>
        <p:spPr>
          <a:xfrm>
            <a:off x="7991658" y="2558093"/>
            <a:ext cx="819481" cy="828000"/>
          </a:xfrm>
          <a:prstGeom prst="ellipse">
            <a:avLst/>
          </a:prstGeom>
        </p:spPr>
      </p:pic>
      <p:sp>
        <p:nvSpPr>
          <p:cNvPr id="75" name="AutoShape 4">
            <a:extLst>
              <a:ext uri="{FF2B5EF4-FFF2-40B4-BE49-F238E27FC236}">
                <a16:creationId xmlns:a16="http://schemas.microsoft.com/office/drawing/2014/main" id="{8A3EB8DB-4A2F-49EE-B472-7DC3448077F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6" name="Rectangle: Rounded Corners 75">
            <a:hlinkClick r:id="rId30"/>
            <a:extLst>
              <a:ext uri="{FF2B5EF4-FFF2-40B4-BE49-F238E27FC236}">
                <a16:creationId xmlns:a16="http://schemas.microsoft.com/office/drawing/2014/main" id="{D1A6B1C6-B489-4117-B560-1FC162C4A762}"/>
              </a:ext>
            </a:extLst>
          </p:cNvPr>
          <p:cNvSpPr/>
          <p:nvPr/>
        </p:nvSpPr>
        <p:spPr>
          <a:xfrm>
            <a:off x="7885128" y="2403631"/>
            <a:ext cx="499504" cy="288000"/>
          </a:xfrm>
          <a:prstGeom prst="roundRect">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latin typeface="Century Gothic" panose="020B0502020202020204" pitchFamily="34" charset="0"/>
              </a:rPr>
              <a:t>1:00</a:t>
            </a:r>
          </a:p>
        </p:txBody>
      </p:sp>
      <p:pic>
        <p:nvPicPr>
          <p:cNvPr id="79" name="Picture 78">
            <a:hlinkClick r:id="rId32"/>
            <a:extLst>
              <a:ext uri="{FF2B5EF4-FFF2-40B4-BE49-F238E27FC236}">
                <a16:creationId xmlns:a16="http://schemas.microsoft.com/office/drawing/2014/main" id="{2D2139A6-232E-4DAB-BCA8-9C33F5D5B604}"/>
              </a:ext>
            </a:extLst>
          </p:cNvPr>
          <p:cNvPicPr>
            <a:picLocks noChangeAspect="1"/>
          </p:cNvPicPr>
          <p:nvPr/>
        </p:nvPicPr>
        <p:blipFill rotWithShape="1">
          <a:blip r:embed="rId33" cstate="print">
            <a:extLst>
              <a:ext uri="{28A0092B-C50C-407E-A947-70E740481C1C}">
                <a14:useLocalDpi xmlns:a14="http://schemas.microsoft.com/office/drawing/2010/main"/>
              </a:ext>
            </a:extLst>
          </a:blip>
          <a:srcRect t="-180"/>
          <a:stretch/>
        </p:blipFill>
        <p:spPr>
          <a:xfrm>
            <a:off x="3281640" y="4707240"/>
            <a:ext cx="842413" cy="828000"/>
          </a:xfrm>
          <a:prstGeom prst="ellipse">
            <a:avLst/>
          </a:prstGeom>
        </p:spPr>
      </p:pic>
      <p:sp>
        <p:nvSpPr>
          <p:cNvPr id="80" name="Rectangle: Rounded Corners 79">
            <a:hlinkClick r:id="rId32"/>
            <a:extLst>
              <a:ext uri="{FF2B5EF4-FFF2-40B4-BE49-F238E27FC236}">
                <a16:creationId xmlns:a16="http://schemas.microsoft.com/office/drawing/2014/main" id="{CF554E4E-51FE-4330-BEDF-4246AEDD7E3D}"/>
              </a:ext>
            </a:extLst>
          </p:cNvPr>
          <p:cNvSpPr/>
          <p:nvPr/>
        </p:nvSpPr>
        <p:spPr>
          <a:xfrm>
            <a:off x="3794851" y="4581932"/>
            <a:ext cx="499504" cy="288000"/>
          </a:xfrm>
          <a:prstGeom prst="roundRect">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latin typeface="Century Gothic" panose="020B0502020202020204" pitchFamily="34" charset="0"/>
              </a:rPr>
              <a:t>2:10</a:t>
            </a:r>
          </a:p>
        </p:txBody>
      </p:sp>
      <p:sp>
        <p:nvSpPr>
          <p:cNvPr id="120" name="Rectangle: Rounded Corners 33">
            <a:extLst>
              <a:ext uri="{FF2B5EF4-FFF2-40B4-BE49-F238E27FC236}">
                <a16:creationId xmlns:a16="http://schemas.microsoft.com/office/drawing/2014/main" id="{0E0DA8E1-E738-4F91-8071-9A4BC8B56B90}"/>
              </a:ext>
            </a:extLst>
          </p:cNvPr>
          <p:cNvSpPr/>
          <p:nvPr/>
        </p:nvSpPr>
        <p:spPr>
          <a:xfrm>
            <a:off x="288814" y="6078856"/>
            <a:ext cx="2934892" cy="529376"/>
          </a:xfrm>
          <a:prstGeom prst="roundRect">
            <a:avLst/>
          </a:prstGeom>
          <a:solidFill>
            <a:schemeClr val="accent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latin typeface="Century Gothic" panose="020B0502020202020204" pitchFamily="34" charset="0"/>
                <a:ea typeface="Century Gothic"/>
                <a:cs typeface="Century Gothic"/>
                <a:sym typeface="Century Gothic"/>
              </a:rPr>
              <a:t>Click the image </a:t>
            </a:r>
            <a:r>
              <a:rPr lang="en-GB" sz="1400" dirty="0">
                <a:solidFill>
                  <a:schemeClr val="tx1"/>
                </a:solidFill>
                <a:latin typeface="Century Gothic" panose="020B0502020202020204" pitchFamily="34" charset="0"/>
                <a:ea typeface="Century Gothic"/>
                <a:cs typeface="Century Gothic"/>
                <a:sym typeface="Century Gothic"/>
              </a:rPr>
              <a:t>to hear what’s happening in their country!</a:t>
            </a:r>
          </a:p>
        </p:txBody>
      </p:sp>
      <p:sp>
        <p:nvSpPr>
          <p:cNvPr id="7" name="Rectangle 6">
            <a:extLst>
              <a:ext uri="{FF2B5EF4-FFF2-40B4-BE49-F238E27FC236}">
                <a16:creationId xmlns:a16="http://schemas.microsoft.com/office/drawing/2014/main" id="{2D651941-DA6A-414F-B9F1-55606C2C6275}"/>
              </a:ext>
            </a:extLst>
          </p:cNvPr>
          <p:cNvSpPr/>
          <p:nvPr/>
        </p:nvSpPr>
        <p:spPr>
          <a:xfrm>
            <a:off x="604090" y="5223"/>
            <a:ext cx="2114681" cy="215444"/>
          </a:xfrm>
          <a:prstGeom prst="rect">
            <a:avLst/>
          </a:prstGeom>
        </p:spPr>
        <p:txBody>
          <a:bodyPr wrap="none">
            <a:spAutoFit/>
          </a:bodyPr>
          <a:lstStyle/>
          <a:p>
            <a:r>
              <a:rPr lang="en-GB" sz="800" dirty="0">
                <a:hlinkClick r:id="rId34"/>
              </a:rPr>
              <a:t>Canada: http://safesha.re/marievideo</a:t>
            </a:r>
            <a:endParaRPr lang="en-GB" sz="800" dirty="0"/>
          </a:p>
        </p:txBody>
      </p:sp>
      <p:sp>
        <p:nvSpPr>
          <p:cNvPr id="15" name="Rectangle 14">
            <a:extLst>
              <a:ext uri="{FF2B5EF4-FFF2-40B4-BE49-F238E27FC236}">
                <a16:creationId xmlns:a16="http://schemas.microsoft.com/office/drawing/2014/main" id="{23B6A7F0-715D-43D4-B433-1A269CD039EA}"/>
              </a:ext>
            </a:extLst>
          </p:cNvPr>
          <p:cNvSpPr/>
          <p:nvPr/>
        </p:nvSpPr>
        <p:spPr>
          <a:xfrm rot="16200000">
            <a:off x="8142646" y="5810159"/>
            <a:ext cx="1786066" cy="215444"/>
          </a:xfrm>
          <a:prstGeom prst="rect">
            <a:avLst/>
          </a:prstGeom>
        </p:spPr>
        <p:txBody>
          <a:bodyPr wrap="none">
            <a:spAutoFit/>
          </a:bodyPr>
          <a:lstStyle/>
          <a:p>
            <a:r>
              <a:rPr lang="en-GB" sz="800" dirty="0">
                <a:hlinkClick r:id="rId35"/>
              </a:rPr>
              <a:t>NZ: http://safesha.re/bekavideo</a:t>
            </a:r>
            <a:endParaRPr lang="en-GB" sz="800" dirty="0"/>
          </a:p>
        </p:txBody>
      </p:sp>
      <p:sp>
        <p:nvSpPr>
          <p:cNvPr id="32" name="Rectangle 31">
            <a:extLst>
              <a:ext uri="{FF2B5EF4-FFF2-40B4-BE49-F238E27FC236}">
                <a16:creationId xmlns:a16="http://schemas.microsoft.com/office/drawing/2014/main" id="{6696A613-BDAD-4AC6-96B2-5F0A88A76B20}"/>
              </a:ext>
            </a:extLst>
          </p:cNvPr>
          <p:cNvSpPr/>
          <p:nvPr/>
        </p:nvSpPr>
        <p:spPr>
          <a:xfrm rot="16200000">
            <a:off x="-677834" y="3473678"/>
            <a:ext cx="1539204" cy="215444"/>
          </a:xfrm>
          <a:prstGeom prst="rect">
            <a:avLst/>
          </a:prstGeom>
        </p:spPr>
        <p:txBody>
          <a:bodyPr wrap="none">
            <a:spAutoFit/>
          </a:bodyPr>
          <a:lstStyle/>
          <a:p>
            <a:r>
              <a:rPr lang="en-GB" sz="800" dirty="0">
                <a:hlinkClick r:id="rId36"/>
              </a:rPr>
              <a:t>USA: https://safesha.re/e3u</a:t>
            </a:r>
            <a:endParaRPr lang="en-GB" sz="800" dirty="0"/>
          </a:p>
        </p:txBody>
      </p:sp>
      <p:sp>
        <p:nvSpPr>
          <p:cNvPr id="34" name="Rectangle 33">
            <a:extLst>
              <a:ext uri="{FF2B5EF4-FFF2-40B4-BE49-F238E27FC236}">
                <a16:creationId xmlns:a16="http://schemas.microsoft.com/office/drawing/2014/main" id="{3F988CEA-CFFE-4F65-A525-66AC2521A1A6}"/>
              </a:ext>
            </a:extLst>
          </p:cNvPr>
          <p:cNvSpPr/>
          <p:nvPr/>
        </p:nvSpPr>
        <p:spPr>
          <a:xfrm>
            <a:off x="5782563" y="6622863"/>
            <a:ext cx="1750800" cy="215444"/>
          </a:xfrm>
          <a:prstGeom prst="rect">
            <a:avLst/>
          </a:prstGeom>
        </p:spPr>
        <p:txBody>
          <a:bodyPr wrap="none">
            <a:spAutoFit/>
          </a:bodyPr>
          <a:lstStyle/>
          <a:p>
            <a:r>
              <a:rPr lang="en-GB" sz="800" dirty="0">
                <a:hlinkClick r:id="rId37"/>
              </a:rPr>
              <a:t>Pakistan: https://safesha.re/e3v</a:t>
            </a:r>
            <a:endParaRPr lang="en-GB" sz="800" dirty="0"/>
          </a:p>
        </p:txBody>
      </p:sp>
      <p:sp>
        <p:nvSpPr>
          <p:cNvPr id="35" name="Rectangle 34">
            <a:extLst>
              <a:ext uri="{FF2B5EF4-FFF2-40B4-BE49-F238E27FC236}">
                <a16:creationId xmlns:a16="http://schemas.microsoft.com/office/drawing/2014/main" id="{1365795C-4AB3-45DB-9485-81336C06E067}"/>
              </a:ext>
            </a:extLst>
          </p:cNvPr>
          <p:cNvSpPr/>
          <p:nvPr/>
        </p:nvSpPr>
        <p:spPr>
          <a:xfrm>
            <a:off x="348046" y="6622863"/>
            <a:ext cx="1622560" cy="215444"/>
          </a:xfrm>
          <a:prstGeom prst="rect">
            <a:avLst/>
          </a:prstGeom>
        </p:spPr>
        <p:txBody>
          <a:bodyPr wrap="none">
            <a:spAutoFit/>
          </a:bodyPr>
          <a:lstStyle/>
          <a:p>
            <a:r>
              <a:rPr lang="en-GB" sz="800" dirty="0">
                <a:hlinkClick r:id="rId38"/>
              </a:rPr>
              <a:t>Chile: https://safesha.re/e3w</a:t>
            </a:r>
            <a:endParaRPr lang="en-GB" sz="800" dirty="0"/>
          </a:p>
        </p:txBody>
      </p:sp>
      <p:sp>
        <p:nvSpPr>
          <p:cNvPr id="52" name="Rectangle 51">
            <a:extLst>
              <a:ext uri="{FF2B5EF4-FFF2-40B4-BE49-F238E27FC236}">
                <a16:creationId xmlns:a16="http://schemas.microsoft.com/office/drawing/2014/main" id="{B85BD86E-88CF-4C16-9400-47F6BA2F0931}"/>
              </a:ext>
            </a:extLst>
          </p:cNvPr>
          <p:cNvSpPr/>
          <p:nvPr/>
        </p:nvSpPr>
        <p:spPr>
          <a:xfrm rot="16200000">
            <a:off x="8312937" y="4255763"/>
            <a:ext cx="1463862" cy="215444"/>
          </a:xfrm>
          <a:prstGeom prst="rect">
            <a:avLst/>
          </a:prstGeom>
        </p:spPr>
        <p:txBody>
          <a:bodyPr wrap="none">
            <a:spAutoFit/>
          </a:bodyPr>
          <a:lstStyle/>
          <a:p>
            <a:r>
              <a:rPr lang="en-GB" sz="800" dirty="0">
                <a:hlinkClick r:id="rId39"/>
              </a:rPr>
              <a:t>HK: https://safesha.re/e3x</a:t>
            </a:r>
            <a:endParaRPr lang="en-GB" sz="800" dirty="0"/>
          </a:p>
        </p:txBody>
      </p:sp>
      <p:sp>
        <p:nvSpPr>
          <p:cNvPr id="67" name="Rectangle 66">
            <a:extLst>
              <a:ext uri="{FF2B5EF4-FFF2-40B4-BE49-F238E27FC236}">
                <a16:creationId xmlns:a16="http://schemas.microsoft.com/office/drawing/2014/main" id="{E47BD7CA-EDFF-444C-91E1-11F3ADE89E59}"/>
              </a:ext>
            </a:extLst>
          </p:cNvPr>
          <p:cNvSpPr/>
          <p:nvPr/>
        </p:nvSpPr>
        <p:spPr>
          <a:xfrm rot="16200000">
            <a:off x="8210774" y="1067560"/>
            <a:ext cx="1649811" cy="215444"/>
          </a:xfrm>
          <a:prstGeom prst="rect">
            <a:avLst/>
          </a:prstGeom>
        </p:spPr>
        <p:txBody>
          <a:bodyPr wrap="none">
            <a:spAutoFit/>
          </a:bodyPr>
          <a:lstStyle/>
          <a:p>
            <a:r>
              <a:rPr lang="en-GB" sz="800" dirty="0">
                <a:hlinkClick r:id="rId40"/>
              </a:rPr>
              <a:t>Japan: https://safesha.re/e3z</a:t>
            </a:r>
            <a:endParaRPr lang="en-GB" sz="800" dirty="0"/>
          </a:p>
        </p:txBody>
      </p:sp>
      <p:sp>
        <p:nvSpPr>
          <p:cNvPr id="68" name="Rectangle 67">
            <a:extLst>
              <a:ext uri="{FF2B5EF4-FFF2-40B4-BE49-F238E27FC236}">
                <a16:creationId xmlns:a16="http://schemas.microsoft.com/office/drawing/2014/main" id="{47138CB4-C425-4FF9-AEF7-1CEA48BA0AA2}"/>
              </a:ext>
            </a:extLst>
          </p:cNvPr>
          <p:cNvSpPr/>
          <p:nvPr/>
        </p:nvSpPr>
        <p:spPr>
          <a:xfrm>
            <a:off x="4294355" y="6622863"/>
            <a:ext cx="1465466" cy="215444"/>
          </a:xfrm>
          <a:prstGeom prst="rect">
            <a:avLst/>
          </a:prstGeom>
        </p:spPr>
        <p:txBody>
          <a:bodyPr wrap="none">
            <a:spAutoFit/>
          </a:bodyPr>
          <a:lstStyle/>
          <a:p>
            <a:r>
              <a:rPr lang="en-GB" sz="800" dirty="0">
                <a:hlinkClick r:id="rId41"/>
              </a:rPr>
              <a:t>SA: https://safesha.re/e40</a:t>
            </a:r>
            <a:endParaRPr lang="en-GB" sz="800" dirty="0"/>
          </a:p>
        </p:txBody>
      </p:sp>
      <p:sp>
        <p:nvSpPr>
          <p:cNvPr id="70" name="Rectangle 69">
            <a:extLst>
              <a:ext uri="{FF2B5EF4-FFF2-40B4-BE49-F238E27FC236}">
                <a16:creationId xmlns:a16="http://schemas.microsoft.com/office/drawing/2014/main" id="{7CC68D7F-158E-4368-9601-29656CE66396}"/>
              </a:ext>
            </a:extLst>
          </p:cNvPr>
          <p:cNvSpPr/>
          <p:nvPr/>
        </p:nvSpPr>
        <p:spPr>
          <a:xfrm rot="16200000">
            <a:off x="8189934" y="2692674"/>
            <a:ext cx="1691489" cy="215444"/>
          </a:xfrm>
          <a:prstGeom prst="rect">
            <a:avLst/>
          </a:prstGeom>
        </p:spPr>
        <p:txBody>
          <a:bodyPr wrap="none">
            <a:spAutoFit/>
          </a:bodyPr>
          <a:lstStyle/>
          <a:p>
            <a:r>
              <a:rPr lang="en-GB" sz="800" dirty="0">
                <a:hlinkClick r:id="rId42"/>
              </a:rPr>
              <a:t>Taiwan: https://safesha.re/e42</a:t>
            </a:r>
            <a:endParaRPr lang="en-GB" sz="800" dirty="0"/>
          </a:p>
        </p:txBody>
      </p:sp>
      <p:sp>
        <p:nvSpPr>
          <p:cNvPr id="71" name="Rectangle 70">
            <a:extLst>
              <a:ext uri="{FF2B5EF4-FFF2-40B4-BE49-F238E27FC236}">
                <a16:creationId xmlns:a16="http://schemas.microsoft.com/office/drawing/2014/main" id="{4FDD4BC7-6A4F-43C1-8CF2-4EF6BF2F9AFE}"/>
              </a:ext>
            </a:extLst>
          </p:cNvPr>
          <p:cNvSpPr/>
          <p:nvPr/>
        </p:nvSpPr>
        <p:spPr>
          <a:xfrm>
            <a:off x="2506577" y="6622863"/>
            <a:ext cx="1590500" cy="215444"/>
          </a:xfrm>
          <a:prstGeom prst="rect">
            <a:avLst/>
          </a:prstGeom>
        </p:spPr>
        <p:txBody>
          <a:bodyPr wrap="none">
            <a:spAutoFit/>
          </a:bodyPr>
          <a:lstStyle/>
          <a:p>
            <a:r>
              <a:rPr lang="en-GB" sz="800" dirty="0">
                <a:hlinkClick r:id="rId43"/>
              </a:rPr>
              <a:t>Israel: https://safesha.re/e43</a:t>
            </a:r>
            <a:endParaRPr lang="en-GB" sz="800" dirty="0"/>
          </a:p>
        </p:txBody>
      </p:sp>
      <p:sp>
        <p:nvSpPr>
          <p:cNvPr id="72" name="Rectangle 71">
            <a:extLst>
              <a:ext uri="{FF2B5EF4-FFF2-40B4-BE49-F238E27FC236}">
                <a16:creationId xmlns:a16="http://schemas.microsoft.com/office/drawing/2014/main" id="{1BB53D30-9D8B-4896-A19B-F2F8BDB1B779}"/>
              </a:ext>
            </a:extLst>
          </p:cNvPr>
          <p:cNvSpPr/>
          <p:nvPr/>
        </p:nvSpPr>
        <p:spPr>
          <a:xfrm rot="16200000">
            <a:off x="-728237" y="1821220"/>
            <a:ext cx="1614545" cy="215444"/>
          </a:xfrm>
          <a:prstGeom prst="rect">
            <a:avLst/>
          </a:prstGeom>
        </p:spPr>
        <p:txBody>
          <a:bodyPr wrap="none">
            <a:spAutoFit/>
          </a:bodyPr>
          <a:lstStyle/>
          <a:p>
            <a:r>
              <a:rPr lang="en-GB" sz="800" dirty="0">
                <a:hlinkClick r:id="rId44"/>
              </a:rPr>
              <a:t>Spain: https://safesha.re/e45</a:t>
            </a:r>
            <a:endParaRPr lang="en-GB" sz="800" dirty="0"/>
          </a:p>
        </p:txBody>
      </p:sp>
      <p:sp>
        <p:nvSpPr>
          <p:cNvPr id="73" name="Rectangle 72">
            <a:extLst>
              <a:ext uri="{FF2B5EF4-FFF2-40B4-BE49-F238E27FC236}">
                <a16:creationId xmlns:a16="http://schemas.microsoft.com/office/drawing/2014/main" id="{1E4EC40E-9E01-4647-9530-C4B49F45F97A}"/>
              </a:ext>
            </a:extLst>
          </p:cNvPr>
          <p:cNvSpPr/>
          <p:nvPr/>
        </p:nvSpPr>
        <p:spPr>
          <a:xfrm>
            <a:off x="2748709" y="5223"/>
            <a:ext cx="1810111" cy="215444"/>
          </a:xfrm>
          <a:prstGeom prst="rect">
            <a:avLst/>
          </a:prstGeom>
        </p:spPr>
        <p:txBody>
          <a:bodyPr wrap="none">
            <a:spAutoFit/>
          </a:bodyPr>
          <a:lstStyle/>
          <a:p>
            <a:r>
              <a:rPr lang="en-GB" sz="800" dirty="0">
                <a:hlinkClick r:id="rId45"/>
              </a:rPr>
              <a:t>Germany: https://safesha.re/e46</a:t>
            </a:r>
            <a:endParaRPr lang="en-GB" sz="800" dirty="0"/>
          </a:p>
        </p:txBody>
      </p:sp>
      <p:sp>
        <p:nvSpPr>
          <p:cNvPr id="74" name="Rectangle 73">
            <a:extLst>
              <a:ext uri="{FF2B5EF4-FFF2-40B4-BE49-F238E27FC236}">
                <a16:creationId xmlns:a16="http://schemas.microsoft.com/office/drawing/2014/main" id="{B805A680-2E72-41DD-9D14-8A46F3CB53FD}"/>
              </a:ext>
            </a:extLst>
          </p:cNvPr>
          <p:cNvSpPr/>
          <p:nvPr/>
        </p:nvSpPr>
        <p:spPr>
          <a:xfrm>
            <a:off x="4708900" y="4673"/>
            <a:ext cx="1721946" cy="215444"/>
          </a:xfrm>
          <a:prstGeom prst="rect">
            <a:avLst/>
          </a:prstGeom>
        </p:spPr>
        <p:txBody>
          <a:bodyPr wrap="none">
            <a:spAutoFit/>
          </a:bodyPr>
          <a:lstStyle/>
          <a:p>
            <a:r>
              <a:rPr lang="en-GB" sz="800" dirty="0">
                <a:hlinkClick r:id="rId46"/>
              </a:rPr>
              <a:t>Norway: https://safesha.re/e47</a:t>
            </a:r>
            <a:endParaRPr lang="en-GB" sz="800" dirty="0"/>
          </a:p>
        </p:txBody>
      </p:sp>
      <p:sp>
        <p:nvSpPr>
          <p:cNvPr id="77" name="Rectangle 76">
            <a:extLst>
              <a:ext uri="{FF2B5EF4-FFF2-40B4-BE49-F238E27FC236}">
                <a16:creationId xmlns:a16="http://schemas.microsoft.com/office/drawing/2014/main" id="{9EE99127-2DBE-49B0-9C9C-AFEBDB4C6699}"/>
              </a:ext>
            </a:extLst>
          </p:cNvPr>
          <p:cNvSpPr/>
          <p:nvPr/>
        </p:nvSpPr>
        <p:spPr>
          <a:xfrm>
            <a:off x="6580926" y="5223"/>
            <a:ext cx="1451038" cy="215444"/>
          </a:xfrm>
          <a:prstGeom prst="rect">
            <a:avLst/>
          </a:prstGeom>
        </p:spPr>
        <p:txBody>
          <a:bodyPr wrap="none">
            <a:spAutoFit/>
          </a:bodyPr>
          <a:lstStyle/>
          <a:p>
            <a:r>
              <a:rPr lang="en-GB" sz="800" dirty="0">
                <a:hlinkClick r:id="rId47"/>
              </a:rPr>
              <a:t>SK: https://safesha.re/e48</a:t>
            </a:r>
            <a:endParaRPr lang="en-GB" sz="800" dirty="0"/>
          </a:p>
        </p:txBody>
      </p:sp>
      <p:sp>
        <p:nvSpPr>
          <p:cNvPr id="83" name="Rectangle: Rounded Corners 33">
            <a:extLst>
              <a:ext uri="{FF2B5EF4-FFF2-40B4-BE49-F238E27FC236}">
                <a16:creationId xmlns:a16="http://schemas.microsoft.com/office/drawing/2014/main" id="{4F0E2C0A-D57E-4364-B431-9D1F733FC9B7}"/>
              </a:ext>
            </a:extLst>
          </p:cNvPr>
          <p:cNvSpPr/>
          <p:nvPr/>
        </p:nvSpPr>
        <p:spPr>
          <a:xfrm>
            <a:off x="6235198" y="334081"/>
            <a:ext cx="2516131" cy="262884"/>
          </a:xfrm>
          <a:prstGeom prst="roundRect">
            <a:avLst/>
          </a:prstGeom>
          <a:solidFill>
            <a:schemeClr val="bg1">
              <a:lumMod val="9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200" b="1" dirty="0">
                <a:solidFill>
                  <a:schemeClr val="tx1"/>
                </a:solidFill>
                <a:latin typeface="Century Gothic" panose="020B0502020202020204" pitchFamily="34" charset="0"/>
                <a:ea typeface="Century Gothic"/>
                <a:cs typeface="Century Gothic"/>
                <a:sym typeface="Century Gothic"/>
              </a:rPr>
              <a:t>Extra time? </a:t>
            </a:r>
            <a:r>
              <a:rPr lang="en-GB" sz="1200" dirty="0">
                <a:solidFill>
                  <a:schemeClr val="tx1"/>
                </a:solidFill>
                <a:latin typeface="Century Gothic" panose="020B0502020202020204" pitchFamily="34" charset="0"/>
                <a:ea typeface="Century Gothic"/>
                <a:cs typeface="Century Gothic"/>
                <a:sym typeface="Century Gothic"/>
              </a:rPr>
              <a:t>Listen to a few more!</a:t>
            </a:r>
          </a:p>
        </p:txBody>
      </p:sp>
      <p:sp>
        <p:nvSpPr>
          <p:cNvPr id="89" name="Rectangle: Rounded Corners 88">
            <a:hlinkClick r:id="rId48"/>
            <a:extLst>
              <a:ext uri="{FF2B5EF4-FFF2-40B4-BE49-F238E27FC236}">
                <a16:creationId xmlns:a16="http://schemas.microsoft.com/office/drawing/2014/main" id="{BC13B86E-BE4A-4877-B2E3-63D686AACBC3}"/>
              </a:ext>
            </a:extLst>
          </p:cNvPr>
          <p:cNvSpPr/>
          <p:nvPr/>
        </p:nvSpPr>
        <p:spPr>
          <a:xfrm>
            <a:off x="1154487" y="3844794"/>
            <a:ext cx="499504" cy="288000"/>
          </a:xfrm>
          <a:prstGeom prst="roundRect">
            <a:avLst>
              <a:gd name="adj" fmla="val 24227"/>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latin typeface="Century Gothic" panose="020B0502020202020204" pitchFamily="34" charset="0"/>
              </a:rPr>
              <a:t>2:54</a:t>
            </a:r>
          </a:p>
        </p:txBody>
      </p:sp>
      <p:sp>
        <p:nvSpPr>
          <p:cNvPr id="92" name="TextBox 91">
            <a:extLst>
              <a:ext uri="{FF2B5EF4-FFF2-40B4-BE49-F238E27FC236}">
                <a16:creationId xmlns:a16="http://schemas.microsoft.com/office/drawing/2014/main" id="{3AF69E61-E537-45EA-AFE4-880F6CB941B9}"/>
              </a:ext>
            </a:extLst>
          </p:cNvPr>
          <p:cNvSpPr txBox="1"/>
          <p:nvPr/>
        </p:nvSpPr>
        <p:spPr>
          <a:xfrm>
            <a:off x="657442" y="4758434"/>
            <a:ext cx="635110" cy="307777"/>
          </a:xfrm>
          <a:prstGeom prst="rect">
            <a:avLst/>
          </a:prstGeom>
          <a:noFill/>
        </p:spPr>
        <p:txBody>
          <a:bodyPr wrap="none" rtlCol="0">
            <a:spAutoFit/>
          </a:bodyPr>
          <a:lstStyle/>
          <a:p>
            <a:r>
              <a:rPr lang="en-GB" sz="1400" b="1" dirty="0"/>
              <a:t>Brazil</a:t>
            </a:r>
          </a:p>
        </p:txBody>
      </p:sp>
      <p:sp>
        <p:nvSpPr>
          <p:cNvPr id="88" name="Rectangle 87">
            <a:extLst>
              <a:ext uri="{FF2B5EF4-FFF2-40B4-BE49-F238E27FC236}">
                <a16:creationId xmlns:a16="http://schemas.microsoft.com/office/drawing/2014/main" id="{507B47AE-197F-4F1E-A75E-4529DF2D1559}"/>
              </a:ext>
            </a:extLst>
          </p:cNvPr>
          <p:cNvSpPr/>
          <p:nvPr/>
        </p:nvSpPr>
        <p:spPr>
          <a:xfrm rot="16200000">
            <a:off x="-724972" y="5178806"/>
            <a:ext cx="1612942" cy="215444"/>
          </a:xfrm>
          <a:prstGeom prst="rect">
            <a:avLst/>
          </a:prstGeom>
        </p:spPr>
        <p:txBody>
          <a:bodyPr wrap="none">
            <a:spAutoFit/>
          </a:bodyPr>
          <a:lstStyle/>
          <a:p>
            <a:r>
              <a:rPr lang="en-GB" sz="800" dirty="0">
                <a:hlinkClick r:id="rId3"/>
              </a:rPr>
              <a:t>Brazil: https://safesha.re/e4w</a:t>
            </a:r>
            <a:endParaRPr lang="en-GB" sz="800" dirty="0"/>
          </a:p>
        </p:txBody>
      </p:sp>
      <p:cxnSp>
        <p:nvCxnSpPr>
          <p:cNvPr id="94" name="Straight Arrow Connector 93">
            <a:extLst>
              <a:ext uri="{FF2B5EF4-FFF2-40B4-BE49-F238E27FC236}">
                <a16:creationId xmlns:a16="http://schemas.microsoft.com/office/drawing/2014/main" id="{75FC68A6-9A79-424B-98AB-5559A9890979}"/>
              </a:ext>
            </a:extLst>
          </p:cNvPr>
          <p:cNvCxnSpPr>
            <a:cxnSpLocks/>
          </p:cNvCxnSpPr>
          <p:nvPr/>
        </p:nvCxnSpPr>
        <p:spPr>
          <a:xfrm flipH="1" flipV="1">
            <a:off x="1500572" y="4373041"/>
            <a:ext cx="1439088" cy="100153"/>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4" name="Title 1">
            <a:extLst>
              <a:ext uri="{FF2B5EF4-FFF2-40B4-BE49-F238E27FC236}">
                <a16:creationId xmlns:a16="http://schemas.microsoft.com/office/drawing/2014/main" id="{A362EFE1-C993-45F7-8025-2539E56D0BD4}"/>
              </a:ext>
            </a:extLst>
          </p:cNvPr>
          <p:cNvSpPr txBox="1">
            <a:spLocks/>
          </p:cNvSpPr>
          <p:nvPr/>
        </p:nvSpPr>
        <p:spPr>
          <a:xfrm>
            <a:off x="852617" y="209550"/>
            <a:ext cx="6891338" cy="58102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Ext.: Hear more stories!</a:t>
            </a:r>
          </a:p>
        </p:txBody>
      </p:sp>
      <p:pic>
        <p:nvPicPr>
          <p:cNvPr id="85" name="Picture 84">
            <a:extLst>
              <a:ext uri="{FF2B5EF4-FFF2-40B4-BE49-F238E27FC236}">
                <a16:creationId xmlns:a16="http://schemas.microsoft.com/office/drawing/2014/main" id="{AAEB11CD-E04F-4FEA-94A3-884923CC4306}"/>
              </a:ext>
            </a:extLst>
          </p:cNvPr>
          <p:cNvPicPr>
            <a:picLocks noChangeAspect="1"/>
          </p:cNvPicPr>
          <p:nvPr/>
        </p:nvPicPr>
        <p:blipFill>
          <a:blip r:embed="rId49" cstate="screen">
            <a:extLst>
              <a:ext uri="{28A0092B-C50C-407E-A947-70E740481C1C}">
                <a14:useLocalDpi xmlns:a14="http://schemas.microsoft.com/office/drawing/2010/main"/>
              </a:ext>
            </a:extLst>
          </a:blip>
          <a:stretch>
            <a:fillRect/>
          </a:stretch>
        </p:blipFill>
        <p:spPr>
          <a:xfrm rot="185720">
            <a:off x="242176" y="209858"/>
            <a:ext cx="549171" cy="654359"/>
          </a:xfrm>
          <a:prstGeom prst="rect">
            <a:avLst/>
          </a:prstGeom>
        </p:spPr>
      </p:pic>
    </p:spTree>
    <p:extLst>
      <p:ext uri="{BB962C8B-B14F-4D97-AF65-F5344CB8AC3E}">
        <p14:creationId xmlns:p14="http://schemas.microsoft.com/office/powerpoint/2010/main" val="3973704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14">
            <a:extLst>
              <a:ext uri="{FF2B5EF4-FFF2-40B4-BE49-F238E27FC236}">
                <a16:creationId xmlns:a16="http://schemas.microsoft.com/office/drawing/2014/main" id="{B23F06F4-79C5-406B-B5E0-C874ED826340}"/>
              </a:ext>
            </a:extLst>
          </p:cNvPr>
          <p:cNvSpPr/>
          <p:nvPr/>
        </p:nvSpPr>
        <p:spPr>
          <a:xfrm>
            <a:off x="1971531" y="352608"/>
            <a:ext cx="5601826"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dirty="0">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Call to Action</a:t>
            </a:r>
          </a:p>
        </p:txBody>
      </p:sp>
      <p:sp>
        <p:nvSpPr>
          <p:cNvPr id="7" name="Google Shape;258;p12">
            <a:extLst>
              <a:ext uri="{FF2B5EF4-FFF2-40B4-BE49-F238E27FC236}">
                <a16:creationId xmlns:a16="http://schemas.microsoft.com/office/drawing/2014/main" id="{524018D1-C93B-46E2-B6F2-BD62F5B966EA}"/>
              </a:ext>
            </a:extLst>
          </p:cNvPr>
          <p:cNvSpPr/>
          <p:nvPr/>
        </p:nvSpPr>
        <p:spPr>
          <a:xfrm>
            <a:off x="299197" y="6079999"/>
            <a:ext cx="1316555" cy="460228"/>
          </a:xfrm>
          <a:prstGeom prst="roundRect">
            <a:avLst>
              <a:gd name="adj" fmla="val 16667"/>
            </a:avLst>
          </a:prstGeom>
          <a:solidFill>
            <a:schemeClr val="accent1"/>
          </a:solidFill>
          <a:ln w="28575">
            <a:solidFill>
              <a:srgbClr val="DF6068"/>
            </a:solidFill>
            <a:headEnd type="none" w="sm" len="sm"/>
            <a:tailEnd type="none" w="sm" len="sm"/>
          </a:ln>
        </p:spPr>
        <p:style>
          <a:lnRef idx="3">
            <a:schemeClr val="lt1"/>
          </a:lnRef>
          <a:fillRef idx="1">
            <a:schemeClr val="accent1"/>
          </a:fillRef>
          <a:effectRef idx="1">
            <a:schemeClr val="accent1"/>
          </a:effectRef>
          <a:fontRef idx="minor">
            <a:schemeClr val="lt1"/>
          </a:fontRef>
        </p:style>
        <p:txBody>
          <a:bodyPr spcFirstLastPara="1" wrap="square" lIns="36000" tIns="45700" rIns="36000" bIns="45700" anchor="ctr" anchorCtr="0">
            <a:noAutofit/>
          </a:bodyPr>
          <a:lstStyle/>
          <a:p>
            <a:pPr marL="0" marR="0" lvl="0" indent="0" algn="ctr" rtl="0">
              <a:spcBef>
                <a:spcPts val="0"/>
              </a:spcBef>
              <a:spcAft>
                <a:spcPts val="0"/>
              </a:spcAft>
              <a:buNone/>
            </a:pPr>
            <a:r>
              <a:rPr lang="en-GB" sz="1800" b="1" dirty="0">
                <a:latin typeface="Century Gothic"/>
                <a:ea typeface="Century Gothic"/>
                <a:cs typeface="Century Gothic"/>
                <a:sym typeface="Century Gothic"/>
              </a:rPr>
              <a:t>Big idea</a:t>
            </a:r>
            <a:endParaRPr dirty="0"/>
          </a:p>
        </p:txBody>
      </p:sp>
      <p:sp>
        <p:nvSpPr>
          <p:cNvPr id="10" name="Google Shape;261;p12">
            <a:extLst>
              <a:ext uri="{FF2B5EF4-FFF2-40B4-BE49-F238E27FC236}">
                <a16:creationId xmlns:a16="http://schemas.microsoft.com/office/drawing/2014/main" id="{B77EB32D-7E44-4A51-8EAB-15803FCDD07F}"/>
              </a:ext>
            </a:extLst>
          </p:cNvPr>
          <p:cNvSpPr/>
          <p:nvPr/>
        </p:nvSpPr>
        <p:spPr>
          <a:xfrm>
            <a:off x="7391968" y="364258"/>
            <a:ext cx="1452835" cy="460228"/>
          </a:xfrm>
          <a:prstGeom prst="roundRect">
            <a:avLst>
              <a:gd name="adj" fmla="val 16667"/>
            </a:avLst>
          </a:prstGeom>
          <a:solidFill>
            <a:srgbClr val="D9E2FB"/>
          </a:solidFill>
          <a:ln w="28575">
            <a:solidFill>
              <a:schemeClr val="tx2"/>
            </a:solidFill>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36000" tIns="45700" rIns="36000" bIns="45700" anchor="ctr" anchorCtr="0">
            <a:noAutofit/>
          </a:bodyPr>
          <a:lstStyle/>
          <a:p>
            <a:pPr marL="0" marR="0" lvl="0" indent="0" algn="ctr" rtl="0">
              <a:spcBef>
                <a:spcPts val="0"/>
              </a:spcBef>
              <a:spcAft>
                <a:spcPts val="0"/>
              </a:spcAft>
              <a:buNone/>
            </a:pPr>
            <a:r>
              <a:rPr lang="en-GB" sz="1800" b="1" dirty="0">
                <a:latin typeface="Century Gothic"/>
                <a:ea typeface="Century Gothic"/>
                <a:cs typeface="Century Gothic"/>
                <a:sym typeface="Century Gothic"/>
              </a:rPr>
              <a:t>Quick idea</a:t>
            </a:r>
            <a:endParaRPr dirty="0"/>
          </a:p>
        </p:txBody>
      </p:sp>
      <p:sp>
        <p:nvSpPr>
          <p:cNvPr id="11" name="Google Shape;262;p12">
            <a:extLst>
              <a:ext uri="{FF2B5EF4-FFF2-40B4-BE49-F238E27FC236}">
                <a16:creationId xmlns:a16="http://schemas.microsoft.com/office/drawing/2014/main" id="{9CFD55CB-E515-4957-AEA3-6E9859367777}"/>
              </a:ext>
            </a:extLst>
          </p:cNvPr>
          <p:cNvSpPr/>
          <p:nvPr/>
        </p:nvSpPr>
        <p:spPr>
          <a:xfrm>
            <a:off x="1461445" y="976006"/>
            <a:ext cx="4941164" cy="2486321"/>
          </a:xfrm>
          <a:prstGeom prst="cloud">
            <a:avLst/>
          </a:prstGeom>
          <a:solidFill>
            <a:srgbClr val="D9E2FB"/>
          </a:solidFill>
          <a:ln w="28575" cap="flat" cmpd="sng">
            <a:solidFill>
              <a:schemeClr val="tx2"/>
            </a:solidFill>
            <a:prstDash val="solid"/>
            <a:miter lim="800000"/>
            <a:headEnd type="none" w="sm" len="sm"/>
            <a:tailEnd type="none" w="sm" len="sm"/>
          </a:ln>
        </p:spPr>
        <p:txBody>
          <a:bodyPr spcFirstLastPara="1" wrap="square" lIns="0" tIns="45700" rIns="0" bIns="45700" anchor="ctr" anchorCtr="0">
            <a:noAutofit/>
          </a:bodyPr>
          <a:lstStyle/>
          <a:p>
            <a:pPr lvl="0" algn="ctr"/>
            <a:r>
              <a:rPr lang="en-GB" sz="1600" b="1" dirty="0">
                <a:ea typeface="Century Gothic"/>
                <a:cs typeface="Century Gothic"/>
                <a:sym typeface="Century Gothic"/>
              </a:rPr>
              <a:t>To my past self…</a:t>
            </a:r>
          </a:p>
          <a:p>
            <a:pPr lvl="0" algn="ctr"/>
            <a:r>
              <a:rPr lang="en-GB" sz="1600" dirty="0">
                <a:ea typeface="Century Gothic"/>
                <a:cs typeface="Century Gothic"/>
                <a:sym typeface="Century Gothic"/>
              </a:rPr>
              <a:t>How would you explain this situation to your past self? What would you say/advise? Click to watch the video of comedian Julie </a:t>
            </a:r>
            <a:r>
              <a:rPr lang="en-GB" sz="1600" dirty="0" err="1">
                <a:ea typeface="Century Gothic"/>
                <a:cs typeface="Century Gothic"/>
                <a:sym typeface="Century Gothic"/>
              </a:rPr>
              <a:t>Nolke</a:t>
            </a:r>
            <a:r>
              <a:rPr lang="en-GB" sz="1600" dirty="0">
                <a:ea typeface="Century Gothic"/>
                <a:cs typeface="Century Gothic"/>
                <a:sym typeface="Century Gothic"/>
              </a:rPr>
              <a:t> describing the pandemic to her past self.</a:t>
            </a:r>
          </a:p>
        </p:txBody>
      </p:sp>
      <p:sp>
        <p:nvSpPr>
          <p:cNvPr id="12" name="Google Shape;268;p12">
            <a:extLst>
              <a:ext uri="{FF2B5EF4-FFF2-40B4-BE49-F238E27FC236}">
                <a16:creationId xmlns:a16="http://schemas.microsoft.com/office/drawing/2014/main" id="{ECD1CED2-6961-4D81-930E-16A7AF654471}"/>
              </a:ext>
            </a:extLst>
          </p:cNvPr>
          <p:cNvSpPr/>
          <p:nvPr/>
        </p:nvSpPr>
        <p:spPr>
          <a:xfrm>
            <a:off x="3397009" y="3547117"/>
            <a:ext cx="5396209" cy="2785359"/>
          </a:xfrm>
          <a:prstGeom prst="cloud">
            <a:avLst/>
          </a:prstGeom>
          <a:solidFill>
            <a:schemeClr val="accent1"/>
          </a:solidFill>
          <a:ln w="28575" cap="flat" cmpd="sng">
            <a:solidFill>
              <a:schemeClr val="accent2"/>
            </a:solidFill>
            <a:prstDash val="solid"/>
            <a:miter lim="800000"/>
            <a:headEnd type="none" w="sm" len="sm"/>
            <a:tailEnd type="none" w="sm" len="sm"/>
          </a:ln>
        </p:spPr>
        <p:txBody>
          <a:bodyPr spcFirstLastPara="1" wrap="square" lIns="0" tIns="45700" rIns="0" bIns="45700" anchor="ctr" anchorCtr="0">
            <a:noAutofit/>
          </a:bodyPr>
          <a:lstStyle/>
          <a:p>
            <a:pPr lvl="0" algn="ctr"/>
            <a:r>
              <a:rPr lang="en-GB" sz="1600" b="1" dirty="0">
                <a:ea typeface="Century Gothic"/>
                <a:cs typeface="Century Gothic"/>
                <a:sym typeface="Century Gothic"/>
              </a:rPr>
              <a:t>Get in touch!</a:t>
            </a:r>
          </a:p>
          <a:p>
            <a:pPr lvl="0" algn="ctr"/>
            <a:r>
              <a:rPr lang="en-GB" sz="1600" dirty="0">
                <a:ea typeface="Century Gothic"/>
                <a:cs typeface="Century Gothic"/>
                <a:sym typeface="Century Gothic"/>
              </a:rPr>
              <a:t>Do you know anyone who lives in a different country, city or area to you? Why not get in touch and find out what’s happening over there and how it might be different to your own experiences?</a:t>
            </a:r>
            <a:endParaRPr lang="en-GB" sz="1600" dirty="0">
              <a:ea typeface="Lato" panose="020F0502020204030203" pitchFamily="34" charset="0"/>
              <a:cs typeface="Century Gothic"/>
            </a:endParaRPr>
          </a:p>
        </p:txBody>
      </p:sp>
      <p:pic>
        <p:nvPicPr>
          <p:cNvPr id="13" name="Picture 12">
            <a:extLst>
              <a:ext uri="{FF2B5EF4-FFF2-40B4-BE49-F238E27FC236}">
                <a16:creationId xmlns:a16="http://schemas.microsoft.com/office/drawing/2014/main" id="{1D304137-5666-4BE4-98E5-95603F2999F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5090" t="14911" r="15124" b="15268"/>
          <a:stretch/>
        </p:blipFill>
        <p:spPr>
          <a:xfrm>
            <a:off x="284108" y="257528"/>
            <a:ext cx="1672334" cy="1673157"/>
          </a:xfrm>
          <a:prstGeom prst="ellipse">
            <a:avLst/>
          </a:prstGeom>
        </p:spPr>
      </p:pic>
      <p:pic>
        <p:nvPicPr>
          <p:cNvPr id="14" name="Picture 6" descr="BuzzFeed - Explaining The Pandemic To My Past Self | Facebook">
            <a:hlinkClick r:id="rId4"/>
            <a:extLst>
              <a:ext uri="{FF2B5EF4-FFF2-40B4-BE49-F238E27FC236}">
                <a16:creationId xmlns:a16="http://schemas.microsoft.com/office/drawing/2014/main" id="{30348FD2-52F8-4B0C-B6F2-76E5CEFD077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610992" y="960007"/>
            <a:ext cx="2143125" cy="2143125"/>
          </a:xfrm>
          <a:prstGeom prst="roundRect">
            <a:avLst/>
          </a:prstGeom>
          <a:noFill/>
          <a:extLst>
            <a:ext uri="{909E8E84-426E-40DD-AFC4-6F175D3DCCD1}">
              <a14:hiddenFill xmlns:a14="http://schemas.microsoft.com/office/drawing/2010/main">
                <a:solidFill>
                  <a:srgbClr val="FFFFFF"/>
                </a:solidFill>
              </a14:hiddenFill>
            </a:ext>
          </a:extLst>
        </p:spPr>
      </p:pic>
      <p:sp>
        <p:nvSpPr>
          <p:cNvPr id="15" name="Rectangle: Rounded Corners 33">
            <a:hlinkClick r:id="rId4"/>
            <a:extLst>
              <a:ext uri="{FF2B5EF4-FFF2-40B4-BE49-F238E27FC236}">
                <a16:creationId xmlns:a16="http://schemas.microsoft.com/office/drawing/2014/main" id="{A560C001-A667-4DE7-BF7B-8E6F3C320A84}"/>
              </a:ext>
            </a:extLst>
          </p:cNvPr>
          <p:cNvSpPr/>
          <p:nvPr/>
        </p:nvSpPr>
        <p:spPr>
          <a:xfrm>
            <a:off x="6432676" y="843904"/>
            <a:ext cx="688897" cy="538609"/>
          </a:xfrm>
          <a:prstGeom prst="roundRect">
            <a:avLst/>
          </a:prstGeom>
          <a:solidFill>
            <a:schemeClr val="tx2">
              <a:lumMod val="20000"/>
              <a:lumOff val="8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0</a:t>
            </a:r>
            <a:r>
              <a:rPr lang="en-GB" sz="1600" b="1" dirty="0">
                <a:solidFill>
                  <a:schemeClr val="tx1"/>
                </a:solidFill>
                <a:latin typeface="Century Gothic" panose="020B0502020202020204" pitchFamily="34" charset="0"/>
                <a:ea typeface="Century Gothic"/>
                <a:cs typeface="Century Gothic"/>
                <a:sym typeface="Wingdings" panose="05000000000000000000" pitchFamily="2" charset="2"/>
              </a:rPr>
              <a:t>:00-3:00</a:t>
            </a:r>
            <a:endParaRPr lang="en-GB" sz="1600" b="1" dirty="0">
              <a:solidFill>
                <a:schemeClr val="tx1"/>
              </a:solidFill>
              <a:latin typeface="Century Gothic" panose="020B0502020202020204" pitchFamily="34" charset="0"/>
              <a:ea typeface="Century Gothic"/>
              <a:cs typeface="Century Gothic"/>
              <a:sym typeface="Century Gothic"/>
            </a:endParaRPr>
          </a:p>
        </p:txBody>
      </p:sp>
      <p:pic>
        <p:nvPicPr>
          <p:cNvPr id="17" name="Picture 16" descr="A picture containing map, text&#10;&#10;Description automatically generated">
            <a:extLst>
              <a:ext uri="{FF2B5EF4-FFF2-40B4-BE49-F238E27FC236}">
                <a16:creationId xmlns:a16="http://schemas.microsoft.com/office/drawing/2014/main" id="{9E0FDE34-E0D8-4919-8D3B-8BF931E7DF49}"/>
              </a:ext>
            </a:extLst>
          </p:cNvPr>
          <p:cNvPicPr>
            <a:picLocks noChangeAspect="1"/>
          </p:cNvPicPr>
          <p:nvPr/>
        </p:nvPicPr>
        <p:blipFill rotWithShape="1">
          <a:blip r:embed="rId6" cstate="print">
            <a:clrChange>
              <a:clrFrom>
                <a:srgbClr val="FFFFFF"/>
              </a:clrFrom>
              <a:clrTo>
                <a:srgbClr val="FFFFFF">
                  <a:alpha val="0"/>
                </a:srgbClr>
              </a:clrTo>
            </a:clrChange>
            <a:alphaModFix amt="70000"/>
            <a:extLst>
              <a:ext uri="{28A0092B-C50C-407E-A947-70E740481C1C}">
                <a14:useLocalDpi xmlns:a14="http://schemas.microsoft.com/office/drawing/2010/main"/>
              </a:ext>
            </a:extLst>
          </a:blip>
          <a:srcRect/>
          <a:stretch/>
        </p:blipFill>
        <p:spPr>
          <a:xfrm>
            <a:off x="175457" y="3878453"/>
            <a:ext cx="3221552" cy="1979553"/>
          </a:xfrm>
          <a:prstGeom prst="rect">
            <a:avLst/>
          </a:prstGeom>
        </p:spPr>
      </p:pic>
    </p:spTree>
    <p:extLst>
      <p:ext uri="{BB962C8B-B14F-4D97-AF65-F5344CB8AC3E}">
        <p14:creationId xmlns:p14="http://schemas.microsoft.com/office/powerpoint/2010/main" val="32011286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9" name="Picture 8">
            <a:extLst>
              <a:ext uri="{FF2B5EF4-FFF2-40B4-BE49-F238E27FC236}">
                <a16:creationId xmlns:a16="http://schemas.microsoft.com/office/drawing/2014/main" id="{176BB0F1-BA30-4B20-BBE6-A40F0FEA754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24280" y="1966650"/>
            <a:ext cx="1495438" cy="2961447"/>
          </a:xfrm>
          <a:prstGeom prst="rect">
            <a:avLst/>
          </a:prstGeom>
        </p:spPr>
      </p:pic>
      <p:sp>
        <p:nvSpPr>
          <p:cNvPr id="246" name="Shape 246"/>
          <p:cNvSpPr txBox="1">
            <a:spLocks noGrp="1"/>
          </p:cNvSpPr>
          <p:nvPr>
            <p:ph type="title"/>
          </p:nvPr>
        </p:nvSpPr>
        <p:spPr>
          <a:xfrm>
            <a:off x="1453677" y="470384"/>
            <a:ext cx="6236644" cy="792087"/>
          </a:xfrm>
          <a:prstGeom prst="rect">
            <a:avLst/>
          </a:prstGeom>
          <a:noFill/>
          <a:ln>
            <a:noFill/>
          </a:ln>
        </p:spPr>
        <p:txBody>
          <a:bodyPr lIns="91425" tIns="45700" rIns="91425" bIns="45700" anchor="t" anchorCtr="0">
            <a:noAutofit/>
          </a:bodyPr>
          <a:lstStyle/>
          <a:p>
            <a:pPr lvl="0" algn="ctr">
              <a:spcBef>
                <a:spcPts val="0"/>
              </a:spcBef>
              <a:buClr>
                <a:srgbClr val="2D2D2D"/>
              </a:buClr>
              <a:buSzPct val="25000"/>
            </a:pPr>
            <a:r>
              <a:rPr lang="en-GB" b="1" i="0" u="none" strike="noStrike" cap="none" dirty="0">
                <a:latin typeface="+mj-lt"/>
                <a:ea typeface="Lato" panose="020F0502020204030203" pitchFamily="34" charset="0"/>
                <a:cs typeface="Lato" panose="020F0502020204030203" pitchFamily="34" charset="0"/>
                <a:sym typeface="Calibri"/>
              </a:rPr>
              <a:t>You can vote from home at…</a:t>
            </a:r>
            <a:br>
              <a:rPr lang="en-GB" b="1" i="0" u="none" strike="noStrike" cap="none" dirty="0">
                <a:latin typeface="+mj-lt"/>
                <a:ea typeface="Lato" panose="020F0502020204030203" pitchFamily="34" charset="0"/>
                <a:cs typeface="Lato" panose="020F0502020204030203" pitchFamily="34" charset="0"/>
                <a:sym typeface="Calibri"/>
              </a:rPr>
            </a:br>
            <a:r>
              <a:rPr lang="en-GB" b="0" dirty="0">
                <a:hlinkClick r:id="rId4"/>
              </a:rPr>
              <a:t>https://www.surveymonkey.co.uk/r/vfs-primary-countries-coronavirus</a:t>
            </a:r>
            <a:endParaRPr lang="en-GB" b="1" i="0" u="none" strike="noStrike" cap="none" dirty="0">
              <a:highlight>
                <a:srgbClr val="FFFF00"/>
              </a:highlight>
              <a:latin typeface="+mj-lt"/>
              <a:ea typeface="Lato" panose="020F0502020204030203" pitchFamily="34" charset="0"/>
              <a:cs typeface="Lato" panose="020F0502020204030203" pitchFamily="34" charset="0"/>
              <a:sym typeface="Calibri"/>
            </a:endParaRPr>
          </a:p>
        </p:txBody>
      </p:sp>
      <p:sp>
        <p:nvSpPr>
          <p:cNvPr id="10" name="Shape 246">
            <a:extLst>
              <a:ext uri="{FF2B5EF4-FFF2-40B4-BE49-F238E27FC236}">
                <a16:creationId xmlns:a16="http://schemas.microsoft.com/office/drawing/2014/main" id="{0E3AB6E4-44B6-934F-8BCE-3019D22BB839}"/>
              </a:ext>
            </a:extLst>
          </p:cNvPr>
          <p:cNvSpPr txBox="1">
            <a:spLocks/>
          </p:cNvSpPr>
          <p:nvPr/>
        </p:nvSpPr>
        <p:spPr>
          <a:xfrm>
            <a:off x="2098285" y="5086804"/>
            <a:ext cx="4947429"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800" b="1" dirty="0">
                <a:ea typeface="Lato" panose="020F0502020204030203" pitchFamily="34" charset="0"/>
                <a:cs typeface="Lato" panose="020F0502020204030203" pitchFamily="34" charset="0"/>
                <a:sym typeface="Calibri"/>
              </a:rPr>
              <a:t>To have your voice heard!</a:t>
            </a:r>
          </a:p>
        </p:txBody>
      </p:sp>
      <p:sp>
        <p:nvSpPr>
          <p:cNvPr id="2" name="Rectangle: Rounded Corners 1">
            <a:extLst>
              <a:ext uri="{FF2B5EF4-FFF2-40B4-BE49-F238E27FC236}">
                <a16:creationId xmlns:a16="http://schemas.microsoft.com/office/drawing/2014/main" id="{8D7877AA-5929-4612-9EB8-54A4E0BB1597}"/>
              </a:ext>
            </a:extLst>
          </p:cNvPr>
          <p:cNvSpPr/>
          <p:nvPr/>
        </p:nvSpPr>
        <p:spPr>
          <a:xfrm>
            <a:off x="1388103" y="5773713"/>
            <a:ext cx="7197096" cy="646986"/>
          </a:xfrm>
          <a:prstGeom prst="roundRect">
            <a:avLst/>
          </a:prstGeom>
          <a:solidFill>
            <a:schemeClr val="accent1"/>
          </a:solidFill>
          <a:ln w="28575">
            <a:solidFill>
              <a:schemeClr val="tx2"/>
            </a:solidFill>
          </a:ln>
        </p:spPr>
        <p:txBody>
          <a:bodyPr wrap="square">
            <a:spAutoFit/>
          </a:bodyPr>
          <a:lstStyle/>
          <a:p>
            <a:pPr algn="ctr"/>
            <a:r>
              <a:rPr lang="en-GB" sz="1600" dirty="0">
                <a:solidFill>
                  <a:srgbClr val="060505"/>
                </a:solidFill>
              </a:rPr>
              <a:t>If you have any issues, feedback or comments, email </a:t>
            </a:r>
            <a:r>
              <a:rPr lang="en-GB" sz="1600" b="1" dirty="0">
                <a:solidFill>
                  <a:schemeClr val="tx2"/>
                </a:solidFill>
                <a:hlinkClick r:id="rId5">
                  <a:extLst>
                    <a:ext uri="{A12FA001-AC4F-418D-AE19-62706E023703}">
                      <ahyp:hlinkClr xmlns:ahyp="http://schemas.microsoft.com/office/drawing/2018/hyperlinkcolor" val="tx"/>
                    </a:ext>
                  </a:extLst>
                </a:hlinkClick>
              </a:rPr>
              <a:t>amy@votesforschools.com</a:t>
            </a:r>
            <a:r>
              <a:rPr lang="en-GB" sz="1600" dirty="0">
                <a:solidFill>
                  <a:srgbClr val="060505"/>
                </a:solidFill>
              </a:rPr>
              <a:t>!</a:t>
            </a:r>
          </a:p>
        </p:txBody>
      </p:sp>
      <p:pic>
        <p:nvPicPr>
          <p:cNvPr id="8" name="Picture 7">
            <a:extLst>
              <a:ext uri="{FF2B5EF4-FFF2-40B4-BE49-F238E27FC236}">
                <a16:creationId xmlns:a16="http://schemas.microsoft.com/office/drawing/2014/main" id="{914E2FBA-54CE-4150-B1FE-13320BD5DD3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5391" y="5210554"/>
            <a:ext cx="934311" cy="1400271"/>
          </a:xfrm>
          <a:prstGeom prst="rect">
            <a:avLst/>
          </a:prstGeom>
        </p:spPr>
      </p:pic>
      <p:pic>
        <p:nvPicPr>
          <p:cNvPr id="11" name="Picture 10">
            <a:extLst>
              <a:ext uri="{FF2B5EF4-FFF2-40B4-BE49-F238E27FC236}">
                <a16:creationId xmlns:a16="http://schemas.microsoft.com/office/drawing/2014/main" id="{D6251267-0555-40BB-B9FB-14C3DE380B0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85720">
            <a:off x="8069865" y="1886471"/>
            <a:ext cx="499626" cy="595324"/>
          </a:xfrm>
          <a:prstGeom prst="rect">
            <a:avLst/>
          </a:prstGeom>
        </p:spPr>
      </p:pic>
      <p:pic>
        <p:nvPicPr>
          <p:cNvPr id="12" name="Picture 11">
            <a:extLst>
              <a:ext uri="{FF2B5EF4-FFF2-40B4-BE49-F238E27FC236}">
                <a16:creationId xmlns:a16="http://schemas.microsoft.com/office/drawing/2014/main" id="{B09629C8-2185-42DB-BB0B-97F4F219BAC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6800" y="437301"/>
            <a:ext cx="993753" cy="956220"/>
          </a:xfrm>
          <a:prstGeom prst="rect">
            <a:avLst/>
          </a:prstGeom>
        </p:spPr>
      </p:pic>
    </p:spTree>
    <p:extLst>
      <p:ext uri="{BB962C8B-B14F-4D97-AF65-F5344CB8AC3E}">
        <p14:creationId xmlns:p14="http://schemas.microsoft.com/office/powerpoint/2010/main" val="2019842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A018BF56-BA6C-4104-9DEE-5B9C54D209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6370" y="3355052"/>
            <a:ext cx="1414600" cy="1484830"/>
          </a:xfrm>
          <a:prstGeom prst="rect">
            <a:avLst/>
          </a:prstGeom>
        </p:spPr>
      </p:pic>
      <p:pic>
        <p:nvPicPr>
          <p:cNvPr id="2058" name="Picture 10" descr="Charli D'Amelio">
            <a:extLst>
              <a:ext uri="{FF2B5EF4-FFF2-40B4-BE49-F238E27FC236}">
                <a16:creationId xmlns:a16="http://schemas.microsoft.com/office/drawing/2014/main" id="{14AC7E41-8BF1-4B58-BA40-91B63F2ACB78}"/>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7011416" y="4868124"/>
            <a:ext cx="1908957" cy="1224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housands of birthday cards have arrived for Captain Tom Moore">
            <a:extLst>
              <a:ext uri="{FF2B5EF4-FFF2-40B4-BE49-F238E27FC236}">
                <a16:creationId xmlns:a16="http://schemas.microsoft.com/office/drawing/2014/main" id="{43E51B04-6FD6-4309-B206-CF535FA6DA8F}"/>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22024" y="4868124"/>
            <a:ext cx="1965726" cy="1224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boris-johnson-standing-next-to-fence">
            <a:extLst>
              <a:ext uri="{FF2B5EF4-FFF2-40B4-BE49-F238E27FC236}">
                <a16:creationId xmlns:a16="http://schemas.microsoft.com/office/drawing/2014/main" id="{F072ADFB-F439-44DB-86A0-96B999F34B52}"/>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7000090" y="2181634"/>
            <a:ext cx="1912733" cy="1224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eneral view of a match ball held by Manchester United's David de Gea">
            <a:extLst>
              <a:ext uri="{FF2B5EF4-FFF2-40B4-BE49-F238E27FC236}">
                <a16:creationId xmlns:a16="http://schemas.microsoft.com/office/drawing/2014/main" id="{11612BDC-DA41-4E61-9FA7-3BE2B802C64A}"/>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226690" y="2181634"/>
            <a:ext cx="1937496" cy="1224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B05F65E8-E0D2-47DB-A484-39155C9AA2F4}"/>
              </a:ext>
            </a:extLst>
          </p:cNvPr>
          <p:cNvSpPr txBox="1">
            <a:spLocks/>
          </p:cNvSpPr>
          <p:nvPr/>
        </p:nvSpPr>
        <p:spPr>
          <a:xfrm>
            <a:off x="1584185" y="901874"/>
            <a:ext cx="5975630" cy="606124"/>
          </a:xfrm>
          <a:prstGeom prst="flowChartAlternateProcess">
            <a:avLst/>
          </a:prstGeom>
          <a:solidFill>
            <a:schemeClr val="bg2"/>
          </a:solidFill>
          <a:ln w="28575">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dirty="0">
                <a:latin typeface="Century Gothic"/>
                <a:cs typeface="Century Gothic"/>
              </a:rPr>
              <a:t>Here’s what’s been in the news this week...</a:t>
            </a:r>
          </a:p>
        </p:txBody>
      </p:sp>
      <p:pic>
        <p:nvPicPr>
          <p:cNvPr id="25" name="Picture 24">
            <a:extLst>
              <a:ext uri="{FF2B5EF4-FFF2-40B4-BE49-F238E27FC236}">
                <a16:creationId xmlns:a16="http://schemas.microsoft.com/office/drawing/2014/main" id="{E649FCF1-5C6C-481B-AF4D-1D9F32D61619}"/>
              </a:ext>
            </a:extLst>
          </p:cNvPr>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pic>
        <p:nvPicPr>
          <p:cNvPr id="26" name="Picture 25">
            <a:extLst>
              <a:ext uri="{FF2B5EF4-FFF2-40B4-BE49-F238E27FC236}">
                <a16:creationId xmlns:a16="http://schemas.microsoft.com/office/drawing/2014/main" id="{16490A1F-68CC-439A-A187-3E69FF27B730}"/>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160717" y="3779278"/>
            <a:ext cx="822566" cy="786008"/>
          </a:xfrm>
          <a:prstGeom prst="rect">
            <a:avLst/>
          </a:prstGeom>
        </p:spPr>
      </p:pic>
      <p:sp>
        <p:nvSpPr>
          <p:cNvPr id="27" name="Rectangle: Rounded Corners 27">
            <a:extLst>
              <a:ext uri="{FF2B5EF4-FFF2-40B4-BE49-F238E27FC236}">
                <a16:creationId xmlns:a16="http://schemas.microsoft.com/office/drawing/2014/main" id="{C8BA539C-D229-45CF-ABBC-76021EE52280}"/>
              </a:ext>
            </a:extLst>
          </p:cNvPr>
          <p:cNvSpPr/>
          <p:nvPr/>
        </p:nvSpPr>
        <p:spPr>
          <a:xfrm>
            <a:off x="2215127" y="3737237"/>
            <a:ext cx="1908956" cy="2493364"/>
          </a:xfrm>
          <a:prstGeom prst="roundRect">
            <a:avLst/>
          </a:prstGeom>
          <a:solidFill>
            <a:schemeClr val="accent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rPr>
              <a:t>Captain Tom </a:t>
            </a:r>
            <a:r>
              <a:rPr lang="en-GB" sz="1600" dirty="0">
                <a:solidFill>
                  <a:schemeClr val="tx1"/>
                </a:solidFill>
              </a:rPr>
              <a:t>Moore received over </a:t>
            </a:r>
            <a:r>
              <a:rPr lang="en-GB" sz="1600" b="1" dirty="0">
                <a:solidFill>
                  <a:schemeClr val="tx1"/>
                </a:solidFill>
              </a:rPr>
              <a:t>125,000 cards for his 100</a:t>
            </a:r>
            <a:r>
              <a:rPr lang="en-GB" sz="1600" b="1" baseline="30000" dirty="0">
                <a:solidFill>
                  <a:schemeClr val="tx1"/>
                </a:solidFill>
              </a:rPr>
              <a:t>th</a:t>
            </a:r>
            <a:r>
              <a:rPr lang="en-GB" sz="1600" b="1" dirty="0">
                <a:solidFill>
                  <a:schemeClr val="tx1"/>
                </a:solidFill>
              </a:rPr>
              <a:t> birthday</a:t>
            </a:r>
            <a:r>
              <a:rPr lang="en-GB" sz="1600" dirty="0">
                <a:solidFill>
                  <a:schemeClr val="tx1"/>
                </a:solidFill>
              </a:rPr>
              <a:t> last week. The cards filled a whole school hall!</a:t>
            </a:r>
          </a:p>
        </p:txBody>
      </p:sp>
      <p:sp>
        <p:nvSpPr>
          <p:cNvPr id="29" name="Rectangle: Rounded Corners 27">
            <a:extLst>
              <a:ext uri="{FF2B5EF4-FFF2-40B4-BE49-F238E27FC236}">
                <a16:creationId xmlns:a16="http://schemas.microsoft.com/office/drawing/2014/main" id="{FE4BA25E-2037-4D1C-91B0-4CA1EA2B5535}"/>
              </a:ext>
            </a:extLst>
          </p:cNvPr>
          <p:cNvSpPr/>
          <p:nvPr/>
        </p:nvSpPr>
        <p:spPr>
          <a:xfrm>
            <a:off x="2215127" y="2112816"/>
            <a:ext cx="2652549" cy="1540540"/>
          </a:xfrm>
          <a:prstGeom prst="roundRect">
            <a:avLst/>
          </a:prstGeom>
          <a:solidFill>
            <a:schemeClr val="accent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dirty="0">
                <a:solidFill>
                  <a:schemeClr val="tx1"/>
                </a:solidFill>
              </a:rPr>
              <a:t>The </a:t>
            </a:r>
            <a:r>
              <a:rPr lang="en-GB" sz="1600" b="1" dirty="0">
                <a:solidFill>
                  <a:schemeClr val="tx1"/>
                </a:solidFill>
              </a:rPr>
              <a:t>Premier League football season </a:t>
            </a:r>
            <a:r>
              <a:rPr lang="en-GB" sz="1600" dirty="0">
                <a:solidFill>
                  <a:schemeClr val="tx1"/>
                </a:solidFill>
              </a:rPr>
              <a:t>was cancelled on 13</a:t>
            </a:r>
            <a:r>
              <a:rPr lang="en-GB" sz="1600" baseline="30000" dirty="0">
                <a:solidFill>
                  <a:schemeClr val="tx1"/>
                </a:solidFill>
              </a:rPr>
              <a:t>th</a:t>
            </a:r>
            <a:r>
              <a:rPr lang="en-GB" sz="1600" dirty="0">
                <a:solidFill>
                  <a:schemeClr val="tx1"/>
                </a:solidFill>
              </a:rPr>
              <a:t> March, but they are hoping to </a:t>
            </a:r>
            <a:r>
              <a:rPr lang="en-GB" sz="1600" b="1" dirty="0">
                <a:solidFill>
                  <a:schemeClr val="tx1"/>
                </a:solidFill>
              </a:rPr>
              <a:t>train again in May! </a:t>
            </a:r>
          </a:p>
        </p:txBody>
      </p:sp>
      <p:sp>
        <p:nvSpPr>
          <p:cNvPr id="30" name="Rectangle: Rounded Corners 27">
            <a:extLst>
              <a:ext uri="{FF2B5EF4-FFF2-40B4-BE49-F238E27FC236}">
                <a16:creationId xmlns:a16="http://schemas.microsoft.com/office/drawing/2014/main" id="{739CDC25-1F89-4177-A912-615F46DB54EC}"/>
              </a:ext>
            </a:extLst>
          </p:cNvPr>
          <p:cNvSpPr/>
          <p:nvPr/>
        </p:nvSpPr>
        <p:spPr>
          <a:xfrm>
            <a:off x="4969558" y="2116214"/>
            <a:ext cx="1933139" cy="2493364"/>
          </a:xfrm>
          <a:prstGeom prst="roundRect">
            <a:avLst/>
          </a:prstGeom>
          <a:solidFill>
            <a:schemeClr val="accent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a:solidFill>
                  <a:schemeClr val="tx1"/>
                </a:solidFill>
              </a:rPr>
              <a:t>Prime Minister </a:t>
            </a:r>
            <a:r>
              <a:rPr lang="en-US" sz="1600" b="1" dirty="0">
                <a:solidFill>
                  <a:schemeClr val="tx1"/>
                </a:solidFill>
              </a:rPr>
              <a:t>Boris Johnson returned to week last Monday </a:t>
            </a:r>
            <a:r>
              <a:rPr lang="en-US" sz="1600" dirty="0">
                <a:solidFill>
                  <a:schemeClr val="tx1"/>
                </a:solidFill>
              </a:rPr>
              <a:t>after recovering from COVID-19.  Days later, </a:t>
            </a:r>
            <a:r>
              <a:rPr lang="en-US" sz="1600" b="1" dirty="0">
                <a:solidFill>
                  <a:schemeClr val="tx1"/>
                </a:solidFill>
              </a:rPr>
              <a:t>his new baby was born</a:t>
            </a:r>
            <a:r>
              <a:rPr lang="en-US" sz="1600" dirty="0">
                <a:solidFill>
                  <a:schemeClr val="tx1"/>
                </a:solidFill>
              </a:rPr>
              <a:t>!</a:t>
            </a:r>
          </a:p>
        </p:txBody>
      </p:sp>
      <p:sp>
        <p:nvSpPr>
          <p:cNvPr id="31" name="Rectangle: Rounded Corners 27">
            <a:extLst>
              <a:ext uri="{FF2B5EF4-FFF2-40B4-BE49-F238E27FC236}">
                <a16:creationId xmlns:a16="http://schemas.microsoft.com/office/drawing/2014/main" id="{54BBF75F-5E7D-4CF0-A9E9-23CFE037747C}"/>
              </a:ext>
            </a:extLst>
          </p:cNvPr>
          <p:cNvSpPr/>
          <p:nvPr/>
        </p:nvSpPr>
        <p:spPr>
          <a:xfrm>
            <a:off x="4219826" y="4691209"/>
            <a:ext cx="2682871" cy="1540540"/>
          </a:xfrm>
          <a:prstGeom prst="roundRect">
            <a:avLst/>
          </a:prstGeom>
          <a:solidFill>
            <a:schemeClr val="accent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r>
              <a:rPr lang="en-GB" sz="1600" dirty="0" err="1">
                <a:solidFill>
                  <a:schemeClr val="tx1"/>
                </a:solidFill>
              </a:rPr>
              <a:t>TikTok</a:t>
            </a:r>
            <a:r>
              <a:rPr lang="en-GB" sz="1600" dirty="0">
                <a:solidFill>
                  <a:schemeClr val="tx1"/>
                </a:solidFill>
              </a:rPr>
              <a:t> star </a:t>
            </a:r>
            <a:r>
              <a:rPr lang="en-GB" sz="1600" b="1" dirty="0">
                <a:solidFill>
                  <a:schemeClr val="tx1"/>
                </a:solidFill>
              </a:rPr>
              <a:t>Charli </a:t>
            </a:r>
            <a:r>
              <a:rPr lang="en-GB" sz="1600" b="1" dirty="0" err="1">
                <a:solidFill>
                  <a:schemeClr val="tx1"/>
                </a:solidFill>
              </a:rPr>
              <a:t>D'Amelio</a:t>
            </a:r>
            <a:r>
              <a:rPr lang="en-GB" sz="1600" b="1" dirty="0">
                <a:solidFill>
                  <a:schemeClr val="tx1"/>
                </a:solidFill>
              </a:rPr>
              <a:t> </a:t>
            </a:r>
            <a:r>
              <a:rPr lang="en-GB" sz="1600" dirty="0">
                <a:solidFill>
                  <a:schemeClr val="tx1"/>
                </a:solidFill>
              </a:rPr>
              <a:t>has told fans </a:t>
            </a:r>
            <a:r>
              <a:rPr lang="en-GB" sz="1600" b="1" dirty="0">
                <a:solidFill>
                  <a:schemeClr val="tx1"/>
                </a:solidFill>
              </a:rPr>
              <a:t>not to discuss her body </a:t>
            </a:r>
            <a:r>
              <a:rPr lang="en-GB" sz="1600" dirty="0">
                <a:solidFill>
                  <a:schemeClr val="tx1"/>
                </a:solidFill>
              </a:rPr>
              <a:t>after some fans started talking about her weight.  </a:t>
            </a:r>
          </a:p>
        </p:txBody>
      </p:sp>
      <p:pic>
        <p:nvPicPr>
          <p:cNvPr id="32" name="Picture 31">
            <a:extLst>
              <a:ext uri="{FF2B5EF4-FFF2-40B4-BE49-F238E27FC236}">
                <a16:creationId xmlns:a16="http://schemas.microsoft.com/office/drawing/2014/main" id="{06E2BFC4-923F-4E3D-8A09-20BE5EC813CA}"/>
              </a:ext>
            </a:extLst>
          </p:cNvPr>
          <p:cNvPicPr>
            <a:picLocks noChangeAspect="1"/>
          </p:cNvPicPr>
          <p:nvPr/>
        </p:nvPicPr>
        <p:blipFill rotWithShape="1">
          <a:blip r:embed="rId10" cstate="screen">
            <a:clrChange>
              <a:clrFrom>
                <a:srgbClr val="FFCF03"/>
              </a:clrFrom>
              <a:clrTo>
                <a:srgbClr val="FFCF03">
                  <a:alpha val="0"/>
                </a:srgbClr>
              </a:clrTo>
            </a:clrChange>
            <a:extLst>
              <a:ext uri="{28A0092B-C50C-407E-A947-70E740481C1C}">
                <a14:useLocalDpi xmlns:a14="http://schemas.microsoft.com/office/drawing/2010/main"/>
              </a:ext>
            </a:extLst>
          </a:blip>
          <a:srcRect/>
          <a:stretch/>
        </p:blipFill>
        <p:spPr>
          <a:xfrm>
            <a:off x="7315707" y="3473493"/>
            <a:ext cx="1375763" cy="1257995"/>
          </a:xfrm>
          <a:prstGeom prst="rect">
            <a:avLst/>
          </a:prstGeom>
        </p:spPr>
      </p:pic>
      <p:sp>
        <p:nvSpPr>
          <p:cNvPr id="33" name="TextBox 32">
            <a:extLst>
              <a:ext uri="{FF2B5EF4-FFF2-40B4-BE49-F238E27FC236}">
                <a16:creationId xmlns:a16="http://schemas.microsoft.com/office/drawing/2014/main" id="{377EDE8C-460C-4402-9073-EF795D2099DA}"/>
              </a:ext>
            </a:extLst>
          </p:cNvPr>
          <p:cNvSpPr txBox="1"/>
          <p:nvPr/>
        </p:nvSpPr>
        <p:spPr>
          <a:xfrm>
            <a:off x="4310744" y="1694555"/>
            <a:ext cx="4694642" cy="400110"/>
          </a:xfrm>
          <a:prstGeom prst="rect">
            <a:avLst/>
          </a:prstGeom>
          <a:noFill/>
        </p:spPr>
        <p:txBody>
          <a:bodyPr wrap="square" rtlCol="0">
            <a:spAutoFit/>
          </a:bodyPr>
          <a:lstStyle/>
          <a:p>
            <a:pPr algn="r"/>
            <a:r>
              <a:rPr lang="en-GB" sz="2000" b="1" dirty="0">
                <a:latin typeface="Century Gothic" panose="020B0502020202020204" pitchFamily="34" charset="0"/>
              </a:rPr>
              <a:t>Boris makes his return</a:t>
            </a:r>
          </a:p>
        </p:txBody>
      </p:sp>
      <p:sp>
        <p:nvSpPr>
          <p:cNvPr id="34" name="TextBox 33">
            <a:extLst>
              <a:ext uri="{FF2B5EF4-FFF2-40B4-BE49-F238E27FC236}">
                <a16:creationId xmlns:a16="http://schemas.microsoft.com/office/drawing/2014/main" id="{ECEC2C74-C83D-4B03-9D45-E3DF31288DB1}"/>
              </a:ext>
            </a:extLst>
          </p:cNvPr>
          <p:cNvSpPr txBox="1"/>
          <p:nvPr/>
        </p:nvSpPr>
        <p:spPr>
          <a:xfrm>
            <a:off x="138613" y="1694555"/>
            <a:ext cx="5752736" cy="400110"/>
          </a:xfrm>
          <a:prstGeom prst="rect">
            <a:avLst/>
          </a:prstGeom>
          <a:noFill/>
        </p:spPr>
        <p:txBody>
          <a:bodyPr wrap="square" rtlCol="0">
            <a:spAutoFit/>
          </a:bodyPr>
          <a:lstStyle/>
          <a:p>
            <a:r>
              <a:rPr lang="en-GB" sz="2000" b="1" dirty="0">
                <a:latin typeface="Century Gothic" panose="020B0502020202020204" pitchFamily="34" charset="0"/>
              </a:rPr>
              <a:t>Hope for the Premier League…</a:t>
            </a:r>
          </a:p>
        </p:txBody>
      </p:sp>
      <p:sp>
        <p:nvSpPr>
          <p:cNvPr id="35" name="TextBox 34">
            <a:extLst>
              <a:ext uri="{FF2B5EF4-FFF2-40B4-BE49-F238E27FC236}">
                <a16:creationId xmlns:a16="http://schemas.microsoft.com/office/drawing/2014/main" id="{A36DD5D3-FF97-493D-B2D6-5B5B57337BFB}"/>
              </a:ext>
            </a:extLst>
          </p:cNvPr>
          <p:cNvSpPr txBox="1"/>
          <p:nvPr/>
        </p:nvSpPr>
        <p:spPr>
          <a:xfrm>
            <a:off x="138612" y="6231749"/>
            <a:ext cx="5030796" cy="400110"/>
          </a:xfrm>
          <a:prstGeom prst="rect">
            <a:avLst/>
          </a:prstGeom>
          <a:noFill/>
        </p:spPr>
        <p:txBody>
          <a:bodyPr wrap="square" rtlCol="0">
            <a:spAutoFit/>
          </a:bodyPr>
          <a:lstStyle/>
          <a:p>
            <a:r>
              <a:rPr lang="en-GB" sz="2000" b="1" dirty="0">
                <a:latin typeface="Century Gothic" panose="020B0502020202020204" pitchFamily="34" charset="0"/>
              </a:rPr>
              <a:t>Captain Tom* celebrates 100</a:t>
            </a:r>
            <a:r>
              <a:rPr lang="en-GB" sz="2000" b="1" baseline="30000" dirty="0">
                <a:latin typeface="Century Gothic" panose="020B0502020202020204" pitchFamily="34" charset="0"/>
              </a:rPr>
              <a:t>th</a:t>
            </a:r>
            <a:r>
              <a:rPr lang="en-GB" sz="2000" b="1" dirty="0">
                <a:latin typeface="Century Gothic" panose="020B0502020202020204" pitchFamily="34" charset="0"/>
              </a:rPr>
              <a:t> birthday</a:t>
            </a:r>
          </a:p>
        </p:txBody>
      </p:sp>
      <p:sp>
        <p:nvSpPr>
          <p:cNvPr id="36" name="TextBox 35">
            <a:extLst>
              <a:ext uri="{FF2B5EF4-FFF2-40B4-BE49-F238E27FC236}">
                <a16:creationId xmlns:a16="http://schemas.microsoft.com/office/drawing/2014/main" id="{F7530879-1B63-44C5-9356-21F813144E6B}"/>
              </a:ext>
            </a:extLst>
          </p:cNvPr>
          <p:cNvSpPr txBox="1"/>
          <p:nvPr/>
        </p:nvSpPr>
        <p:spPr>
          <a:xfrm>
            <a:off x="4310743" y="6231749"/>
            <a:ext cx="4694643" cy="400110"/>
          </a:xfrm>
          <a:prstGeom prst="rect">
            <a:avLst/>
          </a:prstGeom>
          <a:noFill/>
        </p:spPr>
        <p:txBody>
          <a:bodyPr wrap="square" rtlCol="0">
            <a:spAutoFit/>
          </a:bodyPr>
          <a:lstStyle/>
          <a:p>
            <a:pPr algn="r"/>
            <a:r>
              <a:rPr lang="en-GB" sz="2000" b="1" dirty="0">
                <a:latin typeface="Century Gothic" panose="020B0502020202020204" pitchFamily="34" charset="0"/>
              </a:rPr>
              <a:t>Stop talking about me!</a:t>
            </a:r>
          </a:p>
        </p:txBody>
      </p:sp>
      <p:pic>
        <p:nvPicPr>
          <p:cNvPr id="24" name="Picture 23">
            <a:extLst>
              <a:ext uri="{FF2B5EF4-FFF2-40B4-BE49-F238E27FC236}">
                <a16:creationId xmlns:a16="http://schemas.microsoft.com/office/drawing/2014/main" id="{CCF5E50C-8655-4705-A9AF-90A69AE5FC4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00259" y="237703"/>
            <a:ext cx="654377" cy="980728"/>
          </a:xfrm>
          <a:prstGeom prst="rect">
            <a:avLst/>
          </a:prstGeom>
        </p:spPr>
      </p:pic>
      <p:sp>
        <p:nvSpPr>
          <p:cNvPr id="22" name="Title 1">
            <a:extLst>
              <a:ext uri="{FF2B5EF4-FFF2-40B4-BE49-F238E27FC236}">
                <a16:creationId xmlns:a16="http://schemas.microsoft.com/office/drawing/2014/main" id="{5ACC4AE1-0584-4A12-AAA6-7D35E65EF787}"/>
              </a:ext>
            </a:extLst>
          </p:cNvPr>
          <p:cNvSpPr txBox="1">
            <a:spLocks/>
          </p:cNvSpPr>
          <p:nvPr/>
        </p:nvSpPr>
        <p:spPr>
          <a:xfrm>
            <a:off x="879525" y="256364"/>
            <a:ext cx="7387389" cy="620512"/>
          </a:xfrm>
          <a:prstGeom prst="rect">
            <a:avLst/>
          </a:prstGeom>
        </p:spPr>
        <p:txBody>
          <a:bodyPr>
            <a:normAutofit fontScale="97500"/>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Be informed!</a:t>
            </a:r>
          </a:p>
        </p:txBody>
      </p:sp>
    </p:spTree>
    <p:extLst>
      <p:ext uri="{BB962C8B-B14F-4D97-AF65-F5344CB8AC3E}">
        <p14:creationId xmlns:p14="http://schemas.microsoft.com/office/powerpoint/2010/main" val="247805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0" grpId="0" animBg="1"/>
      <p:bldP spid="31" grpId="0" animBg="1"/>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6EE879-381F-4764-9D9F-9F8F48B373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13666" y="3210283"/>
            <a:ext cx="2389873" cy="1580400"/>
          </a:xfrm>
          <a:prstGeom prst="rect">
            <a:avLst/>
          </a:prstGeom>
        </p:spPr>
      </p:pic>
      <p:pic>
        <p:nvPicPr>
          <p:cNvPr id="2" name="Picture 1">
            <a:extLst>
              <a:ext uri="{FF2B5EF4-FFF2-40B4-BE49-F238E27FC236}">
                <a16:creationId xmlns:a16="http://schemas.microsoft.com/office/drawing/2014/main" id="{C8BC7A61-D538-4860-94D7-B7229C531FA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6830" y="1065351"/>
            <a:ext cx="2393588" cy="1580756"/>
          </a:xfrm>
          <a:prstGeom prst="rect">
            <a:avLst/>
          </a:prstGeom>
        </p:spPr>
      </p:pic>
      <p:sp>
        <p:nvSpPr>
          <p:cNvPr id="6" name="Cloud 5">
            <a:extLst>
              <a:ext uri="{FF2B5EF4-FFF2-40B4-BE49-F238E27FC236}">
                <a16:creationId xmlns:a16="http://schemas.microsoft.com/office/drawing/2014/main" id="{327C62E6-57D7-485C-BF1A-ED1080768B31}"/>
              </a:ext>
            </a:extLst>
          </p:cNvPr>
          <p:cNvSpPr/>
          <p:nvPr/>
        </p:nvSpPr>
        <p:spPr>
          <a:xfrm>
            <a:off x="5767485" y="274637"/>
            <a:ext cx="3119767" cy="2179322"/>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Where in the world… (2 mins)</a:t>
            </a:r>
          </a:p>
          <a:p>
            <a:pPr algn="ctr"/>
            <a:r>
              <a:rPr lang="en-GB" sz="1600" dirty="0"/>
              <a:t>If you could live anywhere in the world, where would it be?</a:t>
            </a:r>
          </a:p>
        </p:txBody>
      </p:sp>
      <p:pic>
        <p:nvPicPr>
          <p:cNvPr id="8" name="Picture 7">
            <a:extLst>
              <a:ext uri="{FF2B5EF4-FFF2-40B4-BE49-F238E27FC236}">
                <a16:creationId xmlns:a16="http://schemas.microsoft.com/office/drawing/2014/main" id="{D89824C3-0A9D-40DB-AA58-96AAE7C9CD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6748" y="274638"/>
            <a:ext cx="799350" cy="769159"/>
          </a:xfrm>
          <a:prstGeom prst="rect">
            <a:avLst/>
          </a:prstGeom>
        </p:spPr>
      </p:pic>
      <p:sp>
        <p:nvSpPr>
          <p:cNvPr id="15" name="Title 1">
            <a:extLst>
              <a:ext uri="{FF2B5EF4-FFF2-40B4-BE49-F238E27FC236}">
                <a16:creationId xmlns:a16="http://schemas.microsoft.com/office/drawing/2014/main" id="{485E431E-6D39-40D0-9174-97CC0EE8ECCF}"/>
              </a:ext>
            </a:extLst>
          </p:cNvPr>
          <p:cNvSpPr txBox="1">
            <a:spLocks/>
          </p:cNvSpPr>
          <p:nvPr/>
        </p:nvSpPr>
        <p:spPr>
          <a:xfrm>
            <a:off x="872360" y="274638"/>
            <a:ext cx="7133305"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sz="2700" dirty="0"/>
              <a:t>Starter: Where in the world…</a:t>
            </a:r>
          </a:p>
        </p:txBody>
      </p:sp>
      <p:sp>
        <p:nvSpPr>
          <p:cNvPr id="30" name="Rectangle: Rounded Corners 29">
            <a:extLst>
              <a:ext uri="{FF2B5EF4-FFF2-40B4-BE49-F238E27FC236}">
                <a16:creationId xmlns:a16="http://schemas.microsoft.com/office/drawing/2014/main" id="{F52ABAFD-307F-4EFB-91A2-3BEB099C502F}"/>
              </a:ext>
            </a:extLst>
          </p:cNvPr>
          <p:cNvSpPr/>
          <p:nvPr/>
        </p:nvSpPr>
        <p:spPr>
          <a:xfrm>
            <a:off x="925268" y="2434815"/>
            <a:ext cx="1876712" cy="590681"/>
          </a:xfrm>
          <a:prstGeom prst="roundRect">
            <a:avLst/>
          </a:prstGeom>
          <a:solidFill>
            <a:schemeClr val="accent1"/>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Somewhere hot and sunny?</a:t>
            </a:r>
          </a:p>
        </p:txBody>
      </p:sp>
      <p:sp>
        <p:nvSpPr>
          <p:cNvPr id="19" name="Rectangle: Rounded Corners 18">
            <a:extLst>
              <a:ext uri="{FF2B5EF4-FFF2-40B4-BE49-F238E27FC236}">
                <a16:creationId xmlns:a16="http://schemas.microsoft.com/office/drawing/2014/main" id="{6DFABF94-3EFD-4A83-A303-B8046EC94522}"/>
              </a:ext>
            </a:extLst>
          </p:cNvPr>
          <p:cNvSpPr/>
          <p:nvPr/>
        </p:nvSpPr>
        <p:spPr>
          <a:xfrm>
            <a:off x="3468389" y="4662052"/>
            <a:ext cx="1876712" cy="590681"/>
          </a:xfrm>
          <a:prstGeom prst="roundRect">
            <a:avLst/>
          </a:prstGeom>
          <a:solidFill>
            <a:schemeClr val="accent1"/>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Or somewhere rural?</a:t>
            </a:r>
          </a:p>
        </p:txBody>
      </p:sp>
      <p:sp>
        <p:nvSpPr>
          <p:cNvPr id="23" name="Rectangle: Rounded Corners 22">
            <a:extLst>
              <a:ext uri="{FF2B5EF4-FFF2-40B4-BE49-F238E27FC236}">
                <a16:creationId xmlns:a16="http://schemas.microsoft.com/office/drawing/2014/main" id="{C3D5F3D2-87C7-4C0D-89C0-76F9676775AB}"/>
              </a:ext>
            </a:extLst>
          </p:cNvPr>
          <p:cNvSpPr/>
          <p:nvPr/>
        </p:nvSpPr>
        <p:spPr>
          <a:xfrm>
            <a:off x="666829" y="5610421"/>
            <a:ext cx="4936709" cy="935870"/>
          </a:xfrm>
          <a:prstGeom prst="roundRect">
            <a:avLst/>
          </a:prstGeom>
          <a:solidFill>
            <a:schemeClr val="tx2"/>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bg1"/>
                </a:solidFill>
              </a:rPr>
              <a:t>Challenge:</a:t>
            </a:r>
          </a:p>
          <a:p>
            <a:pPr algn="ctr"/>
            <a:r>
              <a:rPr lang="en-GB" sz="1600" dirty="0">
                <a:solidFill>
                  <a:schemeClr val="bg1"/>
                </a:solidFill>
              </a:rPr>
              <a:t>Does the current Coronavirus pandemic affect where you choose?</a:t>
            </a:r>
          </a:p>
        </p:txBody>
      </p:sp>
      <p:pic>
        <p:nvPicPr>
          <p:cNvPr id="3" name="Picture 2">
            <a:extLst>
              <a:ext uri="{FF2B5EF4-FFF2-40B4-BE49-F238E27FC236}">
                <a16:creationId xmlns:a16="http://schemas.microsoft.com/office/drawing/2014/main" id="{FE2E3430-8385-4673-B044-5EC73739F8C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09951" y="1065351"/>
            <a:ext cx="2393588" cy="1580756"/>
          </a:xfrm>
          <a:prstGeom prst="rect">
            <a:avLst/>
          </a:prstGeom>
        </p:spPr>
      </p:pic>
      <p:sp>
        <p:nvSpPr>
          <p:cNvPr id="14" name="Rectangle: Rounded Corners 13">
            <a:extLst>
              <a:ext uri="{FF2B5EF4-FFF2-40B4-BE49-F238E27FC236}">
                <a16:creationId xmlns:a16="http://schemas.microsoft.com/office/drawing/2014/main" id="{20E2E5C2-85C7-4274-94CF-99D3643D3E0C}"/>
              </a:ext>
            </a:extLst>
          </p:cNvPr>
          <p:cNvSpPr/>
          <p:nvPr/>
        </p:nvSpPr>
        <p:spPr>
          <a:xfrm>
            <a:off x="3468389" y="2434815"/>
            <a:ext cx="1876712" cy="590681"/>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Or cold and snowy?</a:t>
            </a:r>
          </a:p>
        </p:txBody>
      </p:sp>
      <p:pic>
        <p:nvPicPr>
          <p:cNvPr id="4" name="Picture 3">
            <a:extLst>
              <a:ext uri="{FF2B5EF4-FFF2-40B4-BE49-F238E27FC236}">
                <a16:creationId xmlns:a16="http://schemas.microsoft.com/office/drawing/2014/main" id="{9427BE5F-6746-4289-9675-C5AAB2121A5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66830" y="3209927"/>
            <a:ext cx="2393588" cy="1580756"/>
          </a:xfrm>
          <a:prstGeom prst="rect">
            <a:avLst/>
          </a:prstGeom>
        </p:spPr>
      </p:pic>
      <p:sp>
        <p:nvSpPr>
          <p:cNvPr id="21" name="Rectangle: Rounded Corners 20">
            <a:extLst>
              <a:ext uri="{FF2B5EF4-FFF2-40B4-BE49-F238E27FC236}">
                <a16:creationId xmlns:a16="http://schemas.microsoft.com/office/drawing/2014/main" id="{ED6CA0F8-CAFA-43F3-9E0B-070DB80FEC34}"/>
              </a:ext>
            </a:extLst>
          </p:cNvPr>
          <p:cNvSpPr/>
          <p:nvPr/>
        </p:nvSpPr>
        <p:spPr>
          <a:xfrm>
            <a:off x="925268" y="4662052"/>
            <a:ext cx="1876712" cy="590681"/>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Somewhere urban?</a:t>
            </a:r>
          </a:p>
        </p:txBody>
      </p:sp>
      <p:pic>
        <p:nvPicPr>
          <p:cNvPr id="7" name="Picture 6">
            <a:extLst>
              <a:ext uri="{FF2B5EF4-FFF2-40B4-BE49-F238E27FC236}">
                <a16:creationId xmlns:a16="http://schemas.microsoft.com/office/drawing/2014/main" id="{3EF38FFD-4125-4CBC-AC8F-F9BCA97A30F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83329" y="2579972"/>
            <a:ext cx="2393841" cy="1580400"/>
          </a:xfrm>
          <a:prstGeom prst="rect">
            <a:avLst/>
          </a:prstGeom>
        </p:spPr>
      </p:pic>
      <p:pic>
        <p:nvPicPr>
          <p:cNvPr id="10" name="Picture 9">
            <a:extLst>
              <a:ext uri="{FF2B5EF4-FFF2-40B4-BE49-F238E27FC236}">
                <a16:creationId xmlns:a16="http://schemas.microsoft.com/office/drawing/2014/main" id="{DC45A357-4A58-41B5-BBFA-0C0FCD10DF70}"/>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087297" y="4650450"/>
            <a:ext cx="2389873" cy="1580400"/>
          </a:xfrm>
          <a:prstGeom prst="rect">
            <a:avLst/>
          </a:prstGeom>
        </p:spPr>
      </p:pic>
      <p:sp>
        <p:nvSpPr>
          <p:cNvPr id="25" name="Rectangle: Rounded Corners 24">
            <a:extLst>
              <a:ext uri="{FF2B5EF4-FFF2-40B4-BE49-F238E27FC236}">
                <a16:creationId xmlns:a16="http://schemas.microsoft.com/office/drawing/2014/main" id="{17E14543-5F03-49FD-974E-7F90B2B9B0EC}"/>
              </a:ext>
            </a:extLst>
          </p:cNvPr>
          <p:cNvSpPr/>
          <p:nvPr/>
        </p:nvSpPr>
        <p:spPr>
          <a:xfrm>
            <a:off x="6341767" y="5958567"/>
            <a:ext cx="1876712" cy="590681"/>
          </a:xfrm>
          <a:prstGeom prst="roundRect">
            <a:avLst/>
          </a:prstGeom>
          <a:solidFill>
            <a:schemeClr val="accent1"/>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Or somewhere busy?</a:t>
            </a:r>
          </a:p>
        </p:txBody>
      </p:sp>
      <p:sp>
        <p:nvSpPr>
          <p:cNvPr id="26" name="Rectangle: Rounded Corners 25">
            <a:extLst>
              <a:ext uri="{FF2B5EF4-FFF2-40B4-BE49-F238E27FC236}">
                <a16:creationId xmlns:a16="http://schemas.microsoft.com/office/drawing/2014/main" id="{E464D8B3-4C7B-4D2B-B741-95C2A93E74D5}"/>
              </a:ext>
            </a:extLst>
          </p:cNvPr>
          <p:cNvSpPr/>
          <p:nvPr/>
        </p:nvSpPr>
        <p:spPr>
          <a:xfrm>
            <a:off x="6341767" y="3860250"/>
            <a:ext cx="1876712" cy="590681"/>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Somewhere quiet?</a:t>
            </a:r>
          </a:p>
        </p:txBody>
      </p:sp>
    </p:spTree>
    <p:extLst>
      <p:ext uri="{BB962C8B-B14F-4D97-AF65-F5344CB8AC3E}">
        <p14:creationId xmlns:p14="http://schemas.microsoft.com/office/powerpoint/2010/main" val="210675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FF6DE-950C-45C8-9C71-E01DA11A05A1}"/>
              </a:ext>
            </a:extLst>
          </p:cNvPr>
          <p:cNvSpPr>
            <a:spLocks noGrp="1"/>
          </p:cNvSpPr>
          <p:nvPr>
            <p:ph type="ctrTitle"/>
          </p:nvPr>
        </p:nvSpPr>
        <p:spPr>
          <a:xfrm>
            <a:off x="1046961" y="31231"/>
            <a:ext cx="7050067" cy="1529662"/>
          </a:xfrm>
        </p:spPr>
        <p:txBody>
          <a:bodyPr>
            <a:normAutofit/>
          </a:bodyPr>
          <a:lstStyle/>
          <a:p>
            <a:r>
              <a:rPr lang="en-GB" dirty="0"/>
              <a:t>Should </a:t>
            </a:r>
            <a:r>
              <a:rPr lang="en-GB" dirty="0">
                <a:solidFill>
                  <a:schemeClr val="accent2"/>
                </a:solidFill>
              </a:rPr>
              <a:t>every country </a:t>
            </a:r>
            <a:r>
              <a:rPr lang="en-GB" dirty="0"/>
              <a:t>follow the same </a:t>
            </a:r>
            <a:r>
              <a:rPr lang="en-GB" dirty="0">
                <a:solidFill>
                  <a:schemeClr val="accent2"/>
                </a:solidFill>
              </a:rPr>
              <a:t>Coronavirus advice</a:t>
            </a:r>
            <a:r>
              <a:rPr lang="en-GB" dirty="0"/>
              <a:t>?</a:t>
            </a:r>
          </a:p>
        </p:txBody>
      </p:sp>
      <p:pic>
        <p:nvPicPr>
          <p:cNvPr id="6" name="Picture 5">
            <a:extLst>
              <a:ext uri="{FF2B5EF4-FFF2-40B4-BE49-F238E27FC236}">
                <a16:creationId xmlns:a16="http://schemas.microsoft.com/office/drawing/2014/main" id="{C80939BE-1B25-4935-972C-206A2DC87C0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2954" y="1373777"/>
            <a:ext cx="7498080" cy="4998720"/>
          </a:xfrm>
          <a:prstGeom prst="rect">
            <a:avLst/>
          </a:prstGeom>
        </p:spPr>
      </p:pic>
    </p:spTree>
    <p:extLst>
      <p:ext uri="{BB962C8B-B14F-4D97-AF65-F5344CB8AC3E}">
        <p14:creationId xmlns:p14="http://schemas.microsoft.com/office/powerpoint/2010/main" val="2704635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D93403-66FA-478F-B89A-C4BDD5917F76}"/>
              </a:ext>
            </a:extLst>
          </p:cNvPr>
          <p:cNvSpPr>
            <a:spLocks noGrp="1"/>
          </p:cNvSpPr>
          <p:nvPr>
            <p:ph type="body" sz="quarter" idx="17"/>
          </p:nvPr>
        </p:nvSpPr>
        <p:spPr>
          <a:xfrm>
            <a:off x="298480" y="3834166"/>
            <a:ext cx="1712913" cy="1149259"/>
          </a:xfrm>
        </p:spPr>
        <p:txBody>
          <a:bodyPr/>
          <a:lstStyle/>
          <a:p>
            <a:r>
              <a:rPr lang="en-GB" dirty="0"/>
              <a:t>Does one size fit all?</a:t>
            </a:r>
          </a:p>
        </p:txBody>
      </p:sp>
      <p:sp>
        <p:nvSpPr>
          <p:cNvPr id="3" name="Text Placeholder 2">
            <a:extLst>
              <a:ext uri="{FF2B5EF4-FFF2-40B4-BE49-F238E27FC236}">
                <a16:creationId xmlns:a16="http://schemas.microsoft.com/office/drawing/2014/main" id="{1B1C5C19-3BEF-40F0-BBB3-B465E3BF533B}"/>
              </a:ext>
            </a:extLst>
          </p:cNvPr>
          <p:cNvSpPr>
            <a:spLocks noGrp="1"/>
          </p:cNvSpPr>
          <p:nvPr>
            <p:ph type="body" sz="quarter" idx="13"/>
          </p:nvPr>
        </p:nvSpPr>
        <p:spPr>
          <a:xfrm>
            <a:off x="1858417" y="1209716"/>
            <a:ext cx="1712913" cy="1109663"/>
          </a:xfrm>
        </p:spPr>
        <p:txBody>
          <a:bodyPr/>
          <a:lstStyle/>
          <a:p>
            <a:r>
              <a:rPr lang="en-GB" dirty="0"/>
              <a:t>Starter: Where in the world…</a:t>
            </a:r>
          </a:p>
        </p:txBody>
      </p:sp>
      <p:sp>
        <p:nvSpPr>
          <p:cNvPr id="4" name="Text Placeholder 3">
            <a:extLst>
              <a:ext uri="{FF2B5EF4-FFF2-40B4-BE49-F238E27FC236}">
                <a16:creationId xmlns:a16="http://schemas.microsoft.com/office/drawing/2014/main" id="{F3FB5820-814D-4D54-BDEF-81649822D553}"/>
              </a:ext>
            </a:extLst>
          </p:cNvPr>
          <p:cNvSpPr>
            <a:spLocks noGrp="1"/>
          </p:cNvSpPr>
          <p:nvPr>
            <p:ph type="body" sz="quarter" idx="14"/>
          </p:nvPr>
        </p:nvSpPr>
        <p:spPr>
          <a:xfrm>
            <a:off x="3972597" y="1158031"/>
            <a:ext cx="1884045" cy="1161348"/>
          </a:xfrm>
          <a:solidFill>
            <a:schemeClr val="accent5"/>
          </a:solidFill>
        </p:spPr>
        <p:txBody>
          <a:bodyPr/>
          <a:lstStyle/>
          <a:p>
            <a:r>
              <a:rPr lang="en-GB" dirty="0"/>
              <a:t>   Why are we talking about this?</a:t>
            </a:r>
          </a:p>
        </p:txBody>
      </p:sp>
      <p:sp>
        <p:nvSpPr>
          <p:cNvPr id="5" name="Text Placeholder 4">
            <a:extLst>
              <a:ext uri="{FF2B5EF4-FFF2-40B4-BE49-F238E27FC236}">
                <a16:creationId xmlns:a16="http://schemas.microsoft.com/office/drawing/2014/main" id="{2D4F2A90-9C1C-4009-9DE9-691AF46FB2DA}"/>
              </a:ext>
            </a:extLst>
          </p:cNvPr>
          <p:cNvSpPr>
            <a:spLocks noGrp="1"/>
          </p:cNvSpPr>
          <p:nvPr>
            <p:ph type="body" sz="quarter" idx="15"/>
          </p:nvPr>
        </p:nvSpPr>
        <p:spPr>
          <a:xfrm>
            <a:off x="7131787" y="2505810"/>
            <a:ext cx="1713599" cy="1108800"/>
          </a:xfrm>
        </p:spPr>
        <p:txBody>
          <a:bodyPr/>
          <a:lstStyle/>
          <a:p>
            <a:r>
              <a:rPr lang="en-GB" dirty="0"/>
              <a:t>What’s going on around the world?</a:t>
            </a:r>
          </a:p>
        </p:txBody>
      </p:sp>
      <p:sp>
        <p:nvSpPr>
          <p:cNvPr id="6" name="Text Placeholder 5">
            <a:extLst>
              <a:ext uri="{FF2B5EF4-FFF2-40B4-BE49-F238E27FC236}">
                <a16:creationId xmlns:a16="http://schemas.microsoft.com/office/drawing/2014/main" id="{FD2B9F97-E99F-4B06-8575-7CE12615A3A0}"/>
              </a:ext>
            </a:extLst>
          </p:cNvPr>
          <p:cNvSpPr>
            <a:spLocks noGrp="1"/>
          </p:cNvSpPr>
          <p:nvPr>
            <p:ph type="body" sz="quarter" idx="16"/>
          </p:nvPr>
        </p:nvSpPr>
        <p:spPr>
          <a:xfrm>
            <a:off x="3199846" y="2805200"/>
            <a:ext cx="2064047" cy="1173600"/>
          </a:xfrm>
        </p:spPr>
        <p:txBody>
          <a:bodyPr anchor="ctr"/>
          <a:lstStyle/>
          <a:p>
            <a:r>
              <a:rPr lang="en-GB" dirty="0"/>
              <a:t>Just following advice?</a:t>
            </a:r>
          </a:p>
        </p:txBody>
      </p:sp>
      <p:sp>
        <p:nvSpPr>
          <p:cNvPr id="8" name="Text Placeholder 7">
            <a:extLst>
              <a:ext uri="{FF2B5EF4-FFF2-40B4-BE49-F238E27FC236}">
                <a16:creationId xmlns:a16="http://schemas.microsoft.com/office/drawing/2014/main" id="{F006982E-3E42-4ADD-B09B-E457CEB8AF36}"/>
              </a:ext>
            </a:extLst>
          </p:cNvPr>
          <p:cNvSpPr>
            <a:spLocks noGrp="1"/>
          </p:cNvSpPr>
          <p:nvPr>
            <p:ph type="body" sz="quarter" idx="19"/>
          </p:nvPr>
        </p:nvSpPr>
        <p:spPr>
          <a:xfrm>
            <a:off x="2928656" y="5067700"/>
            <a:ext cx="1487488" cy="1181100"/>
          </a:xfrm>
        </p:spPr>
        <p:txBody>
          <a:bodyPr/>
          <a:lstStyle/>
          <a:p>
            <a:r>
              <a:rPr lang="en-GB"/>
              <a:t>Vote!</a:t>
            </a:r>
          </a:p>
        </p:txBody>
      </p:sp>
      <p:pic>
        <p:nvPicPr>
          <p:cNvPr id="9" name="Picture 8">
            <a:extLst>
              <a:ext uri="{FF2B5EF4-FFF2-40B4-BE49-F238E27FC236}">
                <a16:creationId xmlns:a16="http://schemas.microsoft.com/office/drawing/2014/main" id="{99BBF635-27DD-4398-A315-8559E70F8E0C}"/>
              </a:ext>
            </a:extLst>
          </p:cNvPr>
          <p:cNvPicPr>
            <a:picLocks noChangeAspect="1"/>
          </p:cNvPicPr>
          <p:nvPr/>
        </p:nvPicPr>
        <p:blipFill>
          <a:blip r:embed="rId3">
            <a:clrChange>
              <a:clrFrom>
                <a:srgbClr val="FFFFFF"/>
              </a:clrFrom>
              <a:clrTo>
                <a:srgbClr val="FFFFFF">
                  <a:alpha val="0"/>
                </a:srgbClr>
              </a:clrTo>
            </a:clrChange>
          </a:blip>
          <a:stretch>
            <a:fillRect/>
          </a:stretch>
        </p:blipFill>
        <p:spPr>
          <a:xfrm flipH="1">
            <a:off x="4020291" y="4718518"/>
            <a:ext cx="1134359" cy="1737361"/>
          </a:xfrm>
          <a:prstGeom prst="rect">
            <a:avLst/>
          </a:prstGeom>
        </p:spPr>
      </p:pic>
      <p:pic>
        <p:nvPicPr>
          <p:cNvPr id="11" name="Picture 10">
            <a:extLst>
              <a:ext uri="{FF2B5EF4-FFF2-40B4-BE49-F238E27FC236}">
                <a16:creationId xmlns:a16="http://schemas.microsoft.com/office/drawing/2014/main" id="{3F389E0A-A0A2-4EF7-B0F5-7B2C4FDB14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20866" y="1072719"/>
            <a:ext cx="993753" cy="956220"/>
          </a:xfrm>
          <a:prstGeom prst="rect">
            <a:avLst/>
          </a:prstGeom>
        </p:spPr>
      </p:pic>
      <p:pic>
        <p:nvPicPr>
          <p:cNvPr id="12" name="Picture 11">
            <a:extLst>
              <a:ext uri="{FF2B5EF4-FFF2-40B4-BE49-F238E27FC236}">
                <a16:creationId xmlns:a16="http://schemas.microsoft.com/office/drawing/2014/main" id="{849250F2-06B8-4D7B-B780-610FF4841E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66340" y="2245237"/>
            <a:ext cx="654377" cy="980728"/>
          </a:xfrm>
          <a:prstGeom prst="rect">
            <a:avLst/>
          </a:prstGeom>
        </p:spPr>
      </p:pic>
      <p:sp>
        <p:nvSpPr>
          <p:cNvPr id="24" name="Text Placeholder 6">
            <a:extLst>
              <a:ext uri="{FF2B5EF4-FFF2-40B4-BE49-F238E27FC236}">
                <a16:creationId xmlns:a16="http://schemas.microsoft.com/office/drawing/2014/main" id="{1FD4CA48-E045-41C4-9C63-82C141DE65A9}"/>
              </a:ext>
            </a:extLst>
          </p:cNvPr>
          <p:cNvSpPr>
            <a:spLocks noGrp="1"/>
          </p:cNvSpPr>
          <p:nvPr>
            <p:ph type="body" sz="quarter" idx="18"/>
          </p:nvPr>
        </p:nvSpPr>
        <p:spPr>
          <a:xfrm>
            <a:off x="5263933" y="5006899"/>
            <a:ext cx="2064047" cy="1292824"/>
          </a:xfrm>
          <a:solidFill>
            <a:schemeClr val="bg1"/>
          </a:solidFill>
        </p:spPr>
        <p:txBody>
          <a:bodyPr/>
          <a:lstStyle/>
          <a:p>
            <a:r>
              <a:rPr lang="en-GB" dirty="0"/>
              <a:t>Ext: Hear more stories!</a:t>
            </a:r>
          </a:p>
        </p:txBody>
      </p:sp>
      <p:pic>
        <p:nvPicPr>
          <p:cNvPr id="25" name="Picture 24">
            <a:extLst>
              <a:ext uri="{FF2B5EF4-FFF2-40B4-BE49-F238E27FC236}">
                <a16:creationId xmlns:a16="http://schemas.microsoft.com/office/drawing/2014/main" id="{5D2AFC9A-070F-4E85-9154-2719D3FFFD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85720">
            <a:off x="5279602" y="4868795"/>
            <a:ext cx="499626" cy="595324"/>
          </a:xfrm>
          <a:prstGeom prst="rect">
            <a:avLst/>
          </a:prstGeom>
        </p:spPr>
      </p:pic>
      <p:pic>
        <p:nvPicPr>
          <p:cNvPr id="13" name="Picture 12" descr="A person smiling for the camera&#10;&#10;Description automatically generated">
            <a:extLst>
              <a:ext uri="{FF2B5EF4-FFF2-40B4-BE49-F238E27FC236}">
                <a16:creationId xmlns:a16="http://schemas.microsoft.com/office/drawing/2014/main" id="{B55453C5-DB6E-4830-BA7F-1EE3C38A609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363762" y="2656774"/>
            <a:ext cx="1165637" cy="1173664"/>
          </a:xfrm>
          <a:prstGeom prst="ellipse">
            <a:avLst/>
          </a:prstGeom>
        </p:spPr>
      </p:pic>
      <p:pic>
        <p:nvPicPr>
          <p:cNvPr id="14" name="Picture 13" descr="A person wearing a hat and smiling at the camera&#10;&#10;Description automatically generated">
            <a:extLst>
              <a:ext uri="{FF2B5EF4-FFF2-40B4-BE49-F238E27FC236}">
                <a16:creationId xmlns:a16="http://schemas.microsoft.com/office/drawing/2014/main" id="{B82A584D-9DC0-467C-81D1-FFCFC4AC8DF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255954" y="1147939"/>
            <a:ext cx="1072026" cy="1041154"/>
          </a:xfrm>
          <a:prstGeom prst="ellipse">
            <a:avLst/>
          </a:prstGeom>
        </p:spPr>
      </p:pic>
      <p:pic>
        <p:nvPicPr>
          <p:cNvPr id="15" name="Picture 14" descr="A person sitting at a table eating food&#10;&#10;Description automatically generated">
            <a:extLst>
              <a:ext uri="{FF2B5EF4-FFF2-40B4-BE49-F238E27FC236}">
                <a16:creationId xmlns:a16="http://schemas.microsoft.com/office/drawing/2014/main" id="{F97C663E-E4BE-4B34-98EB-6F572494F23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933458" y="2783906"/>
            <a:ext cx="1133239" cy="1133109"/>
          </a:xfrm>
          <a:prstGeom prst="ellipse">
            <a:avLst/>
          </a:prstGeom>
        </p:spPr>
      </p:pic>
      <p:pic>
        <p:nvPicPr>
          <p:cNvPr id="16" name="Picture 15" descr="A person sitting at a table&#10;&#10;Description automatically generated">
            <a:extLst>
              <a:ext uri="{FF2B5EF4-FFF2-40B4-BE49-F238E27FC236}">
                <a16:creationId xmlns:a16="http://schemas.microsoft.com/office/drawing/2014/main" id="{4DE3C3F0-B51F-48AE-AD5E-A3AD8375C3D5}"/>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712591" y="4983425"/>
            <a:ext cx="1127634" cy="1134000"/>
          </a:xfrm>
          <a:prstGeom prst="ellipse">
            <a:avLst/>
          </a:prstGeom>
        </p:spPr>
      </p:pic>
    </p:spTree>
    <p:extLst>
      <p:ext uri="{BB962C8B-B14F-4D97-AF65-F5344CB8AC3E}">
        <p14:creationId xmlns:p14="http://schemas.microsoft.com/office/powerpoint/2010/main" val="27422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9516B2E-E461-41B1-A78F-B4AE4A7896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0259" y="237703"/>
            <a:ext cx="654377" cy="980728"/>
          </a:xfrm>
          <a:prstGeom prst="rect">
            <a:avLst/>
          </a:prstGeom>
        </p:spPr>
      </p:pic>
      <p:sp>
        <p:nvSpPr>
          <p:cNvPr id="8" name="Title 1">
            <a:extLst>
              <a:ext uri="{FF2B5EF4-FFF2-40B4-BE49-F238E27FC236}">
                <a16:creationId xmlns:a16="http://schemas.microsoft.com/office/drawing/2014/main" id="{59C0D316-4E81-4DD7-8F54-A1BBDB299E1C}"/>
              </a:ext>
            </a:extLst>
          </p:cNvPr>
          <p:cNvSpPr txBox="1">
            <a:spLocks/>
          </p:cNvSpPr>
          <p:nvPr/>
        </p:nvSpPr>
        <p:spPr>
          <a:xfrm>
            <a:off x="872360" y="274638"/>
            <a:ext cx="560062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Why are we talking about this?</a:t>
            </a:r>
          </a:p>
        </p:txBody>
      </p:sp>
      <p:pic>
        <p:nvPicPr>
          <p:cNvPr id="11" name="Picture 8" descr="Coronavirus - live updates as Boris Johnson addresses nation for ...">
            <a:hlinkClick r:id="rId4"/>
            <a:extLst>
              <a:ext uri="{FF2B5EF4-FFF2-40B4-BE49-F238E27FC236}">
                <a16:creationId xmlns:a16="http://schemas.microsoft.com/office/drawing/2014/main" id="{6CB19578-B882-47A3-A7CE-5D01BBF55178}"/>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249401" y="2568000"/>
            <a:ext cx="3306275" cy="17357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The three phases of Covid-19 – and how we can make it manageable ...">
            <a:extLst>
              <a:ext uri="{FF2B5EF4-FFF2-40B4-BE49-F238E27FC236}">
                <a16:creationId xmlns:a16="http://schemas.microsoft.com/office/drawing/2014/main" id="{CC35161A-DF21-449E-B3B3-C380E1958BB9}"/>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88320" y="4608585"/>
            <a:ext cx="3306275" cy="198376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Rounded Corners 12">
            <a:extLst>
              <a:ext uri="{FF2B5EF4-FFF2-40B4-BE49-F238E27FC236}">
                <a16:creationId xmlns:a16="http://schemas.microsoft.com/office/drawing/2014/main" id="{DE22EA05-FB39-4730-96C3-91C2E8AB2D45}"/>
              </a:ext>
            </a:extLst>
          </p:cNvPr>
          <p:cNvSpPr/>
          <p:nvPr/>
        </p:nvSpPr>
        <p:spPr>
          <a:xfrm>
            <a:off x="614202" y="2768822"/>
            <a:ext cx="4392752" cy="1610873"/>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Here in the UK, the Government currently have a </a:t>
            </a:r>
            <a:r>
              <a:rPr lang="en-GB" sz="1600" b="1" dirty="0"/>
              <a:t>“Daily Briefing”</a:t>
            </a:r>
            <a:r>
              <a:rPr lang="en-GB" sz="1600" dirty="0"/>
              <a:t> where they </a:t>
            </a:r>
            <a:r>
              <a:rPr lang="en-GB" sz="1600" b="1" dirty="0"/>
              <a:t>update British people </a:t>
            </a:r>
            <a:r>
              <a:rPr lang="en-GB" sz="1600" dirty="0"/>
              <a:t>on what’s currently happening here and </a:t>
            </a:r>
            <a:r>
              <a:rPr lang="en-GB" sz="1600" b="1" dirty="0"/>
              <a:t>what they want to do next</a:t>
            </a:r>
            <a:r>
              <a:rPr lang="en-GB" sz="1600" dirty="0"/>
              <a:t>.</a:t>
            </a:r>
          </a:p>
        </p:txBody>
      </p:sp>
      <p:sp>
        <p:nvSpPr>
          <p:cNvPr id="19" name="Rectangle: Rounded Corners 18">
            <a:extLst>
              <a:ext uri="{FF2B5EF4-FFF2-40B4-BE49-F238E27FC236}">
                <a16:creationId xmlns:a16="http://schemas.microsoft.com/office/drawing/2014/main" id="{1C556112-5200-40DE-862B-3E64F15409DF}"/>
              </a:ext>
            </a:extLst>
          </p:cNvPr>
          <p:cNvSpPr/>
          <p:nvPr/>
        </p:nvSpPr>
        <p:spPr>
          <a:xfrm>
            <a:off x="4162924" y="4795032"/>
            <a:ext cx="4392752" cy="1610872"/>
          </a:xfrm>
          <a:prstGeom prst="roundRect">
            <a:avLst/>
          </a:prstGeom>
          <a:solidFill>
            <a:schemeClr val="accent4"/>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t>But </a:t>
            </a:r>
            <a:r>
              <a:rPr lang="en-GB" sz="1500" b="1" dirty="0"/>
              <a:t>would it make sense for everywhere to follow the same advice? </a:t>
            </a:r>
            <a:r>
              <a:rPr lang="en-GB" sz="1500" dirty="0"/>
              <a:t>Around the world there is a lot of </a:t>
            </a:r>
            <a:r>
              <a:rPr lang="en-GB" sz="1500" b="1" dirty="0"/>
              <a:t>debate about who’s doing the best job </a:t>
            </a:r>
            <a:r>
              <a:rPr lang="en-GB" sz="1500" dirty="0"/>
              <a:t>and what other countries could </a:t>
            </a:r>
            <a:r>
              <a:rPr lang="en-GB" sz="1500" b="1" dirty="0"/>
              <a:t>learn from them</a:t>
            </a:r>
            <a:r>
              <a:rPr lang="en-GB" sz="1500" dirty="0"/>
              <a:t>. You will be exploring these today.</a:t>
            </a:r>
          </a:p>
        </p:txBody>
      </p:sp>
      <p:sp>
        <p:nvSpPr>
          <p:cNvPr id="20" name="Rectangle: Rounded Corners 19">
            <a:extLst>
              <a:ext uri="{FF2B5EF4-FFF2-40B4-BE49-F238E27FC236}">
                <a16:creationId xmlns:a16="http://schemas.microsoft.com/office/drawing/2014/main" id="{DC06D7A8-1319-4E64-9A1B-0C0CD3084CAF}"/>
              </a:ext>
            </a:extLst>
          </p:cNvPr>
          <p:cNvSpPr/>
          <p:nvPr/>
        </p:nvSpPr>
        <p:spPr>
          <a:xfrm>
            <a:off x="5223521" y="3919470"/>
            <a:ext cx="3358037" cy="538609"/>
          </a:xfrm>
          <a:prstGeom prst="roundRect">
            <a:avLst/>
          </a:prstGeom>
          <a:solidFill>
            <a:schemeClr val="accent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1"/>
                </a:solidFill>
              </a:rPr>
              <a:t>On 27</a:t>
            </a:r>
            <a:r>
              <a:rPr lang="en-GB" sz="1100" b="1" baseline="30000" dirty="0">
                <a:solidFill>
                  <a:schemeClr val="bg1"/>
                </a:solidFill>
              </a:rPr>
              <a:t>th</a:t>
            </a:r>
            <a:r>
              <a:rPr lang="en-GB" sz="1100" b="1" dirty="0">
                <a:solidFill>
                  <a:schemeClr val="bg1"/>
                </a:solidFill>
              </a:rPr>
              <a:t> April, Boris Johnson gave his first speech after spending time in hospital for Coronavirus. Click the image to hear it</a:t>
            </a:r>
            <a:r>
              <a:rPr lang="en-GB" sz="1100" baseline="30000" dirty="0">
                <a:solidFill>
                  <a:schemeClr val="bg1"/>
                </a:solidFill>
              </a:rPr>
              <a:t>2</a:t>
            </a:r>
            <a:r>
              <a:rPr lang="en-GB" sz="1100" b="1" dirty="0">
                <a:solidFill>
                  <a:schemeClr val="bg1"/>
                </a:solidFill>
              </a:rPr>
              <a:t>.</a:t>
            </a:r>
          </a:p>
        </p:txBody>
      </p:sp>
      <p:pic>
        <p:nvPicPr>
          <p:cNvPr id="21" name="Picture 18">
            <a:extLst>
              <a:ext uri="{FF2B5EF4-FFF2-40B4-BE49-F238E27FC236}">
                <a16:creationId xmlns:a16="http://schemas.microsoft.com/office/drawing/2014/main" id="{E8246913-285B-49C4-961B-E435720C4F27}"/>
              </a:ext>
            </a:extLst>
          </p:cNvPr>
          <p:cNvPicPr>
            <a:picLocks noChangeAspect="1" noChangeArrowheads="1"/>
          </p:cNvPicPr>
          <p:nvPr/>
        </p:nvPicPr>
        <p:blipFill>
          <a:blip r:embed="rId7">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172968" y="1043796"/>
            <a:ext cx="1443585" cy="144358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0">
            <a:extLst>
              <a:ext uri="{FF2B5EF4-FFF2-40B4-BE49-F238E27FC236}">
                <a16:creationId xmlns:a16="http://schemas.microsoft.com/office/drawing/2014/main" id="{2A677988-7161-48D4-AE95-6E81968A229D}"/>
              </a:ext>
            </a:extLst>
          </p:cNvPr>
          <p:cNvPicPr>
            <a:picLocks noChangeAspect="1" noChangeArrowheads="1"/>
          </p:cNvPicPr>
          <p:nvPr/>
        </p:nvPicPr>
        <p:blipFill>
          <a:blip r:embed="rId8">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27447" y="1009198"/>
            <a:ext cx="1443585" cy="1443585"/>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Rounded Corners 22">
            <a:extLst>
              <a:ext uri="{FF2B5EF4-FFF2-40B4-BE49-F238E27FC236}">
                <a16:creationId xmlns:a16="http://schemas.microsoft.com/office/drawing/2014/main" id="{60187D78-5B0F-4B0F-9649-95F3393E0441}"/>
              </a:ext>
            </a:extLst>
          </p:cNvPr>
          <p:cNvSpPr/>
          <p:nvPr/>
        </p:nvSpPr>
        <p:spPr>
          <a:xfrm>
            <a:off x="1963982" y="1109599"/>
            <a:ext cx="5216036" cy="1242781"/>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All around the world, </a:t>
            </a:r>
            <a:r>
              <a:rPr lang="en-GB" sz="1600" b="1" dirty="0"/>
              <a:t>every country is trying to slow down the spread of Coronavirus</a:t>
            </a:r>
            <a:r>
              <a:rPr lang="en-GB" sz="1600" dirty="0"/>
              <a:t>. But as you will see in this lesson, they’re all doing it </a:t>
            </a:r>
            <a:r>
              <a:rPr lang="en-GB" sz="1600" b="1" dirty="0"/>
              <a:t>in a different way</a:t>
            </a:r>
            <a:r>
              <a:rPr lang="en-GB" sz="1600" dirty="0"/>
              <a:t>!</a:t>
            </a:r>
          </a:p>
        </p:txBody>
      </p:sp>
      <p:sp>
        <p:nvSpPr>
          <p:cNvPr id="2" name="Rectangle 1">
            <a:extLst>
              <a:ext uri="{FF2B5EF4-FFF2-40B4-BE49-F238E27FC236}">
                <a16:creationId xmlns:a16="http://schemas.microsoft.com/office/drawing/2014/main" id="{DCDA0963-7568-4F5A-84F1-95EF74FE1D06}"/>
              </a:ext>
            </a:extLst>
          </p:cNvPr>
          <p:cNvSpPr/>
          <p:nvPr/>
        </p:nvSpPr>
        <p:spPr>
          <a:xfrm>
            <a:off x="95322" y="6619298"/>
            <a:ext cx="1887055" cy="215444"/>
          </a:xfrm>
          <a:prstGeom prst="rect">
            <a:avLst/>
          </a:prstGeom>
        </p:spPr>
        <p:txBody>
          <a:bodyPr wrap="none">
            <a:spAutoFit/>
          </a:bodyPr>
          <a:lstStyle/>
          <a:p>
            <a:r>
              <a:rPr lang="en-GB" sz="800" dirty="0">
                <a:hlinkClick r:id="rId4"/>
              </a:rPr>
              <a:t>https://safeshare.tv/x/xk-i9923Qfg</a:t>
            </a:r>
            <a:r>
              <a:rPr lang="en-GB" sz="800" dirty="0"/>
              <a:t> </a:t>
            </a:r>
          </a:p>
        </p:txBody>
      </p:sp>
    </p:spTree>
    <p:extLst>
      <p:ext uri="{BB962C8B-B14F-4D97-AF65-F5344CB8AC3E}">
        <p14:creationId xmlns:p14="http://schemas.microsoft.com/office/powerpoint/2010/main" val="41340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D93403-66FA-478F-B89A-C4BDD5917F76}"/>
              </a:ext>
            </a:extLst>
          </p:cNvPr>
          <p:cNvSpPr>
            <a:spLocks noGrp="1"/>
          </p:cNvSpPr>
          <p:nvPr>
            <p:ph type="body" sz="quarter" idx="17"/>
          </p:nvPr>
        </p:nvSpPr>
        <p:spPr>
          <a:xfrm>
            <a:off x="298480" y="3834166"/>
            <a:ext cx="1712913" cy="1149259"/>
          </a:xfrm>
        </p:spPr>
        <p:txBody>
          <a:bodyPr/>
          <a:lstStyle/>
          <a:p>
            <a:r>
              <a:rPr lang="en-GB" dirty="0"/>
              <a:t>Does one size fit all?</a:t>
            </a:r>
          </a:p>
        </p:txBody>
      </p:sp>
      <p:sp>
        <p:nvSpPr>
          <p:cNvPr id="3" name="Text Placeholder 2">
            <a:extLst>
              <a:ext uri="{FF2B5EF4-FFF2-40B4-BE49-F238E27FC236}">
                <a16:creationId xmlns:a16="http://schemas.microsoft.com/office/drawing/2014/main" id="{1B1C5C19-3BEF-40F0-BBB3-B465E3BF533B}"/>
              </a:ext>
            </a:extLst>
          </p:cNvPr>
          <p:cNvSpPr>
            <a:spLocks noGrp="1"/>
          </p:cNvSpPr>
          <p:nvPr>
            <p:ph type="body" sz="quarter" idx="13"/>
          </p:nvPr>
        </p:nvSpPr>
        <p:spPr>
          <a:xfrm>
            <a:off x="1858417" y="1209716"/>
            <a:ext cx="1712913" cy="1109663"/>
          </a:xfrm>
        </p:spPr>
        <p:txBody>
          <a:bodyPr/>
          <a:lstStyle/>
          <a:p>
            <a:r>
              <a:rPr lang="en-GB" dirty="0"/>
              <a:t>Starter: Where in the world…</a:t>
            </a:r>
          </a:p>
        </p:txBody>
      </p:sp>
      <p:sp>
        <p:nvSpPr>
          <p:cNvPr id="4" name="Text Placeholder 3">
            <a:extLst>
              <a:ext uri="{FF2B5EF4-FFF2-40B4-BE49-F238E27FC236}">
                <a16:creationId xmlns:a16="http://schemas.microsoft.com/office/drawing/2014/main" id="{F3FB5820-814D-4D54-BDEF-81649822D553}"/>
              </a:ext>
            </a:extLst>
          </p:cNvPr>
          <p:cNvSpPr>
            <a:spLocks noGrp="1"/>
          </p:cNvSpPr>
          <p:nvPr>
            <p:ph type="body" sz="quarter" idx="14"/>
          </p:nvPr>
        </p:nvSpPr>
        <p:spPr>
          <a:xfrm>
            <a:off x="3972597" y="1158031"/>
            <a:ext cx="1884045" cy="1161348"/>
          </a:xfrm>
          <a:solidFill>
            <a:schemeClr val="bg1"/>
          </a:solidFill>
        </p:spPr>
        <p:txBody>
          <a:bodyPr/>
          <a:lstStyle/>
          <a:p>
            <a:r>
              <a:rPr lang="en-GB" dirty="0"/>
              <a:t>   Why are we talking about this?</a:t>
            </a:r>
          </a:p>
        </p:txBody>
      </p:sp>
      <p:sp>
        <p:nvSpPr>
          <p:cNvPr id="5" name="Text Placeholder 4">
            <a:extLst>
              <a:ext uri="{FF2B5EF4-FFF2-40B4-BE49-F238E27FC236}">
                <a16:creationId xmlns:a16="http://schemas.microsoft.com/office/drawing/2014/main" id="{2D4F2A90-9C1C-4009-9DE9-691AF46FB2DA}"/>
              </a:ext>
            </a:extLst>
          </p:cNvPr>
          <p:cNvSpPr>
            <a:spLocks noGrp="1"/>
          </p:cNvSpPr>
          <p:nvPr>
            <p:ph type="body" sz="quarter" idx="15"/>
          </p:nvPr>
        </p:nvSpPr>
        <p:spPr>
          <a:xfrm>
            <a:off x="7131787" y="2505810"/>
            <a:ext cx="1713599" cy="1108800"/>
          </a:xfrm>
          <a:solidFill>
            <a:schemeClr val="accent5"/>
          </a:solidFill>
        </p:spPr>
        <p:txBody>
          <a:bodyPr/>
          <a:lstStyle/>
          <a:p>
            <a:r>
              <a:rPr lang="en-GB" dirty="0"/>
              <a:t>What’s going on around the world?</a:t>
            </a:r>
          </a:p>
        </p:txBody>
      </p:sp>
      <p:sp>
        <p:nvSpPr>
          <p:cNvPr id="6" name="Text Placeholder 5">
            <a:extLst>
              <a:ext uri="{FF2B5EF4-FFF2-40B4-BE49-F238E27FC236}">
                <a16:creationId xmlns:a16="http://schemas.microsoft.com/office/drawing/2014/main" id="{FD2B9F97-E99F-4B06-8575-7CE12615A3A0}"/>
              </a:ext>
            </a:extLst>
          </p:cNvPr>
          <p:cNvSpPr>
            <a:spLocks noGrp="1"/>
          </p:cNvSpPr>
          <p:nvPr>
            <p:ph type="body" sz="quarter" idx="16"/>
          </p:nvPr>
        </p:nvSpPr>
        <p:spPr>
          <a:xfrm>
            <a:off x="3199846" y="2805200"/>
            <a:ext cx="2064047" cy="1173600"/>
          </a:xfrm>
        </p:spPr>
        <p:txBody>
          <a:bodyPr anchor="ctr"/>
          <a:lstStyle/>
          <a:p>
            <a:r>
              <a:rPr lang="en-GB" dirty="0"/>
              <a:t>Just following advice?</a:t>
            </a:r>
          </a:p>
        </p:txBody>
      </p:sp>
      <p:sp>
        <p:nvSpPr>
          <p:cNvPr id="8" name="Text Placeholder 7">
            <a:extLst>
              <a:ext uri="{FF2B5EF4-FFF2-40B4-BE49-F238E27FC236}">
                <a16:creationId xmlns:a16="http://schemas.microsoft.com/office/drawing/2014/main" id="{F006982E-3E42-4ADD-B09B-E457CEB8AF36}"/>
              </a:ext>
            </a:extLst>
          </p:cNvPr>
          <p:cNvSpPr>
            <a:spLocks noGrp="1"/>
          </p:cNvSpPr>
          <p:nvPr>
            <p:ph type="body" sz="quarter" idx="19"/>
          </p:nvPr>
        </p:nvSpPr>
        <p:spPr>
          <a:xfrm>
            <a:off x="2928656" y="5067700"/>
            <a:ext cx="1487488" cy="1181100"/>
          </a:xfrm>
        </p:spPr>
        <p:txBody>
          <a:bodyPr/>
          <a:lstStyle/>
          <a:p>
            <a:r>
              <a:rPr lang="en-GB"/>
              <a:t>Vote!</a:t>
            </a:r>
          </a:p>
        </p:txBody>
      </p:sp>
      <p:pic>
        <p:nvPicPr>
          <p:cNvPr id="9" name="Picture 8">
            <a:extLst>
              <a:ext uri="{FF2B5EF4-FFF2-40B4-BE49-F238E27FC236}">
                <a16:creationId xmlns:a16="http://schemas.microsoft.com/office/drawing/2014/main" id="{99BBF635-27DD-4398-A315-8559E70F8E0C}"/>
              </a:ext>
            </a:extLst>
          </p:cNvPr>
          <p:cNvPicPr>
            <a:picLocks noChangeAspect="1"/>
          </p:cNvPicPr>
          <p:nvPr/>
        </p:nvPicPr>
        <p:blipFill>
          <a:blip r:embed="rId3">
            <a:clrChange>
              <a:clrFrom>
                <a:srgbClr val="FFFFFF"/>
              </a:clrFrom>
              <a:clrTo>
                <a:srgbClr val="FFFFFF">
                  <a:alpha val="0"/>
                </a:srgbClr>
              </a:clrTo>
            </a:clrChange>
          </a:blip>
          <a:stretch>
            <a:fillRect/>
          </a:stretch>
        </p:blipFill>
        <p:spPr>
          <a:xfrm flipH="1">
            <a:off x="4020291" y="4718518"/>
            <a:ext cx="1134359" cy="1737361"/>
          </a:xfrm>
          <a:prstGeom prst="rect">
            <a:avLst/>
          </a:prstGeom>
        </p:spPr>
      </p:pic>
      <p:pic>
        <p:nvPicPr>
          <p:cNvPr id="11" name="Picture 10">
            <a:extLst>
              <a:ext uri="{FF2B5EF4-FFF2-40B4-BE49-F238E27FC236}">
                <a16:creationId xmlns:a16="http://schemas.microsoft.com/office/drawing/2014/main" id="{3F389E0A-A0A2-4EF7-B0F5-7B2C4FDB14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20866" y="1072719"/>
            <a:ext cx="993753" cy="956220"/>
          </a:xfrm>
          <a:prstGeom prst="rect">
            <a:avLst/>
          </a:prstGeom>
        </p:spPr>
      </p:pic>
      <p:pic>
        <p:nvPicPr>
          <p:cNvPr id="12" name="Picture 11">
            <a:extLst>
              <a:ext uri="{FF2B5EF4-FFF2-40B4-BE49-F238E27FC236}">
                <a16:creationId xmlns:a16="http://schemas.microsoft.com/office/drawing/2014/main" id="{849250F2-06B8-4D7B-B780-610FF4841E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66340" y="2245237"/>
            <a:ext cx="654377" cy="980728"/>
          </a:xfrm>
          <a:prstGeom prst="rect">
            <a:avLst/>
          </a:prstGeom>
        </p:spPr>
      </p:pic>
      <p:sp>
        <p:nvSpPr>
          <p:cNvPr id="24" name="Text Placeholder 6">
            <a:extLst>
              <a:ext uri="{FF2B5EF4-FFF2-40B4-BE49-F238E27FC236}">
                <a16:creationId xmlns:a16="http://schemas.microsoft.com/office/drawing/2014/main" id="{1FD4CA48-E045-41C4-9C63-82C141DE65A9}"/>
              </a:ext>
            </a:extLst>
          </p:cNvPr>
          <p:cNvSpPr>
            <a:spLocks noGrp="1"/>
          </p:cNvSpPr>
          <p:nvPr>
            <p:ph type="body" sz="quarter" idx="18"/>
          </p:nvPr>
        </p:nvSpPr>
        <p:spPr>
          <a:xfrm>
            <a:off x="5263933" y="5006899"/>
            <a:ext cx="2064047" cy="1292824"/>
          </a:xfrm>
          <a:solidFill>
            <a:schemeClr val="bg1"/>
          </a:solidFill>
        </p:spPr>
        <p:txBody>
          <a:bodyPr/>
          <a:lstStyle/>
          <a:p>
            <a:r>
              <a:rPr lang="en-GB" dirty="0"/>
              <a:t>Ext: Hear more stories!</a:t>
            </a:r>
          </a:p>
        </p:txBody>
      </p:sp>
      <p:pic>
        <p:nvPicPr>
          <p:cNvPr id="25" name="Picture 24">
            <a:extLst>
              <a:ext uri="{FF2B5EF4-FFF2-40B4-BE49-F238E27FC236}">
                <a16:creationId xmlns:a16="http://schemas.microsoft.com/office/drawing/2014/main" id="{5D2AFC9A-070F-4E85-9154-2719D3FFFD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85720">
            <a:off x="5279602" y="4868795"/>
            <a:ext cx="499626" cy="595324"/>
          </a:xfrm>
          <a:prstGeom prst="rect">
            <a:avLst/>
          </a:prstGeom>
        </p:spPr>
      </p:pic>
      <p:pic>
        <p:nvPicPr>
          <p:cNvPr id="13" name="Picture 12" descr="A person smiling for the camera&#10;&#10;Description automatically generated">
            <a:extLst>
              <a:ext uri="{FF2B5EF4-FFF2-40B4-BE49-F238E27FC236}">
                <a16:creationId xmlns:a16="http://schemas.microsoft.com/office/drawing/2014/main" id="{B55453C5-DB6E-4830-BA7F-1EE3C38A6093}"/>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363762" y="2656774"/>
            <a:ext cx="1165637" cy="1173664"/>
          </a:xfrm>
          <a:prstGeom prst="ellipse">
            <a:avLst/>
          </a:prstGeom>
        </p:spPr>
      </p:pic>
      <p:pic>
        <p:nvPicPr>
          <p:cNvPr id="14" name="Picture 13" descr="A person wearing a hat and smiling at the camera&#10;&#10;Description automatically generated">
            <a:extLst>
              <a:ext uri="{FF2B5EF4-FFF2-40B4-BE49-F238E27FC236}">
                <a16:creationId xmlns:a16="http://schemas.microsoft.com/office/drawing/2014/main" id="{B82A584D-9DC0-467C-81D1-FFCFC4AC8DF3}"/>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255954" y="1147939"/>
            <a:ext cx="1072026" cy="1041154"/>
          </a:xfrm>
          <a:prstGeom prst="ellipse">
            <a:avLst/>
          </a:prstGeom>
        </p:spPr>
      </p:pic>
      <p:pic>
        <p:nvPicPr>
          <p:cNvPr id="15" name="Picture 14" descr="A person sitting at a table eating food&#10;&#10;Description automatically generated">
            <a:extLst>
              <a:ext uri="{FF2B5EF4-FFF2-40B4-BE49-F238E27FC236}">
                <a16:creationId xmlns:a16="http://schemas.microsoft.com/office/drawing/2014/main" id="{F97C663E-E4BE-4B34-98EB-6F572494F237}"/>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933458" y="2783906"/>
            <a:ext cx="1133239" cy="1133109"/>
          </a:xfrm>
          <a:prstGeom prst="ellipse">
            <a:avLst/>
          </a:prstGeom>
        </p:spPr>
      </p:pic>
      <p:pic>
        <p:nvPicPr>
          <p:cNvPr id="16" name="Picture 15" descr="A person sitting at a table&#10;&#10;Description automatically generated">
            <a:extLst>
              <a:ext uri="{FF2B5EF4-FFF2-40B4-BE49-F238E27FC236}">
                <a16:creationId xmlns:a16="http://schemas.microsoft.com/office/drawing/2014/main" id="{4DE3C3F0-B51F-48AE-AD5E-A3AD8375C3D5}"/>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1712591" y="4983425"/>
            <a:ext cx="1127634" cy="1134000"/>
          </a:xfrm>
          <a:prstGeom prst="ellipse">
            <a:avLst/>
          </a:prstGeom>
        </p:spPr>
      </p:pic>
    </p:spTree>
    <p:extLst>
      <p:ext uri="{BB962C8B-B14F-4D97-AF65-F5344CB8AC3E}">
        <p14:creationId xmlns:p14="http://schemas.microsoft.com/office/powerpoint/2010/main" val="2967432692"/>
      </p:ext>
    </p:extLst>
  </p:cSld>
  <p:clrMapOvr>
    <a:masterClrMapping/>
  </p:clrMapOvr>
</p:sld>
</file>

<file path=ppt/theme/theme1.xml><?xml version="1.0" encoding="utf-8"?>
<a:theme xmlns:a="http://schemas.openxmlformats.org/drawingml/2006/main" name="Colleges 2020">
  <a:themeElements>
    <a:clrScheme name="Custom 2">
      <a:dk1>
        <a:srgbClr val="FFFFFF"/>
      </a:dk1>
      <a:lt1>
        <a:srgbClr val="000000"/>
      </a:lt1>
      <a:dk2>
        <a:srgbClr val="DDE8F6"/>
      </a:dk2>
      <a:lt2>
        <a:srgbClr val="6088EF"/>
      </a:lt2>
      <a:accent1>
        <a:srgbClr val="FFD3D6"/>
      </a:accent1>
      <a:accent2>
        <a:srgbClr val="DF6068"/>
      </a:accent2>
      <a:accent3>
        <a:srgbClr val="FFFFCC"/>
      </a:accent3>
      <a:accent4>
        <a:srgbClr val="F2F2F2"/>
      </a:accent4>
      <a:accent5>
        <a:srgbClr val="F8AEB5"/>
      </a:accent5>
      <a:accent6>
        <a:srgbClr val="FFFF00"/>
      </a:accent6>
      <a:hlink>
        <a:srgbClr val="000000"/>
      </a:hlink>
      <a:folHlink>
        <a:srgbClr val="FFFFFF"/>
      </a:folHlink>
    </a:clrScheme>
    <a:fontScheme name="VotesforSchools">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lleges 2020" id="{7C05CD42-F35E-4E34-B7F2-73F2A771F85F}" vid="{357A42E1-F8C5-42F3-ABD3-3160F015A48C}"/>
    </a:ext>
  </a:extLst>
</a:theme>
</file>

<file path=ppt/theme/theme2.xml><?xml version="1.0" encoding="utf-8"?>
<a:theme xmlns:a="http://schemas.openxmlformats.org/drawingml/2006/main" name="VfS Secondary 2020">
  <a:themeElements>
    <a:clrScheme name="Custom 6">
      <a:dk1>
        <a:srgbClr val="FFFFFF"/>
      </a:dk1>
      <a:lt1>
        <a:srgbClr val="000000"/>
      </a:lt1>
      <a:dk2>
        <a:srgbClr val="EACEFA"/>
      </a:dk2>
      <a:lt2>
        <a:srgbClr val="AA32EA"/>
      </a:lt2>
      <a:accent1>
        <a:srgbClr val="D6F6EF"/>
      </a:accent1>
      <a:accent2>
        <a:srgbClr val="97E8D7"/>
      </a:accent2>
      <a:accent3>
        <a:srgbClr val="FFFFCC"/>
      </a:accent3>
      <a:accent4>
        <a:srgbClr val="F3F3F3"/>
      </a:accent4>
      <a:accent5>
        <a:srgbClr val="97E8D7"/>
      </a:accent5>
      <a:accent6>
        <a:srgbClr val="000000"/>
      </a:accent6>
      <a:hlink>
        <a:srgbClr val="000000"/>
      </a:hlink>
      <a:folHlink>
        <a:srgbClr val="000000"/>
      </a:folHlink>
    </a:clrScheme>
    <a:fontScheme name="VfS Primary">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fS Secondary V2" id="{BE365E8E-5A2B-4E58-AA6A-5327844D5BEE}" vid="{259619B4-93E7-4BDC-A7D9-5F671DBD5CD1}"/>
    </a:ext>
  </a:extLst>
</a:theme>
</file>

<file path=ppt/theme/theme3.xml><?xml version="1.0" encoding="utf-8"?>
<a:theme xmlns:a="http://schemas.openxmlformats.org/drawingml/2006/main" name="VfS Prisons 2020">
  <a:themeElements>
    <a:clrScheme name="Custom 8">
      <a:dk1>
        <a:srgbClr val="FFFFFF"/>
      </a:dk1>
      <a:lt1>
        <a:srgbClr val="000000"/>
      </a:lt1>
      <a:dk2>
        <a:srgbClr val="C3EFEF"/>
      </a:dk2>
      <a:lt2>
        <a:srgbClr val="30AFAF"/>
      </a:lt2>
      <a:accent1>
        <a:srgbClr val="EAB7D4"/>
      </a:accent1>
      <a:accent2>
        <a:srgbClr val="C93F8D"/>
      </a:accent2>
      <a:accent3>
        <a:srgbClr val="FFFFCC"/>
      </a:accent3>
      <a:accent4>
        <a:srgbClr val="F2F2F2"/>
      </a:accent4>
      <a:accent5>
        <a:srgbClr val="7F7F7F"/>
      </a:accent5>
      <a:accent6>
        <a:srgbClr val="000000"/>
      </a:accent6>
      <a:hlink>
        <a:srgbClr val="000000"/>
      </a:hlink>
      <a:folHlink>
        <a:srgbClr val="000000"/>
      </a:folHlink>
    </a:clrScheme>
    <a:fontScheme name="VotesforSchools">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VfS College 2020">
  <a:themeElements>
    <a:clrScheme name="Custom 8">
      <a:dk1>
        <a:srgbClr val="FFFFFF"/>
      </a:dk1>
      <a:lt1>
        <a:srgbClr val="000000"/>
      </a:lt1>
      <a:dk2>
        <a:srgbClr val="C3EFEF"/>
      </a:dk2>
      <a:lt2>
        <a:srgbClr val="30AFAF"/>
      </a:lt2>
      <a:accent1>
        <a:srgbClr val="EAB7D4"/>
      </a:accent1>
      <a:accent2>
        <a:srgbClr val="C93F8D"/>
      </a:accent2>
      <a:accent3>
        <a:srgbClr val="FFFFCC"/>
      </a:accent3>
      <a:accent4>
        <a:srgbClr val="F2F2F2"/>
      </a:accent4>
      <a:accent5>
        <a:srgbClr val="7F7F7F"/>
      </a:accent5>
      <a:accent6>
        <a:srgbClr val="000000"/>
      </a:accent6>
      <a:hlink>
        <a:srgbClr val="000000"/>
      </a:hlink>
      <a:folHlink>
        <a:srgbClr val="000000"/>
      </a:folHlink>
    </a:clrScheme>
    <a:fontScheme name="VotesforSchools">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VotesforSchools 2020 Theme</Template>
  <TotalTime>14577</TotalTime>
  <Words>4952</Words>
  <Application>Microsoft Office PowerPoint</Application>
  <PresentationFormat>On-screen Show (4:3)</PresentationFormat>
  <Paragraphs>561</Paragraphs>
  <Slides>37</Slides>
  <Notes>32</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37</vt:i4>
      </vt:variant>
    </vt:vector>
  </HeadingPairs>
  <TitlesOfParts>
    <vt:vector size="44" baseType="lpstr">
      <vt:lpstr>Arial</vt:lpstr>
      <vt:lpstr>Calibri</vt:lpstr>
      <vt:lpstr>Century Gothic</vt:lpstr>
      <vt:lpstr>Colleges 2020</vt:lpstr>
      <vt:lpstr>VfS Secondary 2020</vt:lpstr>
      <vt:lpstr>VfS Prisons 2020</vt:lpstr>
      <vt:lpstr>VfS College 2020</vt:lpstr>
      <vt:lpstr>PowerPoint Presentation</vt:lpstr>
      <vt:lpstr>PowerPoint Presentation</vt:lpstr>
      <vt:lpstr>PowerPoint Presentation</vt:lpstr>
      <vt:lpstr>PowerPoint Presentation</vt:lpstr>
      <vt:lpstr>PowerPoint Presentation</vt:lpstr>
      <vt:lpstr>Should every country follow the same Coronavirus advice?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Should every country follow the same Coronavirus advice?</vt:lpstr>
      <vt:lpstr>PowerPoint Presentation</vt:lpstr>
      <vt:lpstr>PowerPoint Presentation</vt:lpstr>
      <vt:lpstr>PowerPoint Presentation</vt:lpstr>
      <vt:lpstr>You can vote from home at… https://www.surveymonkey.co.uk/r/vfs-primary-countries-coronavirus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Bull</dc:creator>
  <cp:lastModifiedBy>Amy Bull</cp:lastModifiedBy>
  <cp:revision>384</cp:revision>
  <dcterms:created xsi:type="dcterms:W3CDTF">2020-02-17T10:16:25Z</dcterms:created>
  <dcterms:modified xsi:type="dcterms:W3CDTF">2020-04-30T13:51:07Z</dcterms:modified>
</cp:coreProperties>
</file>