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 id="2147483697" r:id="rId4"/>
    <p:sldMasterId id="2147483709" r:id="rId5"/>
    <p:sldMasterId id="2147483718" r:id="rId6"/>
  </p:sldMasterIdLst>
  <p:notesMasterIdLst>
    <p:notesMasterId r:id="rId35"/>
  </p:notesMasterIdLst>
  <p:sldIdLst>
    <p:sldId id="995" r:id="rId7"/>
    <p:sldId id="1244" r:id="rId8"/>
    <p:sldId id="1013" r:id="rId9"/>
    <p:sldId id="1245" r:id="rId10"/>
    <p:sldId id="257" r:id="rId11"/>
    <p:sldId id="1280" r:id="rId12"/>
    <p:sldId id="760" r:id="rId13"/>
    <p:sldId id="1279" r:id="rId14"/>
    <p:sldId id="1265" r:id="rId15"/>
    <p:sldId id="1271" r:id="rId16"/>
    <p:sldId id="1278" r:id="rId17"/>
    <p:sldId id="769" r:id="rId18"/>
    <p:sldId id="1267" r:id="rId19"/>
    <p:sldId id="1266" r:id="rId20"/>
    <p:sldId id="1269" r:id="rId21"/>
    <p:sldId id="1268" r:id="rId22"/>
    <p:sldId id="1270" r:id="rId23"/>
    <p:sldId id="1281" r:id="rId24"/>
    <p:sldId id="1246" r:id="rId25"/>
    <p:sldId id="1275" r:id="rId26"/>
    <p:sldId id="1272" r:id="rId27"/>
    <p:sldId id="1273" r:id="rId28"/>
    <p:sldId id="1274" r:id="rId29"/>
    <p:sldId id="1276" r:id="rId30"/>
    <p:sldId id="1282" r:id="rId31"/>
    <p:sldId id="1015" r:id="rId32"/>
    <p:sldId id="1146" r:id="rId33"/>
    <p:sldId id="114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5777B9-3CC3-5A41-BED6-6FC88505895A}">
          <p14:sldIdLst>
            <p14:sldId id="995"/>
            <p14:sldId id="1244"/>
            <p14:sldId id="1013"/>
            <p14:sldId id="1245"/>
            <p14:sldId id="257"/>
            <p14:sldId id="1280"/>
            <p14:sldId id="760"/>
            <p14:sldId id="1279"/>
            <p14:sldId id="1265"/>
            <p14:sldId id="1271"/>
            <p14:sldId id="1278"/>
            <p14:sldId id="769"/>
            <p14:sldId id="1267"/>
            <p14:sldId id="1266"/>
            <p14:sldId id="1269"/>
            <p14:sldId id="1268"/>
            <p14:sldId id="1270"/>
            <p14:sldId id="1281"/>
            <p14:sldId id="1246"/>
            <p14:sldId id="1275"/>
            <p14:sldId id="1272"/>
            <p14:sldId id="1273"/>
            <p14:sldId id="1274"/>
            <p14:sldId id="1276"/>
            <p14:sldId id="1282"/>
            <p14:sldId id="1015"/>
            <p14:sldId id="1146"/>
            <p14:sldId id="11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sslemont" initials="S" lastIdx="49" clrIdx="0"/>
  <p:cmAuthor id="2" name="sophie esslemont" initials="se" lastIdx="3" clrIdx="1"/>
  <p:cmAuthor id="3" name="georgie emery" initials="ge"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6088EF"/>
    <a:srgbClr val="DDE8F6"/>
    <a:srgbClr val="F9ADB3"/>
    <a:srgbClr val="FFB1B6"/>
    <a:srgbClr val="DF6068"/>
    <a:srgbClr val="FFD3D6"/>
    <a:srgbClr val="F8AEB5"/>
    <a:srgbClr val="F7ADB4"/>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C6EFC-9F4E-400A-82E2-4F9752824315}" v="2" dt="2020-05-06T17:49:01.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55" autoAdjust="0"/>
    <p:restoredTop sz="78378" autoAdjust="0"/>
  </p:normalViewPr>
  <p:slideViewPr>
    <p:cSldViewPr snapToGrid="0" snapToObjects="1">
      <p:cViewPr varScale="1">
        <p:scale>
          <a:sx n="52" d="100"/>
          <a:sy n="52" d="100"/>
        </p:scale>
        <p:origin x="1104"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ling O'Donnell" userId="dd16d55d8b2790dc" providerId="LiveId" clId="{26306A23-CC1B-4060-966B-92DCC657643A}"/>
    <pc:docChg chg="undo custSel addSld delSld modSld addSection delSection modSection">
      <pc:chgData name="Aisling O'Donnell" userId="dd16d55d8b2790dc" providerId="LiveId" clId="{26306A23-CC1B-4060-966B-92DCC657643A}" dt="2020-01-10T13:06:35.074" v="32"/>
      <pc:docMkLst>
        <pc:docMk/>
      </pc:docMkLst>
      <pc:sldChg chg="add del">
        <pc:chgData name="Aisling O'Donnell" userId="dd16d55d8b2790dc" providerId="LiveId" clId="{26306A23-CC1B-4060-966B-92DCC657643A}" dt="2020-01-10T13:03:29.011" v="5" actId="47"/>
        <pc:sldMkLst>
          <pc:docMk/>
          <pc:sldMk cId="4178385885" sldId="257"/>
        </pc:sldMkLst>
      </pc:sldChg>
      <pc:sldChg chg="add del">
        <pc:chgData name="Aisling O'Donnell" userId="dd16d55d8b2790dc" providerId="LiveId" clId="{26306A23-CC1B-4060-966B-92DCC657643A}" dt="2020-01-10T13:05:28.728" v="24" actId="47"/>
        <pc:sldMkLst>
          <pc:docMk/>
          <pc:sldMk cId="3630246482" sldId="365"/>
        </pc:sldMkLst>
      </pc:sldChg>
      <pc:sldChg chg="add del">
        <pc:chgData name="Aisling O'Donnell" userId="dd16d55d8b2790dc" providerId="LiveId" clId="{26306A23-CC1B-4060-966B-92DCC657643A}" dt="2020-01-10T13:05:23.656" v="23" actId="47"/>
        <pc:sldMkLst>
          <pc:docMk/>
          <pc:sldMk cId="1875013967" sldId="397"/>
        </pc:sldMkLst>
      </pc:sldChg>
      <pc:sldChg chg="del">
        <pc:chgData name="Aisling O'Donnell" userId="dd16d55d8b2790dc" providerId="LiveId" clId="{26306A23-CC1B-4060-966B-92DCC657643A}" dt="2020-01-10T13:03:09.117" v="0" actId="47"/>
        <pc:sldMkLst>
          <pc:docMk/>
          <pc:sldMk cId="199119614" sldId="617"/>
        </pc:sldMkLst>
      </pc:sldChg>
      <pc:sldChg chg="modSp add del">
        <pc:chgData name="Aisling O'Donnell" userId="dd16d55d8b2790dc" providerId="LiveId" clId="{26306A23-CC1B-4060-966B-92DCC657643A}" dt="2020-01-10T13:06:03.340" v="26" actId="255"/>
        <pc:sldMkLst>
          <pc:docMk/>
          <pc:sldMk cId="4062062241" sldId="714"/>
        </pc:sldMkLst>
        <pc:spChg chg="mod">
          <ac:chgData name="Aisling O'Donnell" userId="dd16d55d8b2790dc" providerId="LiveId" clId="{26306A23-CC1B-4060-966B-92DCC657643A}" dt="2020-01-10T13:06:03.340" v="26" actId="255"/>
          <ac:spMkLst>
            <pc:docMk/>
            <pc:sldMk cId="4062062241" sldId="714"/>
            <ac:spMk id="22" creationId="{10DE629B-225D-4276-8FA0-615025A19D2C}"/>
          </ac:spMkLst>
        </pc:spChg>
        <pc:spChg chg="mod">
          <ac:chgData name="Aisling O'Donnell" userId="dd16d55d8b2790dc" providerId="LiveId" clId="{26306A23-CC1B-4060-966B-92DCC657643A}" dt="2020-01-10T13:06:03.340" v="26" actId="255"/>
          <ac:spMkLst>
            <pc:docMk/>
            <pc:sldMk cId="4062062241" sldId="714"/>
            <ac:spMk id="25" creationId="{FF2F8BF6-BDA2-432E-B042-9E0C6BE29C30}"/>
          </ac:spMkLst>
        </pc:spChg>
        <pc:spChg chg="mod">
          <ac:chgData name="Aisling O'Donnell" userId="dd16d55d8b2790dc" providerId="LiveId" clId="{26306A23-CC1B-4060-966B-92DCC657643A}" dt="2020-01-10T13:06:03.340" v="26" actId="255"/>
          <ac:spMkLst>
            <pc:docMk/>
            <pc:sldMk cId="4062062241" sldId="714"/>
            <ac:spMk id="27" creationId="{001CFEF7-42AC-4E0D-959C-7DD6150B6DE3}"/>
          </ac:spMkLst>
        </pc:spChg>
        <pc:spChg chg="mod">
          <ac:chgData name="Aisling O'Donnell" userId="dd16d55d8b2790dc" providerId="LiveId" clId="{26306A23-CC1B-4060-966B-92DCC657643A}" dt="2020-01-10T13:06:03.340" v="26" actId="255"/>
          <ac:spMkLst>
            <pc:docMk/>
            <pc:sldMk cId="4062062241" sldId="714"/>
            <ac:spMk id="28" creationId="{00000000-0000-0000-0000-000000000000}"/>
          </ac:spMkLst>
        </pc:spChg>
        <pc:spChg chg="mod">
          <ac:chgData name="Aisling O'Donnell" userId="dd16d55d8b2790dc" providerId="LiveId" clId="{26306A23-CC1B-4060-966B-92DCC657643A}" dt="2020-01-10T13:06:03.340" v="26" actId="255"/>
          <ac:spMkLst>
            <pc:docMk/>
            <pc:sldMk cId="4062062241" sldId="714"/>
            <ac:spMk id="34" creationId="{F6A8BE44-1A33-E14F-A93D-56C9FC45491D}"/>
          </ac:spMkLst>
        </pc:spChg>
        <pc:spChg chg="mod">
          <ac:chgData name="Aisling O'Donnell" userId="dd16d55d8b2790dc" providerId="LiveId" clId="{26306A23-CC1B-4060-966B-92DCC657643A}" dt="2020-01-10T13:06:03.340" v="26" actId="255"/>
          <ac:spMkLst>
            <pc:docMk/>
            <pc:sldMk cId="4062062241" sldId="714"/>
            <ac:spMk id="39" creationId="{4FEDFDFF-534F-4B44-8174-C7BF69F72672}"/>
          </ac:spMkLst>
        </pc:spChg>
        <pc:spChg chg="mod">
          <ac:chgData name="Aisling O'Donnell" userId="dd16d55d8b2790dc" providerId="LiveId" clId="{26306A23-CC1B-4060-966B-92DCC657643A}" dt="2020-01-10T13:06:03.340" v="26" actId="255"/>
          <ac:spMkLst>
            <pc:docMk/>
            <pc:sldMk cId="4062062241" sldId="714"/>
            <ac:spMk id="41" creationId="{5F3F5310-6DE5-4B33-846C-0D77C1D35DAD}"/>
          </ac:spMkLst>
        </pc:spChg>
        <pc:spChg chg="mod">
          <ac:chgData name="Aisling O'Donnell" userId="dd16d55d8b2790dc" providerId="LiveId" clId="{26306A23-CC1B-4060-966B-92DCC657643A}" dt="2020-01-10T13:06:03.340" v="26" actId="255"/>
          <ac:spMkLst>
            <pc:docMk/>
            <pc:sldMk cId="4062062241" sldId="714"/>
            <ac:spMk id="49" creationId="{00000000-0000-0000-0000-000000000000}"/>
          </ac:spMkLst>
        </pc:spChg>
      </pc:sldChg>
      <pc:sldChg chg="modSp add del">
        <pc:chgData name="Aisling O'Donnell" userId="dd16d55d8b2790dc" providerId="LiveId" clId="{26306A23-CC1B-4060-966B-92DCC657643A}" dt="2020-01-10T13:05:46.518" v="25" actId="1076"/>
        <pc:sldMkLst>
          <pc:docMk/>
          <pc:sldMk cId="2019842873" sldId="733"/>
        </pc:sldMkLst>
        <pc:picChg chg="mod">
          <ac:chgData name="Aisling O'Donnell" userId="dd16d55d8b2790dc" providerId="LiveId" clId="{26306A23-CC1B-4060-966B-92DCC657643A}" dt="2020-01-10T13:05:46.518" v="25" actId="1076"/>
          <ac:picMkLst>
            <pc:docMk/>
            <pc:sldMk cId="2019842873" sldId="733"/>
            <ac:picMk id="11" creationId="{D6251267-0555-40BB-B9FB-14C3DE380B08}"/>
          </ac:picMkLst>
        </pc:picChg>
      </pc:sldChg>
      <pc:sldChg chg="add del">
        <pc:chgData name="Aisling O'Donnell" userId="dd16d55d8b2790dc" providerId="LiveId" clId="{26306A23-CC1B-4060-966B-92DCC657643A}" dt="2020-01-10T13:03:29.011" v="5" actId="47"/>
        <pc:sldMkLst>
          <pc:docMk/>
          <pc:sldMk cId="3351908022" sldId="736"/>
        </pc:sldMkLst>
      </pc:sldChg>
      <pc:sldChg chg="modSp add del">
        <pc:chgData name="Aisling O'Donnell" userId="dd16d55d8b2790dc" providerId="LiveId" clId="{26306A23-CC1B-4060-966B-92DCC657643A}" dt="2020-01-10T13:03:57.142" v="7" actId="255"/>
        <pc:sldMkLst>
          <pc:docMk/>
          <pc:sldMk cId="852412530" sldId="746"/>
        </pc:sldMkLst>
        <pc:spChg chg="mod">
          <ac:chgData name="Aisling O'Donnell" userId="dd16d55d8b2790dc" providerId="LiveId" clId="{26306A23-CC1B-4060-966B-92DCC657643A}" dt="2020-01-10T13:03:57.142" v="7" actId="255"/>
          <ac:spMkLst>
            <pc:docMk/>
            <pc:sldMk cId="852412530" sldId="746"/>
            <ac:spMk id="22" creationId="{51B9816C-176F-40D3-89AF-135CFE9AA8E0}"/>
          </ac:spMkLst>
        </pc:spChg>
        <pc:spChg chg="mod">
          <ac:chgData name="Aisling O'Donnell" userId="dd16d55d8b2790dc" providerId="LiveId" clId="{26306A23-CC1B-4060-966B-92DCC657643A}" dt="2020-01-10T13:03:57.142" v="7" actId="255"/>
          <ac:spMkLst>
            <pc:docMk/>
            <pc:sldMk cId="852412530" sldId="746"/>
            <ac:spMk id="23" creationId="{17881E59-487E-4B41-A8F7-D62A334777C7}"/>
          </ac:spMkLst>
        </pc:spChg>
        <pc:spChg chg="mod">
          <ac:chgData name="Aisling O'Donnell" userId="dd16d55d8b2790dc" providerId="LiveId" clId="{26306A23-CC1B-4060-966B-92DCC657643A}" dt="2020-01-10T13:03:57.142" v="7" actId="255"/>
          <ac:spMkLst>
            <pc:docMk/>
            <pc:sldMk cId="852412530" sldId="746"/>
            <ac:spMk id="25" creationId="{C65A25E6-6942-4852-B8C5-3E63A7549C7D}"/>
          </ac:spMkLst>
        </pc:spChg>
        <pc:spChg chg="mod">
          <ac:chgData name="Aisling O'Donnell" userId="dd16d55d8b2790dc" providerId="LiveId" clId="{26306A23-CC1B-4060-966B-92DCC657643A}" dt="2020-01-10T13:03:57.142" v="7" actId="255"/>
          <ac:spMkLst>
            <pc:docMk/>
            <pc:sldMk cId="852412530" sldId="746"/>
            <ac:spMk id="29" creationId="{79C6B5A8-62B7-4FCB-872C-6E63A5188094}"/>
          </ac:spMkLst>
        </pc:spChg>
        <pc:spChg chg="mod">
          <ac:chgData name="Aisling O'Donnell" userId="dd16d55d8b2790dc" providerId="LiveId" clId="{26306A23-CC1B-4060-966B-92DCC657643A}" dt="2020-01-10T13:03:57.142" v="7" actId="255"/>
          <ac:spMkLst>
            <pc:docMk/>
            <pc:sldMk cId="852412530" sldId="746"/>
            <ac:spMk id="60" creationId="{437A2213-B05C-4459-9728-44CA067F317C}"/>
          </ac:spMkLst>
        </pc:spChg>
        <pc:picChg chg="mod">
          <ac:chgData name="Aisling O'Donnell" userId="dd16d55d8b2790dc" providerId="LiveId" clId="{26306A23-CC1B-4060-966B-92DCC657643A}" dt="2020-01-10T13:03:57.142" v="7" actId="255"/>
          <ac:picMkLst>
            <pc:docMk/>
            <pc:sldMk cId="852412530" sldId="746"/>
            <ac:picMk id="26" creationId="{A70BA516-87B8-490A-B6A8-20139344EB9D}"/>
          </ac:picMkLst>
        </pc:picChg>
        <pc:picChg chg="mod">
          <ac:chgData name="Aisling O'Donnell" userId="dd16d55d8b2790dc" providerId="LiveId" clId="{26306A23-CC1B-4060-966B-92DCC657643A}" dt="2020-01-10T13:03:57.142" v="7" actId="255"/>
          <ac:picMkLst>
            <pc:docMk/>
            <pc:sldMk cId="852412530" sldId="746"/>
            <ac:picMk id="65" creationId="{1D0270F8-3E88-4621-9539-221CD4E5B27F}"/>
          </ac:picMkLst>
        </pc:picChg>
      </pc:sldChg>
      <pc:sldChg chg="addSp delSp modSp add del delAnim">
        <pc:chgData name="Aisling O'Donnell" userId="dd16d55d8b2790dc" providerId="LiveId" clId="{26306A23-CC1B-4060-966B-92DCC657643A}" dt="2020-01-10T13:06:31.935" v="30" actId="1076"/>
        <pc:sldMkLst>
          <pc:docMk/>
          <pc:sldMk cId="929329485" sldId="760"/>
        </pc:sldMkLst>
        <pc:spChg chg="mod">
          <ac:chgData name="Aisling O'Donnell" userId="dd16d55d8b2790dc" providerId="LiveId" clId="{26306A23-CC1B-4060-966B-92DCC657643A}" dt="2020-01-10T13:06:31.935" v="30" actId="1076"/>
          <ac:spMkLst>
            <pc:docMk/>
            <pc:sldMk cId="929329485" sldId="760"/>
            <ac:spMk id="8" creationId="{0D88C985-60A7-4A89-AC9C-FBF2318E84F1}"/>
          </ac:spMkLst>
        </pc:spChg>
        <pc:spChg chg="del">
          <ac:chgData name="Aisling O'Donnell" userId="dd16d55d8b2790dc" providerId="LiveId" clId="{26306A23-CC1B-4060-966B-92DCC657643A}" dt="2020-01-10T13:04:08.102" v="9" actId="478"/>
          <ac:spMkLst>
            <pc:docMk/>
            <pc:sldMk cId="929329485" sldId="760"/>
            <ac:spMk id="9" creationId="{C6E20730-42EB-4D2A-899D-79DB322B93F5}"/>
          </ac:spMkLst>
        </pc:spChg>
        <pc:spChg chg="del">
          <ac:chgData name="Aisling O'Donnell" userId="dd16d55d8b2790dc" providerId="LiveId" clId="{26306A23-CC1B-4060-966B-92DCC657643A}" dt="2020-01-10T13:04:08.102" v="9" actId="478"/>
          <ac:spMkLst>
            <pc:docMk/>
            <pc:sldMk cId="929329485" sldId="760"/>
            <ac:spMk id="10" creationId="{0A22CEAF-6852-4D36-BCBE-121829313BCC}"/>
          </ac:spMkLst>
        </pc:spChg>
        <pc:spChg chg="del">
          <ac:chgData name="Aisling O'Donnell" userId="dd16d55d8b2790dc" providerId="LiveId" clId="{26306A23-CC1B-4060-966B-92DCC657643A}" dt="2020-01-10T13:04:08.102" v="9" actId="478"/>
          <ac:spMkLst>
            <pc:docMk/>
            <pc:sldMk cId="929329485" sldId="760"/>
            <ac:spMk id="11" creationId="{A39EB697-9A81-49C6-8E8F-38F6778F85EE}"/>
          </ac:spMkLst>
        </pc:spChg>
        <pc:spChg chg="del">
          <ac:chgData name="Aisling O'Donnell" userId="dd16d55d8b2790dc" providerId="LiveId" clId="{26306A23-CC1B-4060-966B-92DCC657643A}" dt="2020-01-10T13:04:08.102" v="9" actId="478"/>
          <ac:spMkLst>
            <pc:docMk/>
            <pc:sldMk cId="929329485" sldId="760"/>
            <ac:spMk id="14" creationId="{F424EE92-BCB4-42FB-A4EE-E15BCED1E598}"/>
          </ac:spMkLst>
        </pc:spChg>
        <pc:spChg chg="mod">
          <ac:chgData name="Aisling O'Donnell" userId="dd16d55d8b2790dc" providerId="LiveId" clId="{26306A23-CC1B-4060-966B-92DCC657643A}" dt="2020-01-10T13:04:11.596" v="10" actId="403"/>
          <ac:spMkLst>
            <pc:docMk/>
            <pc:sldMk cId="929329485" sldId="760"/>
            <ac:spMk id="15" creationId="{A8A65563-AA37-404A-AE4D-A3BC086967A6}"/>
          </ac:spMkLst>
        </pc:spChg>
        <pc:spChg chg="del">
          <ac:chgData name="Aisling O'Donnell" userId="dd16d55d8b2790dc" providerId="LiveId" clId="{26306A23-CC1B-4060-966B-92DCC657643A}" dt="2020-01-10T13:04:08.102" v="9" actId="478"/>
          <ac:spMkLst>
            <pc:docMk/>
            <pc:sldMk cId="929329485" sldId="760"/>
            <ac:spMk id="18" creationId="{ACBC0530-3E5E-4BA8-85A3-16326046883E}"/>
          </ac:spMkLst>
        </pc:spChg>
        <pc:spChg chg="del">
          <ac:chgData name="Aisling O'Donnell" userId="dd16d55d8b2790dc" providerId="LiveId" clId="{26306A23-CC1B-4060-966B-92DCC657643A}" dt="2020-01-10T13:04:08.102" v="9" actId="478"/>
          <ac:spMkLst>
            <pc:docMk/>
            <pc:sldMk cId="929329485" sldId="760"/>
            <ac:spMk id="19" creationId="{338EE79F-8D3F-4482-A27F-7D27949EB6F4}"/>
          </ac:spMkLst>
        </pc:spChg>
        <pc:spChg chg="del">
          <ac:chgData name="Aisling O'Donnell" userId="dd16d55d8b2790dc" providerId="LiveId" clId="{26306A23-CC1B-4060-966B-92DCC657643A}" dt="2020-01-10T13:04:08.102" v="9" actId="478"/>
          <ac:spMkLst>
            <pc:docMk/>
            <pc:sldMk cId="929329485" sldId="760"/>
            <ac:spMk id="20" creationId="{DC2FA0A9-98DD-4D87-B547-583268E2B02D}"/>
          </ac:spMkLst>
        </pc:spChg>
        <pc:picChg chg="del">
          <ac:chgData name="Aisling O'Donnell" userId="dd16d55d8b2790dc" providerId="LiveId" clId="{26306A23-CC1B-4060-966B-92DCC657643A}" dt="2020-01-10T13:04:08.102" v="9" actId="478"/>
          <ac:picMkLst>
            <pc:docMk/>
            <pc:sldMk cId="929329485" sldId="760"/>
            <ac:picMk id="12" creationId="{9309DC53-4886-4A4E-B753-456B993FAA18}"/>
          </ac:picMkLst>
        </pc:picChg>
        <pc:picChg chg="del">
          <ac:chgData name="Aisling O'Donnell" userId="dd16d55d8b2790dc" providerId="LiveId" clId="{26306A23-CC1B-4060-966B-92DCC657643A}" dt="2020-01-10T13:04:08.102" v="9" actId="478"/>
          <ac:picMkLst>
            <pc:docMk/>
            <pc:sldMk cId="929329485" sldId="760"/>
            <ac:picMk id="17" creationId="{862B29B9-A978-4A55-A44C-97DFFA39B75A}"/>
          </ac:picMkLst>
        </pc:picChg>
        <pc:picChg chg="add">
          <ac:chgData name="Aisling O'Donnell" userId="dd16d55d8b2790dc" providerId="LiveId" clId="{26306A23-CC1B-4060-966B-92DCC657643A}" dt="2020-01-10T13:06:29.866" v="29"/>
          <ac:picMkLst>
            <pc:docMk/>
            <pc:sldMk cId="929329485" sldId="760"/>
            <ac:picMk id="21" creationId="{22C0FA93-83D0-41FD-865C-849464147096}"/>
          </ac:picMkLst>
        </pc:picChg>
      </pc:sldChg>
      <pc:sldChg chg="modSp add del">
        <pc:chgData name="Aisling O'Donnell" userId="dd16d55d8b2790dc" providerId="LiveId" clId="{26306A23-CC1B-4060-966B-92DCC657643A}" dt="2020-01-10T13:06:19.382" v="28" actId="47"/>
        <pc:sldMkLst>
          <pc:docMk/>
          <pc:sldMk cId="3869553985" sldId="768"/>
        </pc:sldMkLst>
        <pc:spChg chg="mod">
          <ac:chgData name="Aisling O'Donnell" userId="dd16d55d8b2790dc" providerId="LiveId" clId="{26306A23-CC1B-4060-966B-92DCC657643A}" dt="2020-01-10T13:04:03.558" v="8" actId="403"/>
          <ac:spMkLst>
            <pc:docMk/>
            <pc:sldMk cId="3869553985" sldId="768"/>
            <ac:spMk id="12" creationId="{483E3D98-9FF5-4FB2-8129-C45365D9F50C}"/>
          </ac:spMkLst>
        </pc:spChg>
        <pc:spChg chg="mod">
          <ac:chgData name="Aisling O'Donnell" userId="dd16d55d8b2790dc" providerId="LiveId" clId="{26306A23-CC1B-4060-966B-92DCC657643A}" dt="2020-01-10T13:04:03.558" v="8" actId="403"/>
          <ac:spMkLst>
            <pc:docMk/>
            <pc:sldMk cId="3869553985" sldId="768"/>
            <ac:spMk id="14" creationId="{24814BD5-2B74-484A-9516-125E73E8D654}"/>
          </ac:spMkLst>
        </pc:spChg>
        <pc:spChg chg="mod">
          <ac:chgData name="Aisling O'Donnell" userId="dd16d55d8b2790dc" providerId="LiveId" clId="{26306A23-CC1B-4060-966B-92DCC657643A}" dt="2020-01-10T13:04:03.558" v="8" actId="403"/>
          <ac:spMkLst>
            <pc:docMk/>
            <pc:sldMk cId="3869553985" sldId="768"/>
            <ac:spMk id="17" creationId="{8DB6D8D6-AFDC-4557-92F9-965F3961910C}"/>
          </ac:spMkLst>
        </pc:spChg>
        <pc:spChg chg="mod">
          <ac:chgData name="Aisling O'Donnell" userId="dd16d55d8b2790dc" providerId="LiveId" clId="{26306A23-CC1B-4060-966B-92DCC657643A}" dt="2020-01-10T13:04:03.558" v="8" actId="403"/>
          <ac:spMkLst>
            <pc:docMk/>
            <pc:sldMk cId="3869553985" sldId="768"/>
            <ac:spMk id="18" creationId="{FDBC6DD3-63D8-45DC-8EDE-4EBC2525BFF6}"/>
          </ac:spMkLst>
        </pc:spChg>
        <pc:spChg chg="mod">
          <ac:chgData name="Aisling O'Donnell" userId="dd16d55d8b2790dc" providerId="LiveId" clId="{26306A23-CC1B-4060-966B-92DCC657643A}" dt="2020-01-10T13:04:03.558" v="8" actId="403"/>
          <ac:spMkLst>
            <pc:docMk/>
            <pc:sldMk cId="3869553985" sldId="768"/>
            <ac:spMk id="19" creationId="{7CB25569-4505-40D0-97A5-01632DE30079}"/>
          </ac:spMkLst>
        </pc:spChg>
        <pc:spChg chg="mod">
          <ac:chgData name="Aisling O'Donnell" userId="dd16d55d8b2790dc" providerId="LiveId" clId="{26306A23-CC1B-4060-966B-92DCC657643A}" dt="2020-01-10T13:04:03.558" v="8" actId="403"/>
          <ac:spMkLst>
            <pc:docMk/>
            <pc:sldMk cId="3869553985" sldId="768"/>
            <ac:spMk id="20" creationId="{2F38785A-50C1-4A5A-8D62-203A770CF31D}"/>
          </ac:spMkLst>
        </pc:spChg>
        <pc:spChg chg="mod">
          <ac:chgData name="Aisling O'Donnell" userId="dd16d55d8b2790dc" providerId="LiveId" clId="{26306A23-CC1B-4060-966B-92DCC657643A}" dt="2020-01-10T13:04:03.558" v="8" actId="403"/>
          <ac:spMkLst>
            <pc:docMk/>
            <pc:sldMk cId="3869553985" sldId="768"/>
            <ac:spMk id="21" creationId="{5204D15C-8EC2-4461-AFB2-E37383FAC6C9}"/>
          </ac:spMkLst>
        </pc:spChg>
        <pc:spChg chg="mod">
          <ac:chgData name="Aisling O'Donnell" userId="dd16d55d8b2790dc" providerId="LiveId" clId="{26306A23-CC1B-4060-966B-92DCC657643A}" dt="2020-01-10T13:04:03.558" v="8" actId="403"/>
          <ac:spMkLst>
            <pc:docMk/>
            <pc:sldMk cId="3869553985" sldId="768"/>
            <ac:spMk id="22" creationId="{51B9816C-176F-40D3-89AF-135CFE9AA8E0}"/>
          </ac:spMkLst>
        </pc:spChg>
        <pc:spChg chg="mod">
          <ac:chgData name="Aisling O'Donnell" userId="dd16d55d8b2790dc" providerId="LiveId" clId="{26306A23-CC1B-4060-966B-92DCC657643A}" dt="2020-01-10T13:04:03.558" v="8" actId="403"/>
          <ac:spMkLst>
            <pc:docMk/>
            <pc:sldMk cId="3869553985" sldId="768"/>
            <ac:spMk id="29" creationId="{79C6B5A8-62B7-4FCB-872C-6E63A5188094}"/>
          </ac:spMkLst>
        </pc:spChg>
      </pc:sldChg>
      <pc:sldChg chg="addSp delSp modSp add del">
        <pc:chgData name="Aisling O'Donnell" userId="dd16d55d8b2790dc" providerId="LiveId" clId="{26306A23-CC1B-4060-966B-92DCC657643A}" dt="2020-01-10T13:06:33.566" v="31"/>
        <pc:sldMkLst>
          <pc:docMk/>
          <pc:sldMk cId="504355155" sldId="769"/>
        </pc:sldMkLst>
        <pc:spChg chg="del">
          <ac:chgData name="Aisling O'Donnell" userId="dd16d55d8b2790dc" providerId="LiveId" clId="{26306A23-CC1B-4060-966B-92DCC657643A}" dt="2020-01-10T13:04:27.927" v="12" actId="478"/>
          <ac:spMkLst>
            <pc:docMk/>
            <pc:sldMk cId="504355155" sldId="769"/>
            <ac:spMk id="8" creationId="{0D88C985-60A7-4A89-AC9C-FBF2318E84F1}"/>
          </ac:spMkLst>
        </pc:spChg>
        <pc:spChg chg="mod">
          <ac:chgData name="Aisling O'Donnell" userId="dd16d55d8b2790dc" providerId="LiveId" clId="{26306A23-CC1B-4060-966B-92DCC657643A}" dt="2020-01-10T13:04:42.449" v="14" actId="14100"/>
          <ac:spMkLst>
            <pc:docMk/>
            <pc:sldMk cId="504355155" sldId="769"/>
            <ac:spMk id="13" creationId="{EE8E9A8A-824E-0148-9327-8718655A4E53}"/>
          </ac:spMkLst>
        </pc:spChg>
        <pc:spChg chg="del">
          <ac:chgData name="Aisling O'Donnell" userId="dd16d55d8b2790dc" providerId="LiveId" clId="{26306A23-CC1B-4060-966B-92DCC657643A}" dt="2020-01-10T13:04:24.537" v="11" actId="478"/>
          <ac:spMkLst>
            <pc:docMk/>
            <pc:sldMk cId="504355155" sldId="769"/>
            <ac:spMk id="38" creationId="{8CF6E77F-DF91-47F4-8FC6-C15B98BF14BF}"/>
          </ac:spMkLst>
        </pc:spChg>
        <pc:graphicFrameChg chg="del">
          <ac:chgData name="Aisling O'Donnell" userId="dd16d55d8b2790dc" providerId="LiveId" clId="{26306A23-CC1B-4060-966B-92DCC657643A}" dt="2020-01-10T13:04:24.537" v="11" actId="478"/>
          <ac:graphicFrameMkLst>
            <pc:docMk/>
            <pc:sldMk cId="504355155" sldId="769"/>
            <ac:graphicFrameMk id="40" creationId="{C790D814-1716-42EB-9D62-BA883E60EEDA}"/>
          </ac:graphicFrameMkLst>
        </pc:graphicFrameChg>
        <pc:picChg chg="add mod">
          <ac:chgData name="Aisling O'Donnell" userId="dd16d55d8b2790dc" providerId="LiveId" clId="{26306A23-CC1B-4060-966B-92DCC657643A}" dt="2020-01-10T13:04:45.937" v="15" actId="1076"/>
          <ac:picMkLst>
            <pc:docMk/>
            <pc:sldMk cId="504355155" sldId="769"/>
            <ac:picMk id="7" creationId="{A0D717A0-5584-4437-94D2-A9837A58941C}"/>
          </ac:picMkLst>
        </pc:picChg>
        <pc:picChg chg="add">
          <ac:chgData name="Aisling O'Donnell" userId="dd16d55d8b2790dc" providerId="LiveId" clId="{26306A23-CC1B-4060-966B-92DCC657643A}" dt="2020-01-10T13:06:33.566" v="31"/>
          <ac:picMkLst>
            <pc:docMk/>
            <pc:sldMk cId="504355155" sldId="769"/>
            <ac:picMk id="9" creationId="{9F9E0A95-6A73-452F-939C-FF38D40138B2}"/>
          </ac:picMkLst>
        </pc:picChg>
        <pc:picChg chg="del">
          <ac:chgData name="Aisling O'Donnell" userId="dd16d55d8b2790dc" providerId="LiveId" clId="{26306A23-CC1B-4060-966B-92DCC657643A}" dt="2020-01-10T13:04:24.537" v="11" actId="478"/>
          <ac:picMkLst>
            <pc:docMk/>
            <pc:sldMk cId="504355155" sldId="769"/>
            <ac:picMk id="39" creationId="{035F0E56-B56B-469D-88F5-2128606B83C0}"/>
          </ac:picMkLst>
        </pc:picChg>
      </pc:sldChg>
      <pc:sldChg chg="addSp delSp modSp add del">
        <pc:chgData name="Aisling O'Donnell" userId="dd16d55d8b2790dc" providerId="LiveId" clId="{26306A23-CC1B-4060-966B-92DCC657643A}" dt="2020-01-10T13:06:35.074" v="32"/>
        <pc:sldMkLst>
          <pc:docMk/>
          <pc:sldMk cId="4052807744" sldId="822"/>
        </pc:sldMkLst>
        <pc:spChg chg="mod">
          <ac:chgData name="Aisling O'Donnell" userId="dd16d55d8b2790dc" providerId="LiveId" clId="{26306A23-CC1B-4060-966B-92DCC657643A}" dt="2020-01-10T13:06:11.684" v="27" actId="403"/>
          <ac:spMkLst>
            <pc:docMk/>
            <pc:sldMk cId="4052807744" sldId="822"/>
            <ac:spMk id="38" creationId="{C8E3F74E-E710-4514-B873-EC8C69A7EA4B}"/>
          </ac:spMkLst>
        </pc:spChg>
        <pc:picChg chg="add mod">
          <ac:chgData name="Aisling O'Donnell" userId="dd16d55d8b2790dc" providerId="LiveId" clId="{26306A23-CC1B-4060-966B-92DCC657643A}" dt="2020-01-10T13:05:21.135" v="22" actId="1076"/>
          <ac:picMkLst>
            <pc:docMk/>
            <pc:sldMk cId="4052807744" sldId="822"/>
            <ac:picMk id="8" creationId="{8E80B11C-B364-446B-91D4-7EEC63A0CD77}"/>
          </ac:picMkLst>
        </pc:picChg>
        <pc:picChg chg="add">
          <ac:chgData name="Aisling O'Donnell" userId="dd16d55d8b2790dc" providerId="LiveId" clId="{26306A23-CC1B-4060-966B-92DCC657643A}" dt="2020-01-10T13:06:35.074" v="32"/>
          <ac:picMkLst>
            <pc:docMk/>
            <pc:sldMk cId="4052807744" sldId="822"/>
            <ac:picMk id="9" creationId="{4E9BD015-6379-4C27-9164-38B41C32ABD9}"/>
          </ac:picMkLst>
        </pc:picChg>
        <pc:picChg chg="del">
          <ac:chgData name="Aisling O'Donnell" userId="dd16d55d8b2790dc" providerId="LiveId" clId="{26306A23-CC1B-4060-966B-92DCC657643A}" dt="2020-01-10T13:04:56.199" v="17" actId="478"/>
          <ac:picMkLst>
            <pc:docMk/>
            <pc:sldMk cId="4052807744" sldId="822"/>
            <ac:picMk id="30" creationId="{00D9E187-9C06-42B5-9C0E-18338E7DD0E7}"/>
          </ac:picMkLst>
        </pc:picChg>
      </pc:sldChg>
      <pc:sldChg chg="add del">
        <pc:chgData name="Aisling O'Donnell" userId="dd16d55d8b2790dc" providerId="LiveId" clId="{26306A23-CC1B-4060-966B-92DCC657643A}" dt="2020-01-10T13:04:54.082" v="16" actId="47"/>
        <pc:sldMkLst>
          <pc:docMk/>
          <pc:sldMk cId="1688874032" sldId="825"/>
        </pc:sldMkLst>
      </pc:sldChg>
      <pc:sldChg chg="add del">
        <pc:chgData name="Aisling O'Donnell" userId="dd16d55d8b2790dc" providerId="LiveId" clId="{26306A23-CC1B-4060-966B-92DCC657643A}" dt="2020-01-10T13:03:31.042" v="6" actId="47"/>
        <pc:sldMkLst>
          <pc:docMk/>
          <pc:sldMk cId="3206829733" sldId="994"/>
        </pc:sldMkLst>
      </pc:sldChg>
      <pc:sldChg chg="modSp add del">
        <pc:chgData name="Aisling O'Donnell" userId="dd16d55d8b2790dc" providerId="LiveId" clId="{26306A23-CC1B-4060-966B-92DCC657643A}" dt="2020-01-10T13:03:29.011" v="5" actId="47"/>
        <pc:sldMkLst>
          <pc:docMk/>
          <pc:sldMk cId="3584181099" sldId="995"/>
        </pc:sldMkLst>
        <pc:spChg chg="mod">
          <ac:chgData name="Aisling O'Donnell" userId="dd16d55d8b2790dc" providerId="LiveId" clId="{26306A23-CC1B-4060-966B-92DCC657643A}" dt="2020-01-10T13:03:19.773" v="2" actId="20577"/>
          <ac:spMkLst>
            <pc:docMk/>
            <pc:sldMk cId="3584181099" sldId="995"/>
            <ac:spMk id="6" creationId="{00000000-0000-0000-0000-000000000000}"/>
          </ac:spMkLst>
        </pc:spChg>
      </pc:sldChg>
      <pc:sldChg chg="del">
        <pc:chgData name="Aisling O'Donnell" userId="dd16d55d8b2790dc" providerId="LiveId" clId="{26306A23-CC1B-4060-966B-92DCC657643A}" dt="2020-01-10T13:03:23.014" v="3" actId="47"/>
        <pc:sldMkLst>
          <pc:docMk/>
          <pc:sldMk cId="1371896432" sldId="996"/>
        </pc:sldMkLst>
      </pc:sldChg>
      <pc:sldChg chg="add del">
        <pc:chgData name="Aisling O'Donnell" userId="dd16d55d8b2790dc" providerId="LiveId" clId="{26306A23-CC1B-4060-966B-92DCC657643A}" dt="2020-01-10T13:03:29.011" v="5" actId="47"/>
        <pc:sldMkLst>
          <pc:docMk/>
          <pc:sldMk cId="329569485" sldId="1013"/>
        </pc:sldMkLst>
      </pc:sldChg>
      <pc:sldMasterChg chg="addSldLayout delSldLayout">
        <pc:chgData name="Aisling O'Donnell" userId="dd16d55d8b2790dc" providerId="LiveId" clId="{26306A23-CC1B-4060-966B-92DCC657643A}" dt="2020-01-10T13:03:29.011" v="5" actId="47"/>
        <pc:sldMasterMkLst>
          <pc:docMk/>
          <pc:sldMasterMk cId="2592216829" sldId="2147483660"/>
        </pc:sldMasterMkLst>
        <pc:sldLayoutChg chg="add del">
          <pc:chgData name="Aisling O'Donnell" userId="dd16d55d8b2790dc" providerId="LiveId" clId="{26306A23-CC1B-4060-966B-92DCC657643A}" dt="2020-01-10T13:03:29.011" v="5" actId="47"/>
          <pc:sldLayoutMkLst>
            <pc:docMk/>
            <pc:sldMasterMk cId="2592216829" sldId="2147483660"/>
            <pc:sldLayoutMk cId="2856505442" sldId="2147483671"/>
          </pc:sldLayoutMkLst>
        </pc:sldLayoutChg>
        <pc:sldLayoutChg chg="add del">
          <pc:chgData name="Aisling O'Donnell" userId="dd16d55d8b2790dc" providerId="LiveId" clId="{26306A23-CC1B-4060-966B-92DCC657643A}" dt="2020-01-10T13:03:29.011" v="5" actId="47"/>
          <pc:sldLayoutMkLst>
            <pc:docMk/>
            <pc:sldMasterMk cId="2592216829" sldId="2147483660"/>
            <pc:sldLayoutMk cId="3098236165" sldId="2147483672"/>
          </pc:sldLayoutMkLst>
        </pc:sldLayoutChg>
      </pc:sldMasterChg>
    </pc:docChg>
  </pc:docChgLst>
  <pc:docChgLst>
    <pc:chgData name="Aisling O'Donnell" userId="dd16d55d8b2790dc" providerId="LiveId" clId="{1B4C6EFC-9F4E-400A-82E2-4F9752824315}"/>
    <pc:docChg chg="addSld delSld modSld modSection">
      <pc:chgData name="Aisling O'Donnell" userId="dd16d55d8b2790dc" providerId="LiveId" clId="{1B4C6EFC-9F4E-400A-82E2-4F9752824315}" dt="2020-05-06T17:49:04.636" v="2" actId="47"/>
      <pc:docMkLst>
        <pc:docMk/>
      </pc:docMkLst>
      <pc:sldChg chg="add del">
        <pc:chgData name="Aisling O'Donnell" userId="dd16d55d8b2790dc" providerId="LiveId" clId="{1B4C6EFC-9F4E-400A-82E2-4F9752824315}" dt="2020-05-06T17:49:04.636" v="2" actId="47"/>
        <pc:sldMkLst>
          <pc:docMk/>
          <pc:sldMk cId="2762464448" sldId="1126"/>
        </pc:sldMkLst>
      </pc:sldChg>
      <pc:sldChg chg="add">
        <pc:chgData name="Aisling O'Donnell" userId="dd16d55d8b2790dc" providerId="LiveId" clId="{1B4C6EFC-9F4E-400A-82E2-4F9752824315}" dt="2020-05-06T17:49:01.465" v="1"/>
        <pc:sldMkLst>
          <pc:docMk/>
          <pc:sldMk cId="2853145396" sldId="1244"/>
        </pc:sldMkLst>
      </pc:sldChg>
    </pc:docChg>
  </pc:docChgLst>
  <pc:docChgLst>
    <pc:chgData name="Aisling O'Donnell" userId="dd16d55d8b2790dc" providerId="LiveId" clId="{EACB0826-4138-4850-8019-F922827DC827}"/>
    <pc:docChg chg="addSld delSld modSld modSection">
      <pc:chgData name="Aisling O'Donnell" userId="dd16d55d8b2790dc" providerId="LiveId" clId="{EACB0826-4138-4850-8019-F922827DC827}" dt="2020-01-15T11:03:08.356" v="1" actId="47"/>
      <pc:docMkLst>
        <pc:docMk/>
      </pc:docMkLst>
      <pc:sldChg chg="del">
        <pc:chgData name="Aisling O'Donnell" userId="dd16d55d8b2790dc" providerId="LiveId" clId="{EACB0826-4138-4850-8019-F922827DC827}" dt="2020-01-15T11:03:08.356" v="1" actId="47"/>
        <pc:sldMkLst>
          <pc:docMk/>
          <pc:sldMk cId="3351908022" sldId="736"/>
        </pc:sldMkLst>
      </pc:sldChg>
      <pc:sldChg chg="add">
        <pc:chgData name="Aisling O'Donnell" userId="dd16d55d8b2790dc" providerId="LiveId" clId="{EACB0826-4138-4850-8019-F922827DC827}" dt="2020-01-15T11:03:07.262" v="0"/>
        <pc:sldMkLst>
          <pc:docMk/>
          <pc:sldMk cId="4192325802" sldId="1014"/>
        </pc:sldMkLst>
      </pc:sldChg>
    </pc:docChg>
  </pc:docChgLst>
  <pc:docChgLst>
    <pc:chgData name="Aisling O'Donnell" userId="dd16d55d8b2790dc" providerId="LiveId" clId="{62663259-C9FD-4A43-8D70-4921E0ACEDAA}"/>
    <pc:docChg chg="undo custSel addSld delSld modSld modSection">
      <pc:chgData name="Aisling O'Donnell" userId="dd16d55d8b2790dc" providerId="LiveId" clId="{62663259-C9FD-4A43-8D70-4921E0ACEDAA}" dt="2020-03-02T11:12:45.607" v="637" actId="20577"/>
      <pc:docMkLst>
        <pc:docMk/>
      </pc:docMkLst>
      <pc:sldChg chg="addSp delSp modSp">
        <pc:chgData name="Aisling O'Donnell" userId="dd16d55d8b2790dc" providerId="LiveId" clId="{62663259-C9FD-4A43-8D70-4921E0ACEDAA}" dt="2020-02-19T15:00:35.640" v="574" actId="14100"/>
        <pc:sldMkLst>
          <pc:docMk/>
          <pc:sldMk cId="4178385885" sldId="257"/>
        </pc:sldMkLst>
        <pc:spChg chg="mod">
          <ac:chgData name="Aisling O'Donnell" userId="dd16d55d8b2790dc" providerId="LiveId" clId="{62663259-C9FD-4A43-8D70-4921E0ACEDAA}" dt="2020-02-19T14:52:46.594" v="534" actId="14100"/>
          <ac:spMkLst>
            <pc:docMk/>
            <pc:sldMk cId="4178385885" sldId="257"/>
            <ac:spMk id="10" creationId="{7BF831BD-CA92-4F19-AF5F-98F2D644FAC8}"/>
          </ac:spMkLst>
        </pc:spChg>
        <pc:grpChg chg="del mod">
          <ac:chgData name="Aisling O'Donnell" userId="dd16d55d8b2790dc" providerId="LiveId" clId="{62663259-C9FD-4A43-8D70-4921E0ACEDAA}" dt="2020-01-30T11:26:18.216" v="1" actId="478"/>
          <ac:grpSpMkLst>
            <pc:docMk/>
            <pc:sldMk cId="4178385885" sldId="257"/>
            <ac:grpSpMk id="2" creationId="{00000000-0000-0000-0000-000000000000}"/>
          </ac:grpSpMkLst>
        </pc:grpChg>
        <pc:picChg chg="add mod">
          <ac:chgData name="Aisling O'Donnell" userId="dd16d55d8b2790dc" providerId="LiveId" clId="{62663259-C9FD-4A43-8D70-4921E0ACEDAA}" dt="2020-02-19T14:57:56.122" v="556" actId="1076"/>
          <ac:picMkLst>
            <pc:docMk/>
            <pc:sldMk cId="4178385885" sldId="257"/>
            <ac:picMk id="3" creationId="{B61F2F96-4235-447A-93FE-33A076826089}"/>
          </ac:picMkLst>
        </pc:picChg>
        <pc:picChg chg="add mod">
          <ac:chgData name="Aisling O'Donnell" userId="dd16d55d8b2790dc" providerId="LiveId" clId="{62663259-C9FD-4A43-8D70-4921E0ACEDAA}" dt="2020-02-19T14:57:56.122" v="556" actId="1076"/>
          <ac:picMkLst>
            <pc:docMk/>
            <pc:sldMk cId="4178385885" sldId="257"/>
            <ac:picMk id="5" creationId="{2E1378BC-E9DC-49E0-AEC2-7229420D33E0}"/>
          </ac:picMkLst>
        </pc:picChg>
        <pc:picChg chg="add mod">
          <ac:chgData name="Aisling O'Donnell" userId="dd16d55d8b2790dc" providerId="LiveId" clId="{62663259-C9FD-4A43-8D70-4921E0ACEDAA}" dt="2020-02-19T15:00:29.192" v="572" actId="1076"/>
          <ac:picMkLst>
            <pc:docMk/>
            <pc:sldMk cId="4178385885" sldId="257"/>
            <ac:picMk id="7" creationId="{C4B5AF86-6452-488B-9CDD-0C5D59D77C9D}"/>
          </ac:picMkLst>
        </pc:picChg>
        <pc:picChg chg="add del mod">
          <ac:chgData name="Aisling O'Donnell" userId="dd16d55d8b2790dc" providerId="LiveId" clId="{62663259-C9FD-4A43-8D70-4921E0ACEDAA}" dt="2020-02-19T15:00:20.234" v="567" actId="478"/>
          <ac:picMkLst>
            <pc:docMk/>
            <pc:sldMk cId="4178385885" sldId="257"/>
            <ac:picMk id="11" creationId="{69B1F523-998A-492B-8124-380A9E31D4C1}"/>
          </ac:picMkLst>
        </pc:picChg>
        <pc:picChg chg="add mod">
          <ac:chgData name="Aisling O'Donnell" userId="dd16d55d8b2790dc" providerId="LiveId" clId="{62663259-C9FD-4A43-8D70-4921E0ACEDAA}" dt="2020-02-19T15:00:35.640" v="574" actId="14100"/>
          <ac:picMkLst>
            <pc:docMk/>
            <pc:sldMk cId="4178385885" sldId="257"/>
            <ac:picMk id="13" creationId="{68AAF882-D962-4F76-90A7-D6CC01146DCD}"/>
          </ac:picMkLst>
        </pc:picChg>
      </pc:sldChg>
      <pc:sldChg chg="add del">
        <pc:chgData name="Aisling O'Donnell" userId="dd16d55d8b2790dc" providerId="LiveId" clId="{62663259-C9FD-4A43-8D70-4921E0ACEDAA}" dt="2020-02-19T15:01:52.654" v="576" actId="47"/>
        <pc:sldMkLst>
          <pc:docMk/>
          <pc:sldMk cId="761920093" sldId="261"/>
        </pc:sldMkLst>
      </pc:sldChg>
      <pc:sldChg chg="addSp delSp modSp add">
        <pc:chgData name="Aisling O'Donnell" userId="dd16d55d8b2790dc" providerId="LiveId" clId="{62663259-C9FD-4A43-8D70-4921E0ACEDAA}" dt="2020-02-19T14:51:16.890" v="480" actId="20577"/>
        <pc:sldMkLst>
          <pc:docMk/>
          <pc:sldMk cId="2469666323" sldId="264"/>
        </pc:sldMkLst>
        <pc:spChg chg="mod">
          <ac:chgData name="Aisling O'Donnell" userId="dd16d55d8b2790dc" providerId="LiveId" clId="{62663259-C9FD-4A43-8D70-4921E0ACEDAA}" dt="2020-02-19T14:50:43.898" v="443" actId="14100"/>
          <ac:spMkLst>
            <pc:docMk/>
            <pc:sldMk cId="2469666323" sldId="264"/>
            <ac:spMk id="16" creationId="{A112A969-8EC7-48E2-AFD5-2DE010F54BB8}"/>
          </ac:spMkLst>
        </pc:spChg>
        <pc:spChg chg="mod">
          <ac:chgData name="Aisling O'Donnell" userId="dd16d55d8b2790dc" providerId="LiveId" clId="{62663259-C9FD-4A43-8D70-4921E0ACEDAA}" dt="2020-02-19T14:50:43.898" v="443" actId="14100"/>
          <ac:spMkLst>
            <pc:docMk/>
            <pc:sldMk cId="2469666323" sldId="264"/>
            <ac:spMk id="17" creationId="{013C2A48-DEAE-43F0-9670-87496F712A6D}"/>
          </ac:spMkLst>
        </pc:spChg>
        <pc:spChg chg="mod">
          <ac:chgData name="Aisling O'Donnell" userId="dd16d55d8b2790dc" providerId="LiveId" clId="{62663259-C9FD-4A43-8D70-4921E0ACEDAA}" dt="2020-02-19T14:51:16.890" v="480" actId="20577"/>
          <ac:spMkLst>
            <pc:docMk/>
            <pc:sldMk cId="2469666323" sldId="264"/>
            <ac:spMk id="18" creationId="{2F0A62D5-0521-4DDB-90EE-0F35C95160D1}"/>
          </ac:spMkLst>
        </pc:spChg>
        <pc:spChg chg="mod">
          <ac:chgData name="Aisling O'Donnell" userId="dd16d55d8b2790dc" providerId="LiveId" clId="{62663259-C9FD-4A43-8D70-4921E0ACEDAA}" dt="2020-02-19T14:50:43.898" v="443" actId="14100"/>
          <ac:spMkLst>
            <pc:docMk/>
            <pc:sldMk cId="2469666323" sldId="264"/>
            <ac:spMk id="19" creationId="{03CFFCAE-5E33-4FA1-8370-FD372D59A559}"/>
          </ac:spMkLst>
        </pc:spChg>
        <pc:spChg chg="add del mod">
          <ac:chgData name="Aisling O'Donnell" userId="dd16d55d8b2790dc" providerId="LiveId" clId="{62663259-C9FD-4A43-8D70-4921E0ACEDAA}" dt="2020-02-19T14:49:25.834" v="186"/>
          <ac:spMkLst>
            <pc:docMk/>
            <pc:sldMk cId="2469666323" sldId="264"/>
            <ac:spMk id="20" creationId="{69CDAD3A-AC49-4F9B-9D46-51FF170F080F}"/>
          </ac:spMkLst>
        </pc:spChg>
        <pc:picChg chg="mod">
          <ac:chgData name="Aisling O'Donnell" userId="dd16d55d8b2790dc" providerId="LiveId" clId="{62663259-C9FD-4A43-8D70-4921E0ACEDAA}" dt="2020-02-19T14:50:49.602" v="445" actId="1076"/>
          <ac:picMkLst>
            <pc:docMk/>
            <pc:sldMk cId="2469666323" sldId="264"/>
            <ac:picMk id="25" creationId="{716FAD38-7EC2-4AB6-B85D-ADF7C7A01942}"/>
          </ac:picMkLst>
        </pc:picChg>
        <pc:picChg chg="mod">
          <ac:chgData name="Aisling O'Donnell" userId="dd16d55d8b2790dc" providerId="LiveId" clId="{62663259-C9FD-4A43-8D70-4921E0ACEDAA}" dt="2020-02-19T14:50:46.466" v="444" actId="1076"/>
          <ac:picMkLst>
            <pc:docMk/>
            <pc:sldMk cId="2469666323" sldId="264"/>
            <ac:picMk id="27" creationId="{528AE9E5-43DC-4A35-92B2-DF906B5E3FFC}"/>
          </ac:picMkLst>
        </pc:picChg>
      </pc:sldChg>
      <pc:sldChg chg="addSp delSp modSp add del">
        <pc:chgData name="Aisling O'Donnell" userId="dd16d55d8b2790dc" providerId="LiveId" clId="{62663259-C9FD-4A43-8D70-4921E0ACEDAA}" dt="2020-02-19T14:51:40.568" v="486" actId="1076"/>
        <pc:sldMkLst>
          <pc:docMk/>
          <pc:sldMk cId="3252723191" sldId="265"/>
        </pc:sldMkLst>
        <pc:spChg chg="mod">
          <ac:chgData name="Aisling O'Donnell" userId="dd16d55d8b2790dc" providerId="LiveId" clId="{62663259-C9FD-4A43-8D70-4921E0ACEDAA}" dt="2020-02-19T14:50:26.598" v="442" actId="20577"/>
          <ac:spMkLst>
            <pc:docMk/>
            <pc:sldMk cId="3252723191" sldId="265"/>
            <ac:spMk id="10" creationId="{2C77FB3B-1FE9-4CB8-9E3A-A20984539D39}"/>
          </ac:spMkLst>
        </pc:spChg>
        <pc:spChg chg="del">
          <ac:chgData name="Aisling O'Donnell" userId="dd16d55d8b2790dc" providerId="LiveId" clId="{62663259-C9FD-4A43-8D70-4921E0ACEDAA}" dt="2020-02-19T14:50:24.796" v="440" actId="478"/>
          <ac:spMkLst>
            <pc:docMk/>
            <pc:sldMk cId="3252723191" sldId="265"/>
            <ac:spMk id="22" creationId="{123CB500-AAE3-4371-ACA8-BC8AECEF14EA}"/>
          </ac:spMkLst>
        </pc:spChg>
        <pc:picChg chg="add del mod">
          <ac:chgData name="Aisling O'Donnell" userId="dd16d55d8b2790dc" providerId="LiveId" clId="{62663259-C9FD-4A43-8D70-4921E0ACEDAA}" dt="2020-02-19T14:51:38.023" v="485" actId="478"/>
          <ac:picMkLst>
            <pc:docMk/>
            <pc:sldMk cId="3252723191" sldId="265"/>
            <ac:picMk id="11" creationId="{10147202-DC3E-4553-8E31-F64A180C727B}"/>
          </ac:picMkLst>
        </pc:picChg>
        <pc:picChg chg="add del mod">
          <ac:chgData name="Aisling O'Donnell" userId="dd16d55d8b2790dc" providerId="LiveId" clId="{62663259-C9FD-4A43-8D70-4921E0ACEDAA}" dt="2020-02-19T14:51:38.023" v="485" actId="478"/>
          <ac:picMkLst>
            <pc:docMk/>
            <pc:sldMk cId="3252723191" sldId="265"/>
            <ac:picMk id="12" creationId="{68A688E7-5CCF-4075-B81F-2C31B688B5EB}"/>
          </ac:picMkLst>
        </pc:picChg>
        <pc:picChg chg="add del mod">
          <ac:chgData name="Aisling O'Donnell" userId="dd16d55d8b2790dc" providerId="LiveId" clId="{62663259-C9FD-4A43-8D70-4921E0ACEDAA}" dt="2020-02-19T14:51:38.023" v="485" actId="478"/>
          <ac:picMkLst>
            <pc:docMk/>
            <pc:sldMk cId="3252723191" sldId="265"/>
            <ac:picMk id="13" creationId="{974E1389-6852-4C4F-88BD-3E40435CB6A3}"/>
          </ac:picMkLst>
        </pc:picChg>
        <pc:picChg chg="add del">
          <ac:chgData name="Aisling O'Donnell" userId="dd16d55d8b2790dc" providerId="LiveId" clId="{62663259-C9FD-4A43-8D70-4921E0ACEDAA}" dt="2020-02-19T14:51:38.023" v="485" actId="478"/>
          <ac:picMkLst>
            <pc:docMk/>
            <pc:sldMk cId="3252723191" sldId="265"/>
            <ac:picMk id="14" creationId="{5DF593C2-2C4E-46C5-A059-31D953BDE6FA}"/>
          </ac:picMkLst>
        </pc:picChg>
        <pc:picChg chg="mod">
          <ac:chgData name="Aisling O'Donnell" userId="dd16d55d8b2790dc" providerId="LiveId" clId="{62663259-C9FD-4A43-8D70-4921E0ACEDAA}" dt="2020-02-19T14:51:40.568" v="486" actId="1076"/>
          <ac:picMkLst>
            <pc:docMk/>
            <pc:sldMk cId="3252723191" sldId="265"/>
            <ac:picMk id="17" creationId="{113A47F4-14C9-48C8-87D6-C4063D7F6DE8}"/>
          </ac:picMkLst>
        </pc:picChg>
      </pc:sldChg>
      <pc:sldChg chg="addSp delSp modSp">
        <pc:chgData name="Aisling O'Donnell" userId="dd16d55d8b2790dc" providerId="LiveId" clId="{62663259-C9FD-4A43-8D70-4921E0ACEDAA}" dt="2020-02-19T15:04:43.587" v="617" actId="478"/>
        <pc:sldMkLst>
          <pc:docMk/>
          <pc:sldMk cId="4062062241" sldId="714"/>
        </pc:sldMkLst>
        <pc:spChg chg="add del mod">
          <ac:chgData name="Aisling O'Donnell" userId="dd16d55d8b2790dc" providerId="LiveId" clId="{62663259-C9FD-4A43-8D70-4921E0ACEDAA}" dt="2020-02-19T14:48:09.246" v="155" actId="478"/>
          <ac:spMkLst>
            <pc:docMk/>
            <pc:sldMk cId="4062062241" sldId="714"/>
            <ac:spMk id="19" creationId="{EAFE4CCA-CB0C-4D9B-8A44-EE60D14F776E}"/>
          </ac:spMkLst>
        </pc:spChg>
        <pc:spChg chg="mod">
          <ac:chgData name="Aisling O'Donnell" userId="dd16d55d8b2790dc" providerId="LiveId" clId="{62663259-C9FD-4A43-8D70-4921E0ACEDAA}" dt="2020-02-19T15:02:24.786" v="599" actId="20577"/>
          <ac:spMkLst>
            <pc:docMk/>
            <pc:sldMk cId="4062062241" sldId="714"/>
            <ac:spMk id="39" creationId="{4FEDFDFF-534F-4B44-8174-C7BF69F72672}"/>
          </ac:spMkLst>
        </pc:spChg>
        <pc:spChg chg="mod">
          <ac:chgData name="Aisling O'Donnell" userId="dd16d55d8b2790dc" providerId="LiveId" clId="{62663259-C9FD-4A43-8D70-4921E0ACEDAA}" dt="2020-02-19T15:02:44.871" v="603" actId="1076"/>
          <ac:spMkLst>
            <pc:docMk/>
            <pc:sldMk cId="4062062241" sldId="714"/>
            <ac:spMk id="41" creationId="{5F3F5310-6DE5-4B33-846C-0D77C1D35DAD}"/>
          </ac:spMkLst>
        </pc:spChg>
        <pc:picChg chg="add del mod">
          <ac:chgData name="Aisling O'Donnell" userId="dd16d55d8b2790dc" providerId="LiveId" clId="{62663259-C9FD-4A43-8D70-4921E0ACEDAA}" dt="2020-02-19T15:04:33.032" v="613" actId="478"/>
          <ac:picMkLst>
            <pc:docMk/>
            <pc:sldMk cId="4062062241" sldId="714"/>
            <ac:picMk id="3" creationId="{049CF82E-BF40-4645-8989-44CE1C88925B}"/>
          </ac:picMkLst>
        </pc:picChg>
        <pc:picChg chg="add mod">
          <ac:chgData name="Aisling O'Donnell" userId="dd16d55d8b2790dc" providerId="LiveId" clId="{62663259-C9FD-4A43-8D70-4921E0ACEDAA}" dt="2020-02-19T15:04:37.663" v="614" actId="1076"/>
          <ac:picMkLst>
            <pc:docMk/>
            <pc:sldMk cId="4062062241" sldId="714"/>
            <ac:picMk id="21" creationId="{1CD5F25B-228B-465F-9728-9F1581CAC9CB}"/>
          </ac:picMkLst>
        </pc:picChg>
        <pc:picChg chg="del mod ord">
          <ac:chgData name="Aisling O'Donnell" userId="dd16d55d8b2790dc" providerId="LiveId" clId="{62663259-C9FD-4A43-8D70-4921E0ACEDAA}" dt="2020-02-19T14:47:55.557" v="142" actId="478"/>
          <ac:picMkLst>
            <pc:docMk/>
            <pc:sldMk cId="4062062241" sldId="714"/>
            <ac:picMk id="24" creationId="{A2274789-C1DC-4E1B-A4F4-5E3FC6625993}"/>
          </ac:picMkLst>
        </pc:picChg>
        <pc:picChg chg="add del mod">
          <ac:chgData name="Aisling O'Donnell" userId="dd16d55d8b2790dc" providerId="LiveId" clId="{62663259-C9FD-4A43-8D70-4921E0ACEDAA}" dt="2020-02-19T15:04:43.587" v="617" actId="478"/>
          <ac:picMkLst>
            <pc:docMk/>
            <pc:sldMk cId="4062062241" sldId="714"/>
            <ac:picMk id="26" creationId="{79C92966-3301-429A-82DF-F5C406CF26E8}"/>
          </ac:picMkLst>
        </pc:picChg>
        <pc:picChg chg="mod ord">
          <ac:chgData name="Aisling O'Donnell" userId="dd16d55d8b2790dc" providerId="LiveId" clId="{62663259-C9FD-4A43-8D70-4921E0ACEDAA}" dt="2020-02-19T14:36:58.188" v="62" actId="1076"/>
          <ac:picMkLst>
            <pc:docMk/>
            <pc:sldMk cId="4062062241" sldId="714"/>
            <ac:picMk id="40" creationId="{0CC3D397-6B9E-4B87-A82C-3D2EBF544792}"/>
          </ac:picMkLst>
        </pc:picChg>
      </pc:sldChg>
      <pc:sldChg chg="modSp mod">
        <pc:chgData name="Aisling O'Donnell" userId="dd16d55d8b2790dc" providerId="LiveId" clId="{62663259-C9FD-4A43-8D70-4921E0ACEDAA}" dt="2020-03-02T11:12:22.141" v="618" actId="208"/>
        <pc:sldMkLst>
          <pc:docMk/>
          <pc:sldMk cId="2019842873" sldId="733"/>
        </pc:sldMkLst>
        <pc:spChg chg="mod">
          <ac:chgData name="Aisling O'Donnell" userId="dd16d55d8b2790dc" providerId="LiveId" clId="{62663259-C9FD-4A43-8D70-4921E0ACEDAA}" dt="2020-03-02T11:12:22.141" v="618" actId="208"/>
          <ac:spMkLst>
            <pc:docMk/>
            <pc:sldMk cId="2019842873" sldId="733"/>
            <ac:spMk id="2" creationId="{8D7877AA-5929-4612-9EB8-54A4E0BB1597}"/>
          </ac:spMkLst>
        </pc:spChg>
      </pc:sldChg>
      <pc:sldChg chg="add del">
        <pc:chgData name="Aisling O'Donnell" userId="dd16d55d8b2790dc" providerId="LiveId" clId="{62663259-C9FD-4A43-8D70-4921E0ACEDAA}" dt="2020-02-19T14:49:24.403" v="182" actId="2696"/>
        <pc:sldMkLst>
          <pc:docMk/>
          <pc:sldMk cId="852412530" sldId="746"/>
        </pc:sldMkLst>
      </pc:sldChg>
      <pc:sldChg chg="delSp modSp modNotesTx">
        <pc:chgData name="Aisling O'Donnell" userId="dd16d55d8b2790dc" providerId="LiveId" clId="{62663259-C9FD-4A43-8D70-4921E0ACEDAA}" dt="2020-03-02T11:12:45.607" v="637" actId="20577"/>
        <pc:sldMkLst>
          <pc:docMk/>
          <pc:sldMk cId="929329485" sldId="760"/>
        </pc:sldMkLst>
        <pc:grpChg chg="del mod">
          <ac:chgData name="Aisling O'Donnell" userId="dd16d55d8b2790dc" providerId="LiveId" clId="{62663259-C9FD-4A43-8D70-4921E0ACEDAA}" dt="2020-01-30T11:26:26.327" v="3" actId="478"/>
          <ac:grpSpMkLst>
            <pc:docMk/>
            <pc:sldMk cId="929329485" sldId="760"/>
            <ac:grpSpMk id="4" creationId="{00000000-0000-0000-0000-000000000000}"/>
          </ac:grpSpMkLst>
        </pc:grpChg>
      </pc:sldChg>
      <pc:sldChg chg="delSp modSp modNotesTx">
        <pc:chgData name="Aisling O'Donnell" userId="dd16d55d8b2790dc" providerId="LiveId" clId="{62663259-C9FD-4A43-8D70-4921E0ACEDAA}" dt="2020-03-02T11:12:36.043" v="636" actId="20577"/>
        <pc:sldMkLst>
          <pc:docMk/>
          <pc:sldMk cId="4052807744" sldId="822"/>
        </pc:sldMkLst>
        <pc:grpChg chg="del mod">
          <ac:chgData name="Aisling O'Donnell" userId="dd16d55d8b2790dc" providerId="LiveId" clId="{62663259-C9FD-4A43-8D70-4921E0ACEDAA}" dt="2020-01-30T11:26:29.167" v="5" actId="478"/>
          <ac:grpSpMkLst>
            <pc:docMk/>
            <pc:sldMk cId="4052807744" sldId="822"/>
            <ac:grpSpMk id="4" creationId="{00000000-0000-0000-0000-000000000000}"/>
          </ac:grpSpMkLst>
        </pc:grpChg>
      </pc:sldChg>
      <pc:sldChg chg="delSp">
        <pc:chgData name="Aisling O'Donnell" userId="dd16d55d8b2790dc" providerId="LiveId" clId="{62663259-C9FD-4A43-8D70-4921E0ACEDAA}" dt="2020-02-17T10:29:57.244" v="6" actId="478"/>
        <pc:sldMkLst>
          <pc:docMk/>
          <pc:sldMk cId="329569485" sldId="1013"/>
        </pc:sldMkLst>
        <pc:picChg chg="del">
          <ac:chgData name="Aisling O'Donnell" userId="dd16d55d8b2790dc" providerId="LiveId" clId="{62663259-C9FD-4A43-8D70-4921E0ACEDAA}" dt="2020-02-17T10:29:57.244" v="6" actId="478"/>
          <ac:picMkLst>
            <pc:docMk/>
            <pc:sldMk cId="329569485" sldId="1013"/>
            <ac:picMk id="20" creationId="{EB1DFD4E-4BCC-4BD3-837C-BF3E41A5C398}"/>
          </ac:picMkLst>
        </pc:picChg>
      </pc:sldChg>
      <pc:sldChg chg="modSp">
        <pc:chgData name="Aisling O'Donnell" userId="dd16d55d8b2790dc" providerId="LiveId" clId="{62663259-C9FD-4A43-8D70-4921E0ACEDAA}" dt="2020-02-17T10:30:50.906" v="16" actId="20577"/>
        <pc:sldMkLst>
          <pc:docMk/>
          <pc:sldMk cId="4192325802" sldId="1014"/>
        </pc:sldMkLst>
        <pc:spChg chg="mod">
          <ac:chgData name="Aisling O'Donnell" userId="dd16d55d8b2790dc" providerId="LiveId" clId="{62663259-C9FD-4A43-8D70-4921E0ACEDAA}" dt="2020-02-17T10:30:12.307" v="8" actId="207"/>
          <ac:spMkLst>
            <pc:docMk/>
            <pc:sldMk cId="4192325802" sldId="1014"/>
            <ac:spMk id="12" creationId="{44D72E9C-F1B6-4373-A3CD-843567B10B03}"/>
          </ac:spMkLst>
        </pc:spChg>
        <pc:spChg chg="mod">
          <ac:chgData name="Aisling O'Donnell" userId="dd16d55d8b2790dc" providerId="LiveId" clId="{62663259-C9FD-4A43-8D70-4921E0ACEDAA}" dt="2020-02-17T10:30:39.895" v="14" actId="20577"/>
          <ac:spMkLst>
            <pc:docMk/>
            <pc:sldMk cId="4192325802" sldId="1014"/>
            <ac:spMk id="19" creationId="{1D6E6CB8-8AD4-4AB9-916F-2C9DC6F59431}"/>
          </ac:spMkLst>
        </pc:spChg>
        <pc:spChg chg="mod">
          <ac:chgData name="Aisling O'Donnell" userId="dd16d55d8b2790dc" providerId="LiveId" clId="{62663259-C9FD-4A43-8D70-4921E0ACEDAA}" dt="2020-02-17T10:30:50.906" v="16" actId="20577"/>
          <ac:spMkLst>
            <pc:docMk/>
            <pc:sldMk cId="4192325802" sldId="1014"/>
            <ac:spMk id="20" creationId="{FC4A2BAD-5BA9-405A-99AE-63E779390EBA}"/>
          </ac:spMkLst>
        </pc:spChg>
        <pc:picChg chg="mod">
          <ac:chgData name="Aisling O'Donnell" userId="dd16d55d8b2790dc" providerId="LiveId" clId="{62663259-C9FD-4A43-8D70-4921E0ACEDAA}" dt="2020-02-17T10:30:09.775" v="7" actId="207"/>
          <ac:picMkLst>
            <pc:docMk/>
            <pc:sldMk cId="4192325802" sldId="1014"/>
            <ac:picMk id="15" creationId="{1B4A9E2B-7EFB-4E0F-9F53-CBEEF9C3CFD7}"/>
          </ac:picMkLst>
        </pc:picChg>
      </pc:sldChg>
    </pc:docChg>
  </pc:docChgLst>
  <pc:docChgLst>
    <pc:chgData name="Aisling O'Donnell" userId="dd16d55d8b2790dc" providerId="LiveId" clId="{C222CFDE-C49C-40FF-A159-A52764310CED}"/>
    <pc:docChg chg="custSel addSld delSld modSld modSection">
      <pc:chgData name="Aisling O'Donnell" userId="dd16d55d8b2790dc" providerId="LiveId" clId="{C222CFDE-C49C-40FF-A159-A52764310CED}" dt="2020-03-20T15:40:50.177" v="20" actId="5793"/>
      <pc:docMkLst>
        <pc:docMk/>
      </pc:docMkLst>
      <pc:sldChg chg="delSp modSp">
        <pc:chgData name="Aisling O'Donnell" userId="dd16d55d8b2790dc" providerId="LiveId" clId="{C222CFDE-C49C-40FF-A159-A52764310CED}" dt="2020-03-20T15:39:03.480" v="10" actId="5793"/>
        <pc:sldMkLst>
          <pc:docMk/>
          <pc:sldMk cId="4178385885" sldId="257"/>
        </pc:sldMkLst>
        <pc:spChg chg="mod">
          <ac:chgData name="Aisling O'Donnell" userId="dd16d55d8b2790dc" providerId="LiveId" clId="{C222CFDE-C49C-40FF-A159-A52764310CED}" dt="2020-03-20T15:39:03.480" v="10" actId="5793"/>
          <ac:spMkLst>
            <pc:docMk/>
            <pc:sldMk cId="4178385885" sldId="257"/>
            <ac:spMk id="10" creationId="{7BF831BD-CA92-4F19-AF5F-98F2D644FAC8}"/>
          </ac:spMkLst>
        </pc:spChg>
        <pc:picChg chg="del">
          <ac:chgData name="Aisling O'Donnell" userId="dd16d55d8b2790dc" providerId="LiveId" clId="{C222CFDE-C49C-40FF-A159-A52764310CED}" dt="2020-03-18T16:17:14.460" v="0" actId="478"/>
          <ac:picMkLst>
            <pc:docMk/>
            <pc:sldMk cId="4178385885" sldId="257"/>
            <ac:picMk id="3" creationId="{B61F2F96-4235-447A-93FE-33A076826089}"/>
          </ac:picMkLst>
        </pc:picChg>
        <pc:picChg chg="del">
          <ac:chgData name="Aisling O'Donnell" userId="dd16d55d8b2790dc" providerId="LiveId" clId="{C222CFDE-C49C-40FF-A159-A52764310CED}" dt="2020-03-18T16:17:14.460" v="0" actId="478"/>
          <ac:picMkLst>
            <pc:docMk/>
            <pc:sldMk cId="4178385885" sldId="257"/>
            <ac:picMk id="5" creationId="{2E1378BC-E9DC-49E0-AEC2-7229420D33E0}"/>
          </ac:picMkLst>
        </pc:picChg>
        <pc:picChg chg="del">
          <ac:chgData name="Aisling O'Donnell" userId="dd16d55d8b2790dc" providerId="LiveId" clId="{C222CFDE-C49C-40FF-A159-A52764310CED}" dt="2020-03-18T16:17:14.460" v="0" actId="478"/>
          <ac:picMkLst>
            <pc:docMk/>
            <pc:sldMk cId="4178385885" sldId="257"/>
            <ac:picMk id="7" creationId="{C4B5AF86-6452-488B-9CDD-0C5D59D77C9D}"/>
          </ac:picMkLst>
        </pc:picChg>
        <pc:picChg chg="del">
          <ac:chgData name="Aisling O'Donnell" userId="dd16d55d8b2790dc" providerId="LiveId" clId="{C222CFDE-C49C-40FF-A159-A52764310CED}" dt="2020-03-18T16:17:14.460" v="0" actId="478"/>
          <ac:picMkLst>
            <pc:docMk/>
            <pc:sldMk cId="4178385885" sldId="257"/>
            <ac:picMk id="13" creationId="{68AAF882-D962-4F76-90A7-D6CC01146DCD}"/>
          </ac:picMkLst>
        </pc:picChg>
      </pc:sldChg>
      <pc:sldChg chg="delSp modSp">
        <pc:chgData name="Aisling O'Donnell" userId="dd16d55d8b2790dc" providerId="LiveId" clId="{C222CFDE-C49C-40FF-A159-A52764310CED}" dt="2020-03-20T15:38:57.402" v="6" actId="6549"/>
        <pc:sldMkLst>
          <pc:docMk/>
          <pc:sldMk cId="2469666323" sldId="264"/>
        </pc:sldMkLst>
        <pc:spChg chg="mod">
          <ac:chgData name="Aisling O'Donnell" userId="dd16d55d8b2790dc" providerId="LiveId" clId="{C222CFDE-C49C-40FF-A159-A52764310CED}" dt="2020-03-20T15:38:57.402" v="6" actId="6549"/>
          <ac:spMkLst>
            <pc:docMk/>
            <pc:sldMk cId="2469666323" sldId="264"/>
            <ac:spMk id="3" creationId="{BB22C464-566A-4CE6-A3E5-87A86B14892E}"/>
          </ac:spMkLst>
        </pc:spChg>
        <pc:picChg chg="del">
          <ac:chgData name="Aisling O'Donnell" userId="dd16d55d8b2790dc" providerId="LiveId" clId="{C222CFDE-C49C-40FF-A159-A52764310CED}" dt="2020-03-20T15:38:47.267" v="2" actId="478"/>
          <ac:picMkLst>
            <pc:docMk/>
            <pc:sldMk cId="2469666323" sldId="264"/>
            <ac:picMk id="7" creationId="{1FF30E14-6F98-4B7A-BCC4-B986DE8F12A7}"/>
          </ac:picMkLst>
        </pc:picChg>
        <pc:picChg chg="del">
          <ac:chgData name="Aisling O'Donnell" userId="dd16d55d8b2790dc" providerId="LiveId" clId="{C222CFDE-C49C-40FF-A159-A52764310CED}" dt="2020-03-20T15:38:50.621" v="3" actId="478"/>
          <ac:picMkLst>
            <pc:docMk/>
            <pc:sldMk cId="2469666323" sldId="264"/>
            <ac:picMk id="8" creationId="{11059F06-E48E-4E96-A10D-6250051306BF}"/>
          </ac:picMkLst>
        </pc:picChg>
        <pc:picChg chg="del">
          <ac:chgData name="Aisling O'Donnell" userId="dd16d55d8b2790dc" providerId="LiveId" clId="{C222CFDE-C49C-40FF-A159-A52764310CED}" dt="2020-03-20T15:38:47.267" v="2" actId="478"/>
          <ac:picMkLst>
            <pc:docMk/>
            <pc:sldMk cId="2469666323" sldId="264"/>
            <ac:picMk id="11" creationId="{25B6D5D8-85BB-4F26-8DE0-3AA8BA284E98}"/>
          </ac:picMkLst>
        </pc:picChg>
        <pc:picChg chg="del">
          <ac:chgData name="Aisling O'Donnell" userId="dd16d55d8b2790dc" providerId="LiveId" clId="{C222CFDE-C49C-40FF-A159-A52764310CED}" dt="2020-03-20T15:38:52.528" v="4" actId="478"/>
          <ac:picMkLst>
            <pc:docMk/>
            <pc:sldMk cId="2469666323" sldId="264"/>
            <ac:picMk id="12" creationId="{E890016E-DB8E-4256-98C3-9F360B3A81C9}"/>
          </ac:picMkLst>
        </pc:picChg>
        <pc:picChg chg="del">
          <ac:chgData name="Aisling O'Donnell" userId="dd16d55d8b2790dc" providerId="LiveId" clId="{C222CFDE-C49C-40FF-A159-A52764310CED}" dt="2020-03-20T15:38:50.621" v="3" actId="478"/>
          <ac:picMkLst>
            <pc:docMk/>
            <pc:sldMk cId="2469666323" sldId="264"/>
            <ac:picMk id="13" creationId="{FE7A647F-AA30-4CE3-A128-7D839271D092}"/>
          </ac:picMkLst>
        </pc:picChg>
        <pc:picChg chg="del">
          <ac:chgData name="Aisling O'Donnell" userId="dd16d55d8b2790dc" providerId="LiveId" clId="{C222CFDE-C49C-40FF-A159-A52764310CED}" dt="2020-03-20T15:38:47.267" v="2" actId="478"/>
          <ac:picMkLst>
            <pc:docMk/>
            <pc:sldMk cId="2469666323" sldId="264"/>
            <ac:picMk id="14" creationId="{6F7F46A2-F757-4A81-8D47-94BAF07E0800}"/>
          </ac:picMkLst>
        </pc:picChg>
        <pc:picChg chg="del">
          <ac:chgData name="Aisling O'Donnell" userId="dd16d55d8b2790dc" providerId="LiveId" clId="{C222CFDE-C49C-40FF-A159-A52764310CED}" dt="2020-03-20T15:38:50.621" v="3" actId="478"/>
          <ac:picMkLst>
            <pc:docMk/>
            <pc:sldMk cId="2469666323" sldId="264"/>
            <ac:picMk id="21" creationId="{0158890B-F8B5-44A3-8124-1EE09E33A3F6}"/>
          </ac:picMkLst>
        </pc:picChg>
        <pc:picChg chg="del">
          <ac:chgData name="Aisling O'Donnell" userId="dd16d55d8b2790dc" providerId="LiveId" clId="{C222CFDE-C49C-40FF-A159-A52764310CED}" dt="2020-03-20T15:38:47.267" v="2" actId="478"/>
          <ac:picMkLst>
            <pc:docMk/>
            <pc:sldMk cId="2469666323" sldId="264"/>
            <ac:picMk id="23" creationId="{6F7433D7-61C2-48EE-9A10-7F30F58C1D3F}"/>
          </ac:picMkLst>
        </pc:picChg>
        <pc:picChg chg="del">
          <ac:chgData name="Aisling O'Donnell" userId="dd16d55d8b2790dc" providerId="LiveId" clId="{C222CFDE-C49C-40FF-A159-A52764310CED}" dt="2020-03-20T15:38:50.621" v="3" actId="478"/>
          <ac:picMkLst>
            <pc:docMk/>
            <pc:sldMk cId="2469666323" sldId="264"/>
            <ac:picMk id="25" creationId="{716FAD38-7EC2-4AB6-B85D-ADF7C7A01942}"/>
          </ac:picMkLst>
        </pc:picChg>
        <pc:picChg chg="del">
          <ac:chgData name="Aisling O'Donnell" userId="dd16d55d8b2790dc" providerId="LiveId" clId="{C222CFDE-C49C-40FF-A159-A52764310CED}" dt="2020-03-20T15:38:47.267" v="2" actId="478"/>
          <ac:picMkLst>
            <pc:docMk/>
            <pc:sldMk cId="2469666323" sldId="264"/>
            <ac:picMk id="27" creationId="{528AE9E5-43DC-4A35-92B2-DF906B5E3FFC}"/>
          </ac:picMkLst>
        </pc:picChg>
      </pc:sldChg>
      <pc:sldChg chg="del">
        <pc:chgData name="Aisling O'Donnell" userId="dd16d55d8b2790dc" providerId="LiveId" clId="{C222CFDE-C49C-40FF-A159-A52764310CED}" dt="2020-03-20T15:38:42.963" v="1" actId="47"/>
        <pc:sldMkLst>
          <pc:docMk/>
          <pc:sldMk cId="3252723191" sldId="265"/>
        </pc:sldMkLst>
      </pc:sldChg>
      <pc:sldChg chg="modSp">
        <pc:chgData name="Aisling O'Donnell" userId="dd16d55d8b2790dc" providerId="LiveId" clId="{C222CFDE-C49C-40FF-A159-A52764310CED}" dt="2020-03-20T15:40:42.031" v="16" actId="1076"/>
        <pc:sldMkLst>
          <pc:docMk/>
          <pc:sldMk cId="4062062241" sldId="714"/>
        </pc:sldMkLst>
        <pc:spChg chg="mod">
          <ac:chgData name="Aisling O'Donnell" userId="dd16d55d8b2790dc" providerId="LiveId" clId="{C222CFDE-C49C-40FF-A159-A52764310CED}" dt="2020-03-20T15:40:30.118" v="13" actId="1076"/>
          <ac:spMkLst>
            <pc:docMk/>
            <pc:sldMk cId="4062062241" sldId="714"/>
            <ac:spMk id="25" creationId="{FF2F8BF6-BDA2-432E-B042-9E0C6BE29C30}"/>
          </ac:spMkLst>
        </pc:spChg>
        <pc:spChg chg="mod">
          <ac:chgData name="Aisling O'Donnell" userId="dd16d55d8b2790dc" providerId="LiveId" clId="{C222CFDE-C49C-40FF-A159-A52764310CED}" dt="2020-03-20T15:40:33.176" v="14" actId="1076"/>
          <ac:spMkLst>
            <pc:docMk/>
            <pc:sldMk cId="4062062241" sldId="714"/>
            <ac:spMk id="27" creationId="{001CFEF7-42AC-4E0D-959C-7DD6150B6DE3}"/>
          </ac:spMkLst>
        </pc:spChg>
        <pc:spChg chg="mod">
          <ac:chgData name="Aisling O'Donnell" userId="dd16d55d8b2790dc" providerId="LiveId" clId="{C222CFDE-C49C-40FF-A159-A52764310CED}" dt="2020-03-20T15:40:35.875" v="15" actId="1076"/>
          <ac:spMkLst>
            <pc:docMk/>
            <pc:sldMk cId="4062062241" sldId="714"/>
            <ac:spMk id="49" creationId="{00000000-0000-0000-0000-000000000000}"/>
          </ac:spMkLst>
        </pc:spChg>
        <pc:picChg chg="mod">
          <ac:chgData name="Aisling O'Donnell" userId="dd16d55d8b2790dc" providerId="LiveId" clId="{C222CFDE-C49C-40FF-A159-A52764310CED}" dt="2020-03-20T15:40:30.118" v="13" actId="1076"/>
          <ac:picMkLst>
            <pc:docMk/>
            <pc:sldMk cId="4062062241" sldId="714"/>
            <ac:picMk id="23" creationId="{FB6904B1-93A7-4D8B-802C-16F48733E9A0}"/>
          </ac:picMkLst>
        </pc:picChg>
        <pc:picChg chg="mod">
          <ac:chgData name="Aisling O'Donnell" userId="dd16d55d8b2790dc" providerId="LiveId" clId="{C222CFDE-C49C-40FF-A159-A52764310CED}" dt="2020-03-20T15:40:42.031" v="16" actId="1076"/>
          <ac:picMkLst>
            <pc:docMk/>
            <pc:sldMk cId="4062062241" sldId="714"/>
            <ac:picMk id="35" creationId="{314164F0-5457-4CDB-B7BD-4DD3216182E6}"/>
          </ac:picMkLst>
        </pc:picChg>
      </pc:sldChg>
      <pc:sldChg chg="modSp">
        <pc:chgData name="Aisling O'Donnell" userId="dd16d55d8b2790dc" providerId="LiveId" clId="{C222CFDE-C49C-40FF-A159-A52764310CED}" dt="2020-03-20T15:40:50.177" v="20" actId="5793"/>
        <pc:sldMkLst>
          <pc:docMk/>
          <pc:sldMk cId="329569485" sldId="1013"/>
        </pc:sldMkLst>
        <pc:spChg chg="mod">
          <ac:chgData name="Aisling O'Donnell" userId="dd16d55d8b2790dc" providerId="LiveId" clId="{C222CFDE-C49C-40FF-A159-A52764310CED}" dt="2020-03-20T15:40:50.177" v="20" actId="5793"/>
          <ac:spMkLst>
            <pc:docMk/>
            <pc:sldMk cId="329569485" sldId="1013"/>
            <ac:spMk id="12" creationId="{96235FF7-D6F4-D84C-99F7-A9FF75F0CB07}"/>
          </ac:spMkLst>
        </pc:spChg>
      </pc:sldChg>
      <pc:sldChg chg="add">
        <pc:chgData name="Aisling O'Donnell" userId="dd16d55d8b2790dc" providerId="LiveId" clId="{C222CFDE-C49C-40FF-A159-A52764310CED}" dt="2020-03-20T15:40:02.759" v="11"/>
        <pc:sldMkLst>
          <pc:docMk/>
          <pc:sldMk cId="1252020578" sldId="1015"/>
        </pc:sldMkLst>
      </pc:sldChg>
      <pc:sldChg chg="modSp add">
        <pc:chgData name="Aisling O'Donnell" userId="dd16d55d8b2790dc" providerId="LiveId" clId="{C222CFDE-C49C-40FF-A159-A52764310CED}" dt="2020-03-20T15:40:14.203" v="12" actId="20577"/>
        <pc:sldMkLst>
          <pc:docMk/>
          <pc:sldMk cId="661266712" sldId="1146"/>
        </pc:sldMkLst>
        <pc:spChg chg="mod">
          <ac:chgData name="Aisling O'Donnell" userId="dd16d55d8b2790dc" providerId="LiveId" clId="{C222CFDE-C49C-40FF-A159-A52764310CED}" dt="2020-03-20T15:40:14.203" v="12" actId="20577"/>
          <ac:spMkLst>
            <pc:docMk/>
            <pc:sldMk cId="661266712" sldId="1146"/>
            <ac:spMk id="31" creationId="{FF857A6A-0698-4406-A68C-82C490EB7B97}"/>
          </ac:spMkLst>
        </pc:spChg>
      </pc:sldChg>
      <pc:sldChg chg="add">
        <pc:chgData name="Aisling O'Donnell" userId="dd16d55d8b2790dc" providerId="LiveId" clId="{C222CFDE-C49C-40FF-A159-A52764310CED}" dt="2020-03-20T15:40:02.759" v="11"/>
        <pc:sldMkLst>
          <pc:docMk/>
          <pc:sldMk cId="3002138347" sldId="11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639A9-0CD2-2744-B770-EA455BEF754E}" type="datetimeFigureOut">
              <a:rPr lang="en-US" smtClean="0"/>
              <a:t>5/14/2020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1A601-D8BD-B040-ABA4-FE93694EBCFA}" type="slidenum">
              <a:rPr lang="en-US" smtClean="0"/>
              <a:t>‹#›</a:t>
            </a:fld>
            <a:endParaRPr lang="en-US"/>
          </a:p>
        </p:txBody>
      </p:sp>
    </p:spTree>
    <p:extLst>
      <p:ext uri="{BB962C8B-B14F-4D97-AF65-F5344CB8AC3E}">
        <p14:creationId xmlns:p14="http://schemas.microsoft.com/office/powerpoint/2010/main" val="589485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hs.uk/live-well/sleep-and-tiredness/how-much-sleep-do-kids-need/"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nhs.uk/news/neurology/lack-of-sleep-may-disrupt-development-of-a-childs-brain/"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hs.uk/live-well/sleep-and-tiredness/how-much-sleep-do-kids-need/"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nhs.uk/news/neurology/lack-of-sleep-may-disrupt-development-of-a-childs-brai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hs.uk/live-well/sleep-and-tiredness/how-much-sleep-do-kids-need/"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nhs.uk/news/neurology/lack-of-sleep-may-disrupt-development-of-a-childs-brai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cons8.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hs.uk/live-well/sleep-and-tiredness/how-much-sleep-do-kids-need/"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nhs.uk/news/neurology/lack-of-sleep-may-disrupt-development-of-a-childs-brai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a:t>
            </a:fld>
            <a:endParaRPr lang="en-GB" dirty="0"/>
          </a:p>
        </p:txBody>
      </p:sp>
    </p:spTree>
    <p:extLst>
      <p:ext uri="{BB962C8B-B14F-4D97-AF65-F5344CB8AC3E}">
        <p14:creationId xmlns:p14="http://schemas.microsoft.com/office/powerpoint/2010/main" val="3149353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5"/>
          </p:nvPr>
        </p:nvSpPr>
        <p:spPr/>
        <p:txBody>
          <a:bodyPr/>
          <a:lstStyle/>
          <a:p>
            <a:fld id="{20F1A601-D8BD-B040-ABA4-FE93694EBCFA}" type="slidenum">
              <a:rPr lang="en-US" smtClean="0"/>
              <a:t>10</a:t>
            </a:fld>
            <a:endParaRPr lang="en-US"/>
          </a:p>
        </p:txBody>
      </p:sp>
    </p:spTree>
    <p:extLst>
      <p:ext uri="{BB962C8B-B14F-4D97-AF65-F5344CB8AC3E}">
        <p14:creationId xmlns:p14="http://schemas.microsoft.com/office/powerpoint/2010/main" val="2396576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11</a:t>
            </a:fld>
            <a:endParaRPr lang="en-GB" dirty="0"/>
          </a:p>
        </p:txBody>
      </p:sp>
    </p:spTree>
    <p:extLst>
      <p:ext uri="{BB962C8B-B14F-4D97-AF65-F5344CB8AC3E}">
        <p14:creationId xmlns:p14="http://schemas.microsoft.com/office/powerpoint/2010/main" val="1282090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Parent’s note: </a:t>
            </a:r>
            <a:r>
              <a:rPr lang="en-US" b="0" dirty="0"/>
              <a:t>this activity works best in full screen. </a:t>
            </a:r>
          </a:p>
          <a:p>
            <a:endParaRPr lang="en-US" b="0" dirty="0"/>
          </a:p>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12</a:t>
            </a:fld>
            <a:endParaRPr lang="en-US"/>
          </a:p>
        </p:txBody>
      </p:sp>
    </p:spTree>
    <p:extLst>
      <p:ext uri="{BB962C8B-B14F-4D97-AF65-F5344CB8AC3E}">
        <p14:creationId xmlns:p14="http://schemas.microsoft.com/office/powerpoint/2010/main" val="1989922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Parent/</a:t>
            </a:r>
            <a:r>
              <a:rPr lang="en-US" b="1" dirty="0" err="1"/>
              <a:t>Carer</a:t>
            </a:r>
            <a:r>
              <a:rPr lang="en-US" b="1" dirty="0"/>
              <a:t> note: </a:t>
            </a:r>
            <a:r>
              <a:rPr lang="en-US" b="0" dirty="0"/>
              <a:t>this activity works best in full screen. </a:t>
            </a:r>
          </a:p>
          <a:p>
            <a:endParaRPr lang="en-US" b="0" dirty="0"/>
          </a:p>
          <a:p>
            <a:r>
              <a:rPr lang="en-US" b="0" dirty="0"/>
              <a:t>Images:</a:t>
            </a:r>
          </a:p>
          <a:p>
            <a:pPr marL="228600" indent="-228600">
              <a:buFont typeface="+mj-lt"/>
              <a:buAutoNum type="arabicParenR"/>
            </a:pPr>
            <a:r>
              <a:rPr lang="en-US" b="0" dirty="0"/>
              <a:t>iStock</a:t>
            </a:r>
          </a:p>
          <a:p>
            <a:pPr marL="228600" indent="-228600">
              <a:buFont typeface="+mj-lt"/>
              <a:buAutoNum type="arabicParenR"/>
            </a:pPr>
            <a:endParaRPr lang="en-US" b="0" dirty="0"/>
          </a:p>
          <a:p>
            <a:r>
              <a:rPr lang="en-US" b="0" dirty="0"/>
              <a:t>References:</a:t>
            </a:r>
          </a:p>
          <a:p>
            <a:r>
              <a:rPr lang="en-GB" b="1" dirty="0">
                <a:highlight>
                  <a:srgbClr val="FFFF00"/>
                </a:highlight>
              </a:rPr>
              <a:t>References:</a:t>
            </a:r>
          </a:p>
          <a:p>
            <a:pPr marL="228600" indent="-228600">
              <a:buAutoNum type="arabicParenR"/>
            </a:pPr>
            <a:r>
              <a:rPr lang="en-GB" dirty="0">
                <a:hlinkClick r:id="rId3"/>
              </a:rPr>
              <a:t>https://www.nhs.uk/live-well/sleep-and-tiredness/how-much-sleep-do-kids-need/</a:t>
            </a:r>
            <a:endParaRPr lang="en-GB" dirty="0"/>
          </a:p>
          <a:p>
            <a:pPr marL="228600" indent="-228600">
              <a:buAutoNum type="arabicParenR"/>
            </a:pPr>
            <a:r>
              <a:rPr lang="en-GB" dirty="0">
                <a:hlinkClick r:id="rId4"/>
              </a:rPr>
              <a:t>https://www.nhs.uk/news/neurology/lack-of-sleep-may-disrupt-development-of-a-childs-brain/</a:t>
            </a:r>
            <a:endParaRPr lang="en-GB" dirty="0"/>
          </a:p>
        </p:txBody>
      </p:sp>
      <p:sp>
        <p:nvSpPr>
          <p:cNvPr id="4" name="Slide Number Placeholder 3"/>
          <p:cNvSpPr>
            <a:spLocks noGrp="1"/>
          </p:cNvSpPr>
          <p:nvPr>
            <p:ph type="sldNum" sz="quarter" idx="10"/>
          </p:nvPr>
        </p:nvSpPr>
        <p:spPr/>
        <p:txBody>
          <a:bodyPr/>
          <a:lstStyle/>
          <a:p>
            <a:fld id="{20F1A601-D8BD-B040-ABA4-FE93694EBCFA}" type="slidenum">
              <a:rPr lang="en-US" smtClean="0"/>
              <a:t>13</a:t>
            </a:fld>
            <a:endParaRPr lang="en-US"/>
          </a:p>
        </p:txBody>
      </p:sp>
    </p:spTree>
    <p:extLst>
      <p:ext uri="{BB962C8B-B14F-4D97-AF65-F5344CB8AC3E}">
        <p14:creationId xmlns:p14="http://schemas.microsoft.com/office/powerpoint/2010/main" val="1362654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Parent/</a:t>
            </a:r>
            <a:r>
              <a:rPr lang="en-US" b="1" dirty="0" err="1"/>
              <a:t>Carer</a:t>
            </a:r>
            <a:r>
              <a:rPr lang="en-US" b="1" dirty="0"/>
              <a:t> note: </a:t>
            </a:r>
            <a:r>
              <a:rPr lang="en-US" b="0" dirty="0"/>
              <a:t>this activity works best in full screen. </a:t>
            </a:r>
          </a:p>
          <a:p>
            <a:endParaRPr lang="en-US" b="0" dirty="0"/>
          </a:p>
          <a:p>
            <a:r>
              <a:rPr lang="en-US" b="0" dirty="0"/>
              <a:t>Images:</a:t>
            </a:r>
          </a:p>
          <a:p>
            <a:pPr marL="228600" indent="-228600">
              <a:buFont typeface="+mj-lt"/>
              <a:buAutoNum type="arabicParenR"/>
            </a:pPr>
            <a:r>
              <a:rPr lang="en-US" b="0" dirty="0"/>
              <a:t>iStock</a:t>
            </a:r>
          </a:p>
          <a:p>
            <a:pPr marL="228600" indent="-228600">
              <a:buFont typeface="+mj-lt"/>
              <a:buAutoNum type="arabicParenR"/>
            </a:pPr>
            <a:endParaRPr lang="en-US" b="0" dirty="0"/>
          </a:p>
          <a:p>
            <a:r>
              <a:rPr lang="en-US" b="0" dirty="0"/>
              <a:t>References:</a:t>
            </a:r>
          </a:p>
          <a:p>
            <a:r>
              <a:rPr lang="en-GB" b="1" dirty="0">
                <a:highlight>
                  <a:srgbClr val="FFFF00"/>
                </a:highlight>
              </a:rPr>
              <a:t>References:</a:t>
            </a:r>
          </a:p>
          <a:p>
            <a:pPr marL="228600" indent="-228600">
              <a:buAutoNum type="arabicParenR"/>
            </a:pPr>
            <a:r>
              <a:rPr lang="en-GB" dirty="0">
                <a:hlinkClick r:id="rId3"/>
              </a:rPr>
              <a:t>https://www.nhs.uk/live-well/sleep-and-tiredness/how-much-sleep-do-kids-need/</a:t>
            </a:r>
            <a:endParaRPr lang="en-GB" dirty="0"/>
          </a:p>
          <a:p>
            <a:pPr marL="228600" indent="-228600">
              <a:buAutoNum type="arabicParenR"/>
            </a:pPr>
            <a:r>
              <a:rPr lang="en-GB" dirty="0">
                <a:hlinkClick r:id="rId4"/>
              </a:rPr>
              <a:t>https://www.nhs.uk/news/neurology/lack-of-sleep-may-disrupt-development-of-a-childs-brain/</a:t>
            </a:r>
            <a:endParaRPr lang="en-GB" dirty="0"/>
          </a:p>
          <a:p>
            <a:endParaRPr lang="en-US" b="0" dirty="0"/>
          </a:p>
        </p:txBody>
      </p:sp>
      <p:sp>
        <p:nvSpPr>
          <p:cNvPr id="4" name="Slide Number Placeholder 3"/>
          <p:cNvSpPr>
            <a:spLocks noGrp="1"/>
          </p:cNvSpPr>
          <p:nvPr>
            <p:ph type="sldNum" sz="quarter" idx="10"/>
          </p:nvPr>
        </p:nvSpPr>
        <p:spPr/>
        <p:txBody>
          <a:bodyPr/>
          <a:lstStyle/>
          <a:p>
            <a:fld id="{20F1A601-D8BD-B040-ABA4-FE93694EBCFA}" type="slidenum">
              <a:rPr lang="en-US" smtClean="0"/>
              <a:t>14</a:t>
            </a:fld>
            <a:endParaRPr lang="en-US"/>
          </a:p>
        </p:txBody>
      </p:sp>
    </p:spTree>
    <p:extLst>
      <p:ext uri="{BB962C8B-B14F-4D97-AF65-F5344CB8AC3E}">
        <p14:creationId xmlns:p14="http://schemas.microsoft.com/office/powerpoint/2010/main" val="235538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Parent’s note: </a:t>
            </a:r>
            <a:r>
              <a:rPr lang="en-US" b="0" dirty="0"/>
              <a:t>this activity works best in full screen. </a:t>
            </a:r>
          </a:p>
          <a:p>
            <a:endParaRPr lang="en-US" b="0" dirty="0"/>
          </a:p>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15</a:t>
            </a:fld>
            <a:endParaRPr lang="en-US"/>
          </a:p>
        </p:txBody>
      </p:sp>
    </p:spTree>
    <p:extLst>
      <p:ext uri="{BB962C8B-B14F-4D97-AF65-F5344CB8AC3E}">
        <p14:creationId xmlns:p14="http://schemas.microsoft.com/office/powerpoint/2010/main" val="3847882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Parent/</a:t>
            </a:r>
            <a:r>
              <a:rPr lang="en-US" b="1" dirty="0" err="1"/>
              <a:t>Carer</a:t>
            </a:r>
            <a:r>
              <a:rPr lang="en-US" b="1" dirty="0"/>
              <a:t> note: </a:t>
            </a:r>
            <a:r>
              <a:rPr lang="en-US" b="0" dirty="0"/>
              <a:t>this activity works best in full screen. </a:t>
            </a:r>
          </a:p>
          <a:p>
            <a:endParaRPr lang="en-US" b="0" dirty="0"/>
          </a:p>
          <a:p>
            <a:r>
              <a:rPr lang="en-US" b="0" dirty="0"/>
              <a:t>Images:</a:t>
            </a:r>
          </a:p>
          <a:p>
            <a:pPr marL="228600" indent="-228600">
              <a:buFont typeface="+mj-lt"/>
              <a:buAutoNum type="arabicParenR"/>
            </a:pPr>
            <a:r>
              <a:rPr lang="en-US" b="0" dirty="0"/>
              <a:t>iStock</a:t>
            </a:r>
          </a:p>
          <a:p>
            <a:pPr marL="228600" indent="-228600">
              <a:buFont typeface="+mj-lt"/>
              <a:buAutoNum type="arabicParenR"/>
            </a:pPr>
            <a:endParaRPr lang="en-US" b="0" dirty="0"/>
          </a:p>
          <a:p>
            <a:r>
              <a:rPr lang="en-US" b="0" dirty="0"/>
              <a:t>References:</a:t>
            </a:r>
          </a:p>
          <a:p>
            <a:r>
              <a:rPr lang="en-GB" b="1" dirty="0">
                <a:highlight>
                  <a:srgbClr val="FFFF00"/>
                </a:highlight>
              </a:rPr>
              <a:t>References:</a:t>
            </a:r>
          </a:p>
          <a:p>
            <a:pPr marL="228600" indent="-228600">
              <a:buAutoNum type="arabicParenR"/>
            </a:pPr>
            <a:r>
              <a:rPr lang="en-GB" dirty="0">
                <a:hlinkClick r:id="rId3"/>
              </a:rPr>
              <a:t>https://www.nhs.uk/live-well/sleep-and-tiredness/how-much-sleep-do-kids-need/</a:t>
            </a:r>
            <a:endParaRPr lang="en-GB" dirty="0"/>
          </a:p>
          <a:p>
            <a:pPr marL="228600" indent="-228600">
              <a:buAutoNum type="arabicParenR"/>
            </a:pPr>
            <a:r>
              <a:rPr lang="en-GB" dirty="0">
                <a:hlinkClick r:id="rId4"/>
              </a:rPr>
              <a:t>https://www.nhs.uk/news/neurology/lack-of-sleep-may-disrupt-development-of-a-childs-brain/</a:t>
            </a:r>
            <a:endParaRPr lang="en-GB" dirty="0"/>
          </a:p>
        </p:txBody>
      </p:sp>
      <p:sp>
        <p:nvSpPr>
          <p:cNvPr id="4" name="Slide Number Placeholder 3"/>
          <p:cNvSpPr>
            <a:spLocks noGrp="1"/>
          </p:cNvSpPr>
          <p:nvPr>
            <p:ph type="sldNum" sz="quarter" idx="10"/>
          </p:nvPr>
        </p:nvSpPr>
        <p:spPr/>
        <p:txBody>
          <a:bodyPr/>
          <a:lstStyle/>
          <a:p>
            <a:fld id="{20F1A601-D8BD-B040-ABA4-FE93694EBCFA}" type="slidenum">
              <a:rPr lang="en-US" smtClean="0"/>
              <a:t>16</a:t>
            </a:fld>
            <a:endParaRPr lang="en-US"/>
          </a:p>
        </p:txBody>
      </p:sp>
    </p:spTree>
    <p:extLst>
      <p:ext uri="{BB962C8B-B14F-4D97-AF65-F5344CB8AC3E}">
        <p14:creationId xmlns:p14="http://schemas.microsoft.com/office/powerpoint/2010/main" val="975482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17</a:t>
            </a:fld>
            <a:endParaRPr lang="en-US"/>
          </a:p>
        </p:txBody>
      </p:sp>
    </p:spTree>
    <p:extLst>
      <p:ext uri="{BB962C8B-B14F-4D97-AF65-F5344CB8AC3E}">
        <p14:creationId xmlns:p14="http://schemas.microsoft.com/office/powerpoint/2010/main" val="2866932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18</a:t>
            </a:fld>
            <a:endParaRPr lang="en-GB" dirty="0"/>
          </a:p>
        </p:txBody>
      </p:sp>
    </p:spTree>
    <p:extLst>
      <p:ext uri="{BB962C8B-B14F-4D97-AF65-F5344CB8AC3E}">
        <p14:creationId xmlns:p14="http://schemas.microsoft.com/office/powerpoint/2010/main" val="1829127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Parent/</a:t>
            </a:r>
            <a:r>
              <a:rPr lang="en-US" b="1" dirty="0" err="1"/>
              <a:t>Carer</a:t>
            </a:r>
            <a:r>
              <a:rPr lang="en-US" b="1" dirty="0"/>
              <a:t> note: </a:t>
            </a:r>
            <a:r>
              <a:rPr lang="en-US" b="0" dirty="0"/>
              <a:t>this activity works best in full screen. </a:t>
            </a:r>
          </a:p>
          <a:p>
            <a:endParaRPr lang="en-US" b="0" dirty="0"/>
          </a:p>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19</a:t>
            </a:fld>
            <a:endParaRPr lang="en-US"/>
          </a:p>
        </p:txBody>
      </p:sp>
    </p:spTree>
    <p:extLst>
      <p:ext uri="{BB962C8B-B14F-4D97-AF65-F5344CB8AC3E}">
        <p14:creationId xmlns:p14="http://schemas.microsoft.com/office/powerpoint/2010/main" val="194742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t>
            </a:r>
          </a:p>
          <a:p>
            <a:pPr marL="228600" indent="-228600">
              <a:buAutoNum type="arabicParenR"/>
            </a:pPr>
            <a:r>
              <a:rPr lang="en-GB" dirty="0">
                <a:hlinkClick r:id="rId3"/>
              </a:rPr>
              <a:t>https://icons8.com/</a:t>
            </a:r>
            <a:endParaRPr lang="en-GB" b="0" dirty="0"/>
          </a:p>
        </p:txBody>
      </p:sp>
      <p:sp>
        <p:nvSpPr>
          <p:cNvPr id="4" name="Slide Number Placeholder 3"/>
          <p:cNvSpPr>
            <a:spLocks noGrp="1"/>
          </p:cNvSpPr>
          <p:nvPr>
            <p:ph type="sldNum" sz="quarter" idx="5"/>
          </p:nvPr>
        </p:nvSpPr>
        <p:spPr/>
        <p:txBody>
          <a:bodyPr/>
          <a:lstStyle/>
          <a:p>
            <a:fld id="{BD71ECA5-388D-43C5-81FB-96DD17562ACD}" type="slidenum">
              <a:rPr lang="en-GB" smtClean="0"/>
              <a:t>2</a:t>
            </a:fld>
            <a:endParaRPr lang="en-GB"/>
          </a:p>
        </p:txBody>
      </p:sp>
    </p:spTree>
    <p:extLst>
      <p:ext uri="{BB962C8B-B14F-4D97-AF65-F5344CB8AC3E}">
        <p14:creationId xmlns:p14="http://schemas.microsoft.com/office/powerpoint/2010/main" val="434137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Parent/</a:t>
            </a:r>
            <a:r>
              <a:rPr lang="en-US" b="1" dirty="0" err="1"/>
              <a:t>Carer</a:t>
            </a:r>
            <a:r>
              <a:rPr lang="en-US" b="1" dirty="0"/>
              <a:t> note: </a:t>
            </a:r>
            <a:r>
              <a:rPr lang="en-US" b="0" dirty="0"/>
              <a:t>this activity works best in full screen. </a:t>
            </a:r>
          </a:p>
          <a:p>
            <a:endParaRPr lang="en-US" b="0" dirty="0"/>
          </a:p>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20</a:t>
            </a:fld>
            <a:endParaRPr lang="en-US"/>
          </a:p>
        </p:txBody>
      </p:sp>
    </p:spTree>
    <p:extLst>
      <p:ext uri="{BB962C8B-B14F-4D97-AF65-F5344CB8AC3E}">
        <p14:creationId xmlns:p14="http://schemas.microsoft.com/office/powerpoint/2010/main" val="1259574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Parent/</a:t>
            </a:r>
            <a:r>
              <a:rPr lang="en-US" b="1" dirty="0" err="1"/>
              <a:t>Carer</a:t>
            </a:r>
            <a:r>
              <a:rPr lang="en-US" b="1" dirty="0"/>
              <a:t> note: </a:t>
            </a:r>
            <a:r>
              <a:rPr lang="en-US" b="0" dirty="0"/>
              <a:t>this activity works best in full screen. </a:t>
            </a:r>
          </a:p>
          <a:p>
            <a:endParaRPr lang="en-US" b="0" dirty="0"/>
          </a:p>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21</a:t>
            </a:fld>
            <a:endParaRPr lang="en-US"/>
          </a:p>
        </p:txBody>
      </p:sp>
    </p:spTree>
    <p:extLst>
      <p:ext uri="{BB962C8B-B14F-4D97-AF65-F5344CB8AC3E}">
        <p14:creationId xmlns:p14="http://schemas.microsoft.com/office/powerpoint/2010/main" val="2961895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Parent/</a:t>
            </a:r>
            <a:r>
              <a:rPr lang="en-US" b="1" dirty="0" err="1"/>
              <a:t>Carer</a:t>
            </a:r>
            <a:r>
              <a:rPr lang="en-US" b="1" dirty="0"/>
              <a:t> note: </a:t>
            </a:r>
            <a:r>
              <a:rPr lang="en-US" b="0" dirty="0"/>
              <a:t>this activity works best in full screen. </a:t>
            </a:r>
          </a:p>
          <a:p>
            <a:endParaRPr lang="en-US" b="0" dirty="0"/>
          </a:p>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22</a:t>
            </a:fld>
            <a:endParaRPr lang="en-US"/>
          </a:p>
        </p:txBody>
      </p:sp>
    </p:spTree>
    <p:extLst>
      <p:ext uri="{BB962C8B-B14F-4D97-AF65-F5344CB8AC3E}">
        <p14:creationId xmlns:p14="http://schemas.microsoft.com/office/powerpoint/2010/main" val="918234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Parent/</a:t>
            </a:r>
            <a:r>
              <a:rPr lang="en-US" b="1" dirty="0" err="1"/>
              <a:t>Carer</a:t>
            </a:r>
            <a:r>
              <a:rPr lang="en-US" b="1" dirty="0"/>
              <a:t> note: </a:t>
            </a:r>
            <a:r>
              <a:rPr lang="en-US" b="0" dirty="0"/>
              <a:t>this activity works best in full screen. </a:t>
            </a:r>
          </a:p>
          <a:p>
            <a:endParaRPr lang="en-US" b="0" dirty="0"/>
          </a:p>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23</a:t>
            </a:fld>
            <a:endParaRPr lang="en-US"/>
          </a:p>
        </p:txBody>
      </p:sp>
    </p:spTree>
    <p:extLst>
      <p:ext uri="{BB962C8B-B14F-4D97-AF65-F5344CB8AC3E}">
        <p14:creationId xmlns:p14="http://schemas.microsoft.com/office/powerpoint/2010/main" val="2771543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Parent/</a:t>
            </a:r>
            <a:r>
              <a:rPr lang="en-US" b="1" dirty="0" err="1"/>
              <a:t>Carer</a:t>
            </a:r>
            <a:r>
              <a:rPr lang="en-US" b="1" dirty="0"/>
              <a:t> note: </a:t>
            </a:r>
            <a:r>
              <a:rPr lang="en-US" b="0" dirty="0"/>
              <a:t>this activity works best in full screen. </a:t>
            </a:r>
          </a:p>
          <a:p>
            <a:endParaRPr lang="en-US" b="0" dirty="0"/>
          </a:p>
          <a:p>
            <a:r>
              <a:rPr lang="en-US" b="0" dirty="0"/>
              <a:t>Images:</a:t>
            </a:r>
          </a:p>
          <a:p>
            <a:pPr marL="228600" indent="-228600">
              <a:buFont typeface="+mj-lt"/>
              <a:buAutoNum type="arabicParenR"/>
            </a:pPr>
            <a:r>
              <a:rPr lang="en-US" b="0" dirty="0"/>
              <a:t>iStock</a:t>
            </a:r>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24</a:t>
            </a:fld>
            <a:endParaRPr lang="en-US"/>
          </a:p>
        </p:txBody>
      </p:sp>
    </p:spTree>
    <p:extLst>
      <p:ext uri="{BB962C8B-B14F-4D97-AF65-F5344CB8AC3E}">
        <p14:creationId xmlns:p14="http://schemas.microsoft.com/office/powerpoint/2010/main" val="3649592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25</a:t>
            </a:fld>
            <a:endParaRPr lang="en-GB" dirty="0"/>
          </a:p>
        </p:txBody>
      </p:sp>
    </p:spTree>
    <p:extLst>
      <p:ext uri="{BB962C8B-B14F-4D97-AF65-F5344CB8AC3E}">
        <p14:creationId xmlns:p14="http://schemas.microsoft.com/office/powerpoint/2010/main" val="1235742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endParaRPr lang="en-GB" dirty="0"/>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1783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Images</a:t>
            </a:r>
          </a:p>
          <a:p>
            <a:pPr marL="228600" indent="-228600">
              <a:buFont typeface="+mj-lt"/>
              <a:buAutoNum type="arabicParenR"/>
            </a:pPr>
            <a:r>
              <a:rPr lang="en-GB" b="0" dirty="0"/>
              <a:t> iStock</a:t>
            </a:r>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b="0" dirty="0"/>
              <a:t> </a:t>
            </a:r>
          </a:p>
        </p:txBody>
      </p:sp>
      <p:sp>
        <p:nvSpPr>
          <p:cNvPr id="4" name="Slide Number Placeholder 3"/>
          <p:cNvSpPr>
            <a:spLocks noGrp="1"/>
          </p:cNvSpPr>
          <p:nvPr>
            <p:ph type="sldNum" sz="quarter" idx="10"/>
          </p:nvPr>
        </p:nvSpPr>
        <p:spPr/>
        <p:txBody>
          <a:bodyPr/>
          <a:lstStyle/>
          <a:p>
            <a:fld id="{2F3F99BA-43AD-B845-8E67-BF48FDFD6E96}" type="slidenum">
              <a:rPr lang="en-US" smtClean="0"/>
              <a:t>27</a:t>
            </a:fld>
            <a:endParaRPr lang="en-US" dirty="0"/>
          </a:p>
        </p:txBody>
      </p:sp>
    </p:spTree>
    <p:extLst>
      <p:ext uri="{BB962C8B-B14F-4D97-AF65-F5344CB8AC3E}">
        <p14:creationId xmlns:p14="http://schemas.microsoft.com/office/powerpoint/2010/main" val="3182389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r>
              <a:rPr lang="en-GB" b="1" dirty="0"/>
              <a:t>Alternative video link: </a:t>
            </a:r>
            <a:r>
              <a:rPr lang="en-GB" dirty="0"/>
              <a:t>https://youtu.be/FoQ45XPO_WQ</a:t>
            </a: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70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p:txBody>
      </p:sp>
      <p:sp>
        <p:nvSpPr>
          <p:cNvPr id="4" name="Slide Number Placeholder 3"/>
          <p:cNvSpPr>
            <a:spLocks noGrp="1"/>
          </p:cNvSpPr>
          <p:nvPr>
            <p:ph type="sldNum" sz="quarter" idx="10"/>
          </p:nvPr>
        </p:nvSpPr>
        <p:spPr/>
        <p:txBody>
          <a:bodyPr/>
          <a:lstStyle/>
          <a:p>
            <a:fld id="{20F1A601-D8BD-B040-ABA4-FE93694EBCFA}" type="slidenum">
              <a:rPr lang="en-US" smtClean="0"/>
              <a:t>3</a:t>
            </a:fld>
            <a:endParaRPr lang="en-US"/>
          </a:p>
        </p:txBody>
      </p:sp>
    </p:spTree>
    <p:extLst>
      <p:ext uri="{BB962C8B-B14F-4D97-AF65-F5344CB8AC3E}">
        <p14:creationId xmlns:p14="http://schemas.microsoft.com/office/powerpoint/2010/main" val="199234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Parent/</a:t>
            </a:r>
            <a:r>
              <a:rPr lang="en-US" b="1" dirty="0" err="1"/>
              <a:t>Carer</a:t>
            </a:r>
            <a:r>
              <a:rPr lang="en-US" b="1" dirty="0"/>
              <a:t> note: </a:t>
            </a:r>
            <a:r>
              <a:rPr lang="en-US" b="0" dirty="0"/>
              <a:t>this activity works best in full screen. </a:t>
            </a:r>
          </a:p>
          <a:p>
            <a:endParaRPr lang="en-GB" dirty="0"/>
          </a:p>
          <a:p>
            <a:endParaRPr lang="en-US" b="0" dirty="0"/>
          </a:p>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5"/>
          </p:nvPr>
        </p:nvSpPr>
        <p:spPr/>
        <p:txBody>
          <a:bodyPr/>
          <a:lstStyle/>
          <a:p>
            <a:fld id="{20F1A601-D8BD-B040-ABA4-FE93694EBCFA}" type="slidenum">
              <a:rPr lang="en-US" smtClean="0"/>
              <a:t>4</a:t>
            </a:fld>
            <a:endParaRPr lang="en-US"/>
          </a:p>
        </p:txBody>
      </p:sp>
    </p:spTree>
    <p:extLst>
      <p:ext uri="{BB962C8B-B14F-4D97-AF65-F5344CB8AC3E}">
        <p14:creationId xmlns:p14="http://schemas.microsoft.com/office/powerpoint/2010/main" val="1483200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p:txBody>
      </p:sp>
      <p:sp>
        <p:nvSpPr>
          <p:cNvPr id="4" name="Slide Number Placeholder 3"/>
          <p:cNvSpPr>
            <a:spLocks noGrp="1"/>
          </p:cNvSpPr>
          <p:nvPr>
            <p:ph type="sldNum" sz="quarter" idx="10"/>
          </p:nvPr>
        </p:nvSpPr>
        <p:spPr/>
        <p:txBody>
          <a:bodyPr/>
          <a:lstStyle/>
          <a:p>
            <a:fld id="{20F1A601-D8BD-B040-ABA4-FE93694EBCFA}" type="slidenum">
              <a:rPr lang="en-US" smtClean="0"/>
              <a:t>5</a:t>
            </a:fld>
            <a:endParaRPr lang="en-US"/>
          </a:p>
        </p:txBody>
      </p:sp>
    </p:spTree>
    <p:extLst>
      <p:ext uri="{BB962C8B-B14F-4D97-AF65-F5344CB8AC3E}">
        <p14:creationId xmlns:p14="http://schemas.microsoft.com/office/powerpoint/2010/main" val="145226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6</a:t>
            </a:fld>
            <a:endParaRPr lang="en-GB" dirty="0"/>
          </a:p>
        </p:txBody>
      </p:sp>
    </p:spTree>
    <p:extLst>
      <p:ext uri="{BB962C8B-B14F-4D97-AF65-F5344CB8AC3E}">
        <p14:creationId xmlns:p14="http://schemas.microsoft.com/office/powerpoint/2010/main" val="198807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US" b="0" dirty="0"/>
              <a:t>This activity works best in full screen. </a:t>
            </a:r>
            <a:endParaRPr lang="en-GB" b="0" dirty="0">
              <a:highlight>
                <a:srgbClr val="FFFF00"/>
              </a:highlight>
            </a:endParaRPr>
          </a:p>
          <a:p>
            <a:endParaRPr lang="en-US" b="0" dirty="0"/>
          </a:p>
          <a:p>
            <a:r>
              <a:rPr lang="en-US" b="0" dirty="0"/>
              <a:t>Images:</a:t>
            </a:r>
          </a:p>
          <a:p>
            <a:pPr marL="228600" indent="-228600">
              <a:buFont typeface="+mj-lt"/>
              <a:buAutoNum type="arabicParenR"/>
            </a:pPr>
            <a:r>
              <a:rPr lang="en-US" b="0" dirty="0"/>
              <a:t>iStock</a:t>
            </a:r>
          </a:p>
          <a:p>
            <a:endParaRPr lang="en-US" b="0" dirty="0"/>
          </a:p>
          <a:p>
            <a:endParaRPr lang="en-US" b="0" dirty="0"/>
          </a:p>
          <a:p>
            <a:r>
              <a:rPr lang="en-US" b="0" dirty="0"/>
              <a:t>References:</a:t>
            </a:r>
          </a:p>
        </p:txBody>
      </p:sp>
      <p:sp>
        <p:nvSpPr>
          <p:cNvPr id="4" name="Slide Number Placeholder 3"/>
          <p:cNvSpPr>
            <a:spLocks noGrp="1"/>
          </p:cNvSpPr>
          <p:nvPr>
            <p:ph type="sldNum" sz="quarter" idx="10"/>
          </p:nvPr>
        </p:nvSpPr>
        <p:spPr/>
        <p:txBody>
          <a:bodyPr/>
          <a:lstStyle/>
          <a:p>
            <a:fld id="{20F1A601-D8BD-B040-ABA4-FE93694EBCFA}" type="slidenum">
              <a:rPr lang="en-US" smtClean="0"/>
              <a:t>7</a:t>
            </a:fld>
            <a:endParaRPr lang="en-US"/>
          </a:p>
        </p:txBody>
      </p:sp>
    </p:spTree>
    <p:extLst>
      <p:ext uri="{BB962C8B-B14F-4D97-AF65-F5344CB8AC3E}">
        <p14:creationId xmlns:p14="http://schemas.microsoft.com/office/powerpoint/2010/main" val="39916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Images:</a:t>
            </a:r>
          </a:p>
          <a:p>
            <a:pPr marL="228600" indent="-228600">
              <a:buFont typeface="+mj-lt"/>
              <a:buAutoNum type="arabicParenR"/>
            </a:pPr>
            <a:r>
              <a:rPr lang="en-US" b="0" dirty="0"/>
              <a:t>iStock</a:t>
            </a:r>
          </a:p>
          <a:p>
            <a:endParaRPr lang="en-GB" dirty="0"/>
          </a:p>
        </p:txBody>
      </p:sp>
      <p:sp>
        <p:nvSpPr>
          <p:cNvPr id="4" name="Slide Number Placeholder 3"/>
          <p:cNvSpPr>
            <a:spLocks noGrp="1"/>
          </p:cNvSpPr>
          <p:nvPr>
            <p:ph type="sldNum" sz="quarter" idx="10"/>
          </p:nvPr>
        </p:nvSpPr>
        <p:spPr/>
        <p:txBody>
          <a:bodyPr/>
          <a:lstStyle/>
          <a:p>
            <a:fld id="{3EDEB792-E9EA-4253-81C2-67B8A5021DEC}" type="slidenum">
              <a:rPr lang="en-GB" smtClean="0"/>
              <a:pPr/>
              <a:t>8</a:t>
            </a:fld>
            <a:endParaRPr lang="en-GB" dirty="0"/>
          </a:p>
        </p:txBody>
      </p:sp>
    </p:spTree>
    <p:extLst>
      <p:ext uri="{BB962C8B-B14F-4D97-AF65-F5344CB8AC3E}">
        <p14:creationId xmlns:p14="http://schemas.microsoft.com/office/powerpoint/2010/main" val="175987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This chart has been simplified for the purpose of this lesson. Please use the references below for more exact figures.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This activity works best in full screen. </a:t>
            </a:r>
            <a:endParaRPr lang="en-GB" b="0" dirty="0">
              <a:highlight>
                <a:srgbClr val="FFFF00"/>
              </a:highlight>
            </a:endParaRPr>
          </a:p>
          <a:p>
            <a:endParaRPr lang="en-GB" b="1" dirty="0">
              <a:highlight>
                <a:srgbClr val="FFFF00"/>
              </a:highlight>
            </a:endParaRPr>
          </a:p>
          <a:p>
            <a:r>
              <a:rPr lang="en-GB" b="1" dirty="0">
                <a:highlight>
                  <a:srgbClr val="FFFF00"/>
                </a:highlight>
              </a:rPr>
              <a:t>References:</a:t>
            </a:r>
          </a:p>
          <a:p>
            <a:pPr marL="228600" indent="-228600">
              <a:buAutoNum type="arabicParenR"/>
            </a:pPr>
            <a:r>
              <a:rPr lang="en-GB" dirty="0">
                <a:hlinkClick r:id="rId3"/>
              </a:rPr>
              <a:t>https://www.nhs.uk/live-well/sleep-and-tiredness/how-much-sleep-do-kids-need/</a:t>
            </a:r>
            <a:endParaRPr lang="en-GB" dirty="0"/>
          </a:p>
          <a:p>
            <a:pPr marL="228600" indent="-228600">
              <a:buAutoNum type="arabicParenR"/>
            </a:pPr>
            <a:r>
              <a:rPr lang="en-GB" dirty="0">
                <a:hlinkClick r:id="rId4"/>
              </a:rPr>
              <a:t>https://www.nhs.uk/news/neurology/lack-of-sleep-may-disrupt-development-of-a-childs-brain/</a:t>
            </a:r>
            <a:endParaRPr lang="en-GB" dirty="0"/>
          </a:p>
          <a:p>
            <a:endParaRPr lang="en-GB" dirty="0"/>
          </a:p>
        </p:txBody>
      </p:sp>
      <p:sp>
        <p:nvSpPr>
          <p:cNvPr id="4" name="Slide Number Placeholder 3"/>
          <p:cNvSpPr>
            <a:spLocks noGrp="1"/>
          </p:cNvSpPr>
          <p:nvPr>
            <p:ph type="sldNum" sz="quarter" idx="5"/>
          </p:nvPr>
        </p:nvSpPr>
        <p:spPr/>
        <p:txBody>
          <a:bodyPr/>
          <a:lstStyle/>
          <a:p>
            <a:fld id="{20F1A601-D8BD-B040-ABA4-FE93694EBCFA}" type="slidenum">
              <a:rPr lang="en-US" smtClean="0"/>
              <a:t>9</a:t>
            </a:fld>
            <a:endParaRPr lang="en-US"/>
          </a:p>
        </p:txBody>
      </p:sp>
    </p:spTree>
    <p:extLst>
      <p:ext uri="{BB962C8B-B14F-4D97-AF65-F5344CB8AC3E}">
        <p14:creationId xmlns:p14="http://schemas.microsoft.com/office/powerpoint/2010/main" val="1511622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safeshare.tv/x/FoQ45XPO_WQ" TargetMode="External"/><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afeshare.tv/x/FoQ45XPO_WQ" TargetMode="External"/><Relationship Id="rId1" Type="http://schemas.openxmlformats.org/officeDocument/2006/relationships/slideMaster" Target="../slideMasters/slideMaster4.xml"/><Relationship Id="rId4" Type="http://schemas.openxmlformats.org/officeDocument/2006/relationships/hyperlink" Target="mailto:aisling@votesforschools.com"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hyperlink" Target="mailto:georgie@votesforschools.com" TargetMode="External"/><Relationship Id="rId5" Type="http://schemas.openxmlformats.org/officeDocument/2006/relationships/hyperlink" Target="https://safeshare.tv/x/FoQ45XPO_WQ" TargetMode="External"/><Relationship Id="rId4" Type="http://schemas.openxmlformats.org/officeDocument/2006/relationships/hyperlink" Target="http://www.votesforschools.com/"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95C5F7-E33A-C84D-9D5C-CFABFACAFC94}" type="slidenum">
              <a:rPr lang="en-US" smtClean="0"/>
              <a:t>‹#›</a:t>
            </a:fld>
            <a:endParaRPr lang="en-US"/>
          </a:p>
        </p:txBody>
      </p:sp>
      <p:pic>
        <p:nvPicPr>
          <p:cNvPr id="5" name="Picture 4">
            <a:extLst>
              <a:ext uri="{FF2B5EF4-FFF2-40B4-BE49-F238E27FC236}">
                <a16:creationId xmlns:a16="http://schemas.microsoft.com/office/drawing/2014/main" id="{A2DA70E7-3C8C-472E-910F-5D591692209E}"/>
              </a:ext>
            </a:extLst>
          </p:cNvPr>
          <p:cNvPicPr>
            <a:picLocks noChangeAspect="1"/>
          </p:cNvPicPr>
          <p:nvPr/>
        </p:nvPicPr>
        <p:blipFill>
          <a:blip r:embed="rId2"/>
          <a:stretch>
            <a:fillRect/>
          </a:stretch>
        </p:blipFill>
        <p:spPr>
          <a:xfrm>
            <a:off x="3572170" y="2420026"/>
            <a:ext cx="1999661" cy="2017951"/>
          </a:xfrm>
          <a:prstGeom prst="rect">
            <a:avLst/>
          </a:prstGeom>
        </p:spPr>
      </p:pic>
      <p:pic>
        <p:nvPicPr>
          <p:cNvPr id="6" name="Picture 5">
            <a:extLst>
              <a:ext uri="{FF2B5EF4-FFF2-40B4-BE49-F238E27FC236}">
                <a16:creationId xmlns:a16="http://schemas.microsoft.com/office/drawing/2014/main" id="{C9AD2EDB-A7E6-4118-B366-6E2D82288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8725" y="2124745"/>
            <a:ext cx="993753" cy="956220"/>
          </a:xfrm>
          <a:prstGeom prst="rect">
            <a:avLst/>
          </a:prstGeom>
        </p:spPr>
      </p:pic>
      <p:pic>
        <p:nvPicPr>
          <p:cNvPr id="7" name="Picture 6">
            <a:extLst>
              <a:ext uri="{FF2B5EF4-FFF2-40B4-BE49-F238E27FC236}">
                <a16:creationId xmlns:a16="http://schemas.microsoft.com/office/drawing/2014/main" id="{800EE5B9-5D5D-464A-A82B-BF2F089D3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pic>
        <p:nvPicPr>
          <p:cNvPr id="8" name="Picture 7">
            <a:extLst>
              <a:ext uri="{FF2B5EF4-FFF2-40B4-BE49-F238E27FC236}">
                <a16:creationId xmlns:a16="http://schemas.microsoft.com/office/drawing/2014/main" id="{9D201E08-445F-4969-842D-8287DF2BC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0639" y="3349942"/>
            <a:ext cx="654377" cy="980728"/>
          </a:xfrm>
          <a:prstGeom prst="rect">
            <a:avLst/>
          </a:prstGeom>
        </p:spPr>
      </p:pic>
      <p:pic>
        <p:nvPicPr>
          <p:cNvPr id="9" name="Picture 8">
            <a:extLst>
              <a:ext uri="{FF2B5EF4-FFF2-40B4-BE49-F238E27FC236}">
                <a16:creationId xmlns:a16="http://schemas.microsoft.com/office/drawing/2014/main" id="{4F27D556-59F7-424F-9225-FD5341B622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8452" y="2873384"/>
            <a:ext cx="829498" cy="1642672"/>
          </a:xfrm>
          <a:prstGeom prst="rect">
            <a:avLst/>
          </a:prstGeom>
        </p:spPr>
      </p:pic>
      <p:sp>
        <p:nvSpPr>
          <p:cNvPr id="3" name="Text Placeholder 2">
            <a:extLst>
              <a:ext uri="{FF2B5EF4-FFF2-40B4-BE49-F238E27FC236}">
                <a16:creationId xmlns:a16="http://schemas.microsoft.com/office/drawing/2014/main" id="{8931BFCD-CDBC-443E-B743-AC84C5E56E50}"/>
              </a:ext>
            </a:extLst>
          </p:cNvPr>
          <p:cNvSpPr>
            <a:spLocks noGrp="1"/>
          </p:cNvSpPr>
          <p:nvPr>
            <p:ph type="body" sz="quarter" idx="13" hasCustomPrompt="1"/>
          </p:nvPr>
        </p:nvSpPr>
        <p:spPr>
          <a:xfrm>
            <a:off x="2697971" y="4207070"/>
            <a:ext cx="3529013" cy="683772"/>
          </a:xfrm>
        </p:spPr>
        <p:txBody>
          <a:bodyPr>
            <a:noAutofit/>
          </a:bodyPr>
          <a:lstStyle>
            <a:lvl1pPr marL="0" indent="0">
              <a:buNone/>
              <a:defRPr sz="4400" b="1">
                <a:solidFill>
                  <a:schemeClr val="accent1"/>
                </a:solidFill>
              </a:defRPr>
            </a:lvl1pPr>
          </a:lstStyle>
          <a:p>
            <a:pPr lvl="0"/>
            <a:r>
              <a:rPr lang="en-GB" dirty="0"/>
              <a:t>Primary KS1</a:t>
            </a:r>
          </a:p>
        </p:txBody>
      </p:sp>
    </p:spTree>
    <p:extLst>
      <p:ext uri="{BB962C8B-B14F-4D97-AF65-F5344CB8AC3E}">
        <p14:creationId xmlns:p14="http://schemas.microsoft.com/office/powerpoint/2010/main" val="323205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332B78-DC47-4EF7-8377-CAD9B7510096}"/>
              </a:ext>
            </a:extLst>
          </p:cNvPr>
          <p:cNvSpPr>
            <a:spLocks noGrp="1"/>
          </p:cNvSpPr>
          <p:nvPr>
            <p:ph type="sldNum" sz="quarter" idx="10"/>
          </p:nvPr>
        </p:nvSpPr>
        <p:spPr/>
        <p:txBody>
          <a:bodyPr/>
          <a:lstStyle/>
          <a:p>
            <a:fld id="{E995C5F7-E33A-C84D-9D5C-CFABFACAFC94}" type="slidenum">
              <a:rPr lang="en-US" smtClean="0"/>
              <a:t>‹#›</a:t>
            </a:fld>
            <a:endParaRPr lang="en-US"/>
          </a:p>
        </p:txBody>
      </p:sp>
      <p:grpSp>
        <p:nvGrpSpPr>
          <p:cNvPr id="7" name="Group 6">
            <a:extLst>
              <a:ext uri="{FF2B5EF4-FFF2-40B4-BE49-F238E27FC236}">
                <a16:creationId xmlns:a16="http://schemas.microsoft.com/office/drawing/2014/main" id="{62811BCB-6383-4BBE-8F38-2811A1D36375}"/>
              </a:ext>
            </a:extLst>
          </p:cNvPr>
          <p:cNvGrpSpPr/>
          <p:nvPr/>
        </p:nvGrpSpPr>
        <p:grpSpPr>
          <a:xfrm>
            <a:off x="3541893" y="2503328"/>
            <a:ext cx="2722203" cy="2748632"/>
            <a:chOff x="3635896" y="2780928"/>
            <a:chExt cx="2722203" cy="2748632"/>
          </a:xfrm>
        </p:grpSpPr>
        <p:grpSp>
          <p:nvGrpSpPr>
            <p:cNvPr id="8" name="Group 7">
              <a:extLst>
                <a:ext uri="{FF2B5EF4-FFF2-40B4-BE49-F238E27FC236}">
                  <a16:creationId xmlns:a16="http://schemas.microsoft.com/office/drawing/2014/main" id="{A76B8D68-E61A-41B5-83C7-05C79518C926}"/>
                </a:ext>
              </a:extLst>
            </p:cNvPr>
            <p:cNvGrpSpPr/>
            <p:nvPr/>
          </p:nvGrpSpPr>
          <p:grpSpPr>
            <a:xfrm>
              <a:off x="3635896" y="2780928"/>
              <a:ext cx="2722203" cy="2748632"/>
              <a:chOff x="3635896" y="2780928"/>
              <a:chExt cx="2722203" cy="2748632"/>
            </a:xfrm>
          </p:grpSpPr>
          <p:pic>
            <p:nvPicPr>
              <p:cNvPr id="10" name="Picture 9">
                <a:extLst>
                  <a:ext uri="{FF2B5EF4-FFF2-40B4-BE49-F238E27FC236}">
                    <a16:creationId xmlns:a16="http://schemas.microsoft.com/office/drawing/2014/main" id="{85BB686D-62CB-447D-913B-FE2A5C284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11" name="Picture 10">
                <a:extLst>
                  <a:ext uri="{FF2B5EF4-FFF2-40B4-BE49-F238E27FC236}">
                    <a16:creationId xmlns:a16="http://schemas.microsoft.com/office/drawing/2014/main" id="{22A87CED-981C-4BF2-8994-CDAA3FEA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4149080"/>
                <a:ext cx="655780" cy="660365"/>
              </a:xfrm>
              <a:prstGeom prst="rect">
                <a:avLst/>
              </a:prstGeom>
            </p:spPr>
          </p:pic>
        </p:grpSp>
        <p:sp>
          <p:nvSpPr>
            <p:cNvPr id="9" name="Frame 8">
              <a:extLst>
                <a:ext uri="{FF2B5EF4-FFF2-40B4-BE49-F238E27FC236}">
                  <a16:creationId xmlns:a16="http://schemas.microsoft.com/office/drawing/2014/main" id="{05739293-DC20-496C-B38E-61B462753C9F}"/>
                </a:ext>
              </a:extLst>
            </p:cNvPr>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1D188BFA-42D5-4812-946F-4D320F4D4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5130" y="5817904"/>
            <a:ext cx="3347864" cy="538448"/>
          </a:xfrm>
          <a:prstGeom prst="rect">
            <a:avLst/>
          </a:prstGeom>
        </p:spPr>
      </p:pic>
      <p:pic>
        <p:nvPicPr>
          <p:cNvPr id="14" name="Picture 13">
            <a:extLst>
              <a:ext uri="{FF2B5EF4-FFF2-40B4-BE49-F238E27FC236}">
                <a16:creationId xmlns:a16="http://schemas.microsoft.com/office/drawing/2014/main" id="{EB3753F7-84DA-4001-BFD1-056FC0FF607D}"/>
              </a:ext>
            </a:extLst>
          </p:cNvPr>
          <p:cNvPicPr>
            <a:picLocks noChangeAspect="1"/>
          </p:cNvPicPr>
          <p:nvPr/>
        </p:nvPicPr>
        <p:blipFill>
          <a:blip r:embed="rId5"/>
          <a:stretch>
            <a:fillRect/>
          </a:stretch>
        </p:blipFill>
        <p:spPr>
          <a:xfrm>
            <a:off x="7988526" y="332656"/>
            <a:ext cx="871804" cy="877900"/>
          </a:xfrm>
          <a:prstGeom prst="rect">
            <a:avLst/>
          </a:prstGeom>
        </p:spPr>
      </p:pic>
      <p:sp>
        <p:nvSpPr>
          <p:cNvPr id="15" name="Rectangle 14">
            <a:extLst>
              <a:ext uri="{FF2B5EF4-FFF2-40B4-BE49-F238E27FC236}">
                <a16:creationId xmlns:a16="http://schemas.microsoft.com/office/drawing/2014/main" id="{4C4E4566-B2BC-475A-9EFF-BA5C7B4CABBD}"/>
              </a:ext>
            </a:extLst>
          </p:cNvPr>
          <p:cNvSpPr/>
          <p:nvPr/>
        </p:nvSpPr>
        <p:spPr>
          <a:xfrm>
            <a:off x="1970664" y="982129"/>
            <a:ext cx="5238398" cy="1384995"/>
          </a:xfrm>
          <a:prstGeom prst="rect">
            <a:avLst/>
          </a:prstGeom>
        </p:spPr>
        <p:txBody>
          <a:bodyPr wrap="square" anchor="ctr">
            <a:spAutoFit/>
          </a:bodyPr>
          <a:lstStyle/>
          <a:p>
            <a:pPr algn="ctr"/>
            <a:r>
              <a:rPr lang="en-GB" sz="2800" b="1" dirty="0">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b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br>
            <a:b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dirty="0">
                <a:latin typeface="Century Gothic" panose="020B0502020202020204" pitchFamily="34" charset="0"/>
                <a:ea typeface="Lato" panose="020F0502020204030203" pitchFamily="34" charset="0"/>
                <a:cs typeface="Lato" panose="020F0502020204030203" pitchFamily="34" charset="0"/>
              </a:rPr>
              <a:t>www.votesforschools.com</a:t>
            </a:r>
            <a: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800" dirty="0"/>
          </a:p>
        </p:txBody>
      </p:sp>
    </p:spTree>
    <p:extLst>
      <p:ext uri="{BB962C8B-B14F-4D97-AF65-F5344CB8AC3E}">
        <p14:creationId xmlns:p14="http://schemas.microsoft.com/office/powerpoint/2010/main" val="376162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5/14/2020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85650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5/14/2020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09823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95C5F7-E33A-C84D-9D5C-CFABFACAFC94}" type="slidenum">
              <a:rPr lang="en-US" smtClean="0"/>
              <a:t>‹#›</a:t>
            </a:fld>
            <a:endParaRPr lang="en-US"/>
          </a:p>
        </p:txBody>
      </p:sp>
      <p:pic>
        <p:nvPicPr>
          <p:cNvPr id="5" name="Picture 4">
            <a:extLst>
              <a:ext uri="{FF2B5EF4-FFF2-40B4-BE49-F238E27FC236}">
                <a16:creationId xmlns:a16="http://schemas.microsoft.com/office/drawing/2014/main" id="{A2DA70E7-3C8C-472E-910F-5D591692209E}"/>
              </a:ext>
            </a:extLst>
          </p:cNvPr>
          <p:cNvPicPr>
            <a:picLocks noChangeAspect="1"/>
          </p:cNvPicPr>
          <p:nvPr/>
        </p:nvPicPr>
        <p:blipFill>
          <a:blip r:embed="rId2"/>
          <a:stretch>
            <a:fillRect/>
          </a:stretch>
        </p:blipFill>
        <p:spPr>
          <a:xfrm>
            <a:off x="3572170" y="2420026"/>
            <a:ext cx="1999661" cy="2017951"/>
          </a:xfrm>
          <a:prstGeom prst="rect">
            <a:avLst/>
          </a:prstGeom>
        </p:spPr>
      </p:pic>
      <p:pic>
        <p:nvPicPr>
          <p:cNvPr id="6" name="Picture 5">
            <a:extLst>
              <a:ext uri="{FF2B5EF4-FFF2-40B4-BE49-F238E27FC236}">
                <a16:creationId xmlns:a16="http://schemas.microsoft.com/office/drawing/2014/main" id="{C9AD2EDB-A7E6-4118-B366-6E2D822882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68725" y="2124745"/>
            <a:ext cx="993753" cy="956220"/>
          </a:xfrm>
          <a:prstGeom prst="rect">
            <a:avLst/>
          </a:prstGeom>
        </p:spPr>
      </p:pic>
      <p:pic>
        <p:nvPicPr>
          <p:cNvPr id="7" name="Picture 6">
            <a:extLst>
              <a:ext uri="{FF2B5EF4-FFF2-40B4-BE49-F238E27FC236}">
                <a16:creationId xmlns:a16="http://schemas.microsoft.com/office/drawing/2014/main" id="{800EE5B9-5D5D-464A-A82B-BF2F089D3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542493" y="954518"/>
            <a:ext cx="499626" cy="595324"/>
          </a:xfrm>
          <a:prstGeom prst="rect">
            <a:avLst/>
          </a:prstGeom>
        </p:spPr>
      </p:pic>
      <p:pic>
        <p:nvPicPr>
          <p:cNvPr id="8" name="Picture 7">
            <a:extLst>
              <a:ext uri="{FF2B5EF4-FFF2-40B4-BE49-F238E27FC236}">
                <a16:creationId xmlns:a16="http://schemas.microsoft.com/office/drawing/2014/main" id="{9D201E08-445F-4969-842D-8287DF2BC8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30639" y="3349942"/>
            <a:ext cx="654377" cy="980728"/>
          </a:xfrm>
          <a:prstGeom prst="rect">
            <a:avLst/>
          </a:prstGeom>
        </p:spPr>
      </p:pic>
      <p:pic>
        <p:nvPicPr>
          <p:cNvPr id="9" name="Picture 8">
            <a:extLst>
              <a:ext uri="{FF2B5EF4-FFF2-40B4-BE49-F238E27FC236}">
                <a16:creationId xmlns:a16="http://schemas.microsoft.com/office/drawing/2014/main" id="{4F27D556-59F7-424F-9225-FD5341B622F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38452" y="2873384"/>
            <a:ext cx="829498" cy="1642672"/>
          </a:xfrm>
          <a:prstGeom prst="rect">
            <a:avLst/>
          </a:prstGeom>
        </p:spPr>
      </p:pic>
      <p:sp>
        <p:nvSpPr>
          <p:cNvPr id="3" name="Text Placeholder 2">
            <a:extLst>
              <a:ext uri="{FF2B5EF4-FFF2-40B4-BE49-F238E27FC236}">
                <a16:creationId xmlns:a16="http://schemas.microsoft.com/office/drawing/2014/main" id="{8931BFCD-CDBC-443E-B743-AC84C5E56E50}"/>
              </a:ext>
            </a:extLst>
          </p:cNvPr>
          <p:cNvSpPr>
            <a:spLocks noGrp="1"/>
          </p:cNvSpPr>
          <p:nvPr>
            <p:ph type="body" sz="quarter" idx="13" hasCustomPrompt="1"/>
          </p:nvPr>
        </p:nvSpPr>
        <p:spPr>
          <a:xfrm>
            <a:off x="2697971" y="4207070"/>
            <a:ext cx="3529013" cy="683772"/>
          </a:xfrm>
        </p:spPr>
        <p:txBody>
          <a:bodyPr>
            <a:noAutofit/>
          </a:bodyPr>
          <a:lstStyle>
            <a:lvl1pPr marL="0" indent="0">
              <a:buNone/>
              <a:defRPr sz="4400" b="1">
                <a:solidFill>
                  <a:schemeClr val="accent1"/>
                </a:solidFill>
              </a:defRPr>
            </a:lvl1pPr>
          </a:lstStyle>
          <a:p>
            <a:pPr lvl="0"/>
            <a:r>
              <a:rPr lang="en-GB" dirty="0"/>
              <a:t>Primary KS1</a:t>
            </a:r>
          </a:p>
        </p:txBody>
      </p:sp>
    </p:spTree>
    <p:extLst>
      <p:ext uri="{BB962C8B-B14F-4D97-AF65-F5344CB8AC3E}">
        <p14:creationId xmlns:p14="http://schemas.microsoft.com/office/powerpoint/2010/main" val="346859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9"/>
            <a:ext cx="7772400" cy="1470025"/>
          </a:xfrm>
        </p:spPr>
        <p:txBody>
          <a:bodyPr>
            <a:normAutofit/>
          </a:bodyPr>
          <a:lstStyle>
            <a:lvl1pPr>
              <a:defRPr sz="2800" b="1">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90846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highlight>
                <a:srgbClr val="03ABE1"/>
              </a:highlight>
              <a:latin typeface="Century Gothic"/>
              <a:cs typeface="Century Gothic"/>
            </a:endParaRPr>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23" name="Picture 22">
            <a:extLst>
              <a:ext uri="{FF2B5EF4-FFF2-40B4-BE49-F238E27FC236}">
                <a16:creationId xmlns:a16="http://schemas.microsoft.com/office/drawing/2014/main" id="{45CCE3C3-94F3-4F76-9B2B-3CFAD8282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845" y="365399"/>
            <a:ext cx="871804" cy="877900"/>
          </a:xfrm>
          <a:prstGeom prst="rect">
            <a:avLst/>
          </a:prstGeom>
        </p:spPr>
      </p:pic>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a:solidFill>
              <a:schemeClr val="accent1"/>
            </a:solidFill>
          </a:ln>
        </p:spPr>
        <p:txBody>
          <a:bodyPr anchor="ct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a:solidFill>
              <a:schemeClr val="accent1"/>
            </a:solidFill>
          </a:ln>
        </p:spPr>
        <p:txBody>
          <a:bodyPr anchor="ctr">
            <a:noAutofit/>
          </a:bodyPr>
          <a:lstStyle>
            <a:lvl1pPr marL="0" indent="0" algn="ctr">
              <a:buNone/>
              <a:defRPr sz="18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a:solidFill>
              <a:schemeClr val="accent1"/>
            </a:solidFill>
          </a:ln>
        </p:spPr>
        <p:txBody>
          <a:bodyP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a:solidFill>
              <a:schemeClr val="accent1"/>
            </a:solidFill>
          </a:ln>
        </p:spPr>
        <p:txBody>
          <a:bodyPr anchor="ctr">
            <a:noAutofit/>
          </a:bodyPr>
          <a:lstStyle>
            <a:lvl1pPr marL="0" indent="0" algn="ctr">
              <a:buNone/>
              <a:defRPr sz="18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a:solidFill>
              <a:schemeClr val="accent1"/>
            </a:solidFill>
          </a:ln>
        </p:spPr>
        <p:txBody>
          <a:bodyPr anchor="ctr">
            <a:normAutofit/>
          </a:bodyPr>
          <a:lstStyle>
            <a:lvl1pPr marL="0" indent="0" algn="ctr">
              <a:buNone/>
              <a:defRPr sz="1800"/>
            </a:lvl1pPr>
          </a:lstStyle>
          <a:p>
            <a:pPr lvl="0"/>
            <a:r>
              <a:rPr lang="en-US" dirty="0"/>
              <a:t>Vote!</a:t>
            </a:r>
          </a:p>
        </p:txBody>
      </p:sp>
    </p:spTree>
    <p:extLst>
      <p:ext uri="{BB962C8B-B14F-4D97-AF65-F5344CB8AC3E}">
        <p14:creationId xmlns:p14="http://schemas.microsoft.com/office/powerpoint/2010/main" val="826508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345058" y="1978534"/>
            <a:ext cx="4355980" cy="2541708"/>
          </a:xfrm>
          <a:prstGeom prst="cloud">
            <a:avLst/>
          </a:prstGeom>
          <a:solidFill>
            <a:schemeClr val="accent4"/>
          </a:solidFill>
          <a:ln w="28575">
            <a:solidFill>
              <a:schemeClr val="accent3"/>
            </a:solidFill>
          </a:ln>
        </p:spPr>
        <p:txBody>
          <a:bodyPr anchor="ctr">
            <a:normAutofit/>
          </a:bodyPr>
          <a:lstStyle>
            <a:lvl1pPr marL="0" indent="0" algn="ctr">
              <a:buNone/>
              <a:defRPr sz="1800" b="1"/>
            </a:lvl1pPr>
            <a:lvl2pPr marL="457200" indent="0" algn="ctr">
              <a:buNone/>
              <a:defRPr sz="1800"/>
            </a:lvl2pPr>
          </a:lstStyle>
          <a:p>
            <a:pPr lvl="0"/>
            <a:r>
              <a:rPr lang="en-US" dirty="0"/>
              <a:t>Activity Title (Time in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accent2"/>
          </a:solidFill>
          <a:ln w="28575">
            <a:solidFill>
              <a:schemeClr val="accent1"/>
            </a:solidFill>
          </a:ln>
        </p:spPr>
        <p:txBody>
          <a:bodyPr anchor="ctr">
            <a:normAutofit/>
          </a:bodyPr>
          <a:lstStyle>
            <a:lvl1pPr marL="0" indent="0" algn="ctr">
              <a:buNone/>
              <a:defRPr sz="18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6"/>
          </a:solidFill>
          <a:ln w="28575">
            <a:solidFill>
              <a:schemeClr val="accent1"/>
            </a:solidFill>
          </a:ln>
        </p:spPr>
        <p:txBody>
          <a:bodyPr anchor="ctr">
            <a:normAutofit/>
          </a:bodyPr>
          <a:lstStyle>
            <a:lvl1pPr marL="0" indent="0" algn="ctr">
              <a:buNone/>
              <a:defRPr sz="1800" b="1"/>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chemeClr val="accent1"/>
          </a:solidFill>
          <a:ln>
            <a:solidFill>
              <a:schemeClr val="accent1"/>
            </a:solidFill>
          </a:ln>
        </p:spPr>
        <p:txBody>
          <a:bodyPr anchor="ctr"/>
          <a:lstStyle>
            <a:lvl1pPr marL="0" indent="0" algn="ctr">
              <a:buNone/>
              <a:defRPr sz="1800" b="1">
                <a:solidFill>
                  <a:schemeClr val="bg1"/>
                </a:solidFill>
              </a:defRPr>
            </a:lvl1pPr>
          </a:lstStyle>
          <a:p>
            <a:pPr lvl="0"/>
            <a:r>
              <a:rPr lang="en-US" dirty="0"/>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800" b="1"/>
            </a:lvl1pPr>
          </a:lstStyle>
          <a:p>
            <a:pPr lvl="0"/>
            <a:r>
              <a:rPr lang="en-US" dirty="0"/>
              <a:t>Teachers note</a:t>
            </a:r>
          </a:p>
        </p:txBody>
      </p:sp>
    </p:spTree>
    <p:extLst>
      <p:ext uri="{BB962C8B-B14F-4D97-AF65-F5344CB8AC3E}">
        <p14:creationId xmlns:p14="http://schemas.microsoft.com/office/powerpoint/2010/main" val="3714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8229600"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7381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ackground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E51AC2F-5D49-437A-B71F-AC28FAAA6B62}"/>
              </a:ext>
            </a:extLst>
          </p:cNvPr>
          <p:cNvSpPr/>
          <p:nvPr/>
        </p:nvSpPr>
        <p:spPr>
          <a:xfrm rot="10800000" flipH="1">
            <a:off x="157338" y="179617"/>
            <a:ext cx="8822067" cy="6493325"/>
          </a:xfrm>
          <a:prstGeom prst="rtTriangle">
            <a:avLst/>
          </a:prstGeom>
          <a:solidFill>
            <a:srgbClr val="EF3340">
              <a:alpha val="2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ight Triangle 6">
            <a:extLst>
              <a:ext uri="{FF2B5EF4-FFF2-40B4-BE49-F238E27FC236}">
                <a16:creationId xmlns:a16="http://schemas.microsoft.com/office/drawing/2014/main" id="{9387F906-A046-4906-AAB7-A2E22576770C}"/>
              </a:ext>
            </a:extLst>
          </p:cNvPr>
          <p:cNvSpPr/>
          <p:nvPr/>
        </p:nvSpPr>
        <p:spPr>
          <a:xfrm flipH="1">
            <a:off x="164595" y="162818"/>
            <a:ext cx="8822067" cy="6510124"/>
          </a:xfrm>
          <a:prstGeom prst="rtTriangle">
            <a:avLst/>
          </a:prstGeom>
          <a:solidFill>
            <a:srgbClr val="6088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004774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ckground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86F9D-ED51-4C42-8081-D1B5B8262632}"/>
              </a:ext>
            </a:extLst>
          </p:cNvPr>
          <p:cNvSpPr>
            <a:spLocks noGrp="1"/>
          </p:cNvSpPr>
          <p:nvPr>
            <p:ph type="sldNum" sz="quarter" idx="10"/>
          </p:nvPr>
        </p:nvSpPr>
        <p:spPr/>
        <p:txBody>
          <a:bodyPr/>
          <a:lstStyle/>
          <a:p>
            <a:fld id="{E995C5F7-E33A-C84D-9D5C-CFABFACAFC94}" type="slidenum">
              <a:rPr lang="en-US" smtClean="0"/>
              <a:t>‹#›</a:t>
            </a:fld>
            <a:endParaRPr lang="en-US"/>
          </a:p>
        </p:txBody>
      </p:sp>
      <p:sp>
        <p:nvSpPr>
          <p:cNvPr id="4" name="Rectangle 3">
            <a:extLst>
              <a:ext uri="{FF2B5EF4-FFF2-40B4-BE49-F238E27FC236}">
                <a16:creationId xmlns:a16="http://schemas.microsoft.com/office/drawing/2014/main" id="{CBCFA275-FCCB-4B08-8C81-F682CFC0ECC5}"/>
              </a:ext>
            </a:extLst>
          </p:cNvPr>
          <p:cNvSpPr/>
          <p:nvPr/>
        </p:nvSpPr>
        <p:spPr>
          <a:xfrm>
            <a:off x="170357" y="183775"/>
            <a:ext cx="4410269" cy="6487200"/>
          </a:xfrm>
          <a:prstGeom prst="rect">
            <a:avLst/>
          </a:prstGeom>
          <a:solidFill>
            <a:srgbClr val="DDE8F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6E1AFD-4D94-4056-96C7-7C40F622007E}"/>
              </a:ext>
            </a:extLst>
          </p:cNvPr>
          <p:cNvSpPr/>
          <p:nvPr/>
        </p:nvSpPr>
        <p:spPr>
          <a:xfrm>
            <a:off x="4565957" y="184515"/>
            <a:ext cx="4410269" cy="6487200"/>
          </a:xfrm>
          <a:prstGeom prst="rect">
            <a:avLst/>
          </a:prstGeom>
          <a:solidFill>
            <a:srgbClr val="FFD3D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F038C7D-BC9C-40A7-9010-BDAEA85187A3}"/>
              </a:ext>
            </a:extLst>
          </p:cNvPr>
          <p:cNvSpPr>
            <a:spLocks noGrp="1"/>
          </p:cNvSpPr>
          <p:nvPr>
            <p:ph type="title"/>
          </p:nvPr>
        </p:nvSpPr>
        <p:spPr>
          <a:xfrm>
            <a:off x="457200" y="274640"/>
            <a:ext cx="8229600" cy="570751"/>
          </a:xfrm>
        </p:spPr>
        <p:txBody>
          <a:bodyPr/>
          <a:lstStyle/>
          <a:p>
            <a:r>
              <a:rPr lang="en-US"/>
              <a:t>Click to edit Master title style</a:t>
            </a:r>
            <a:endParaRPr lang="en-GB" dirty="0"/>
          </a:p>
        </p:txBody>
      </p:sp>
    </p:spTree>
    <p:extLst>
      <p:ext uri="{BB962C8B-B14F-4D97-AF65-F5344CB8AC3E}">
        <p14:creationId xmlns:p14="http://schemas.microsoft.com/office/powerpoint/2010/main" val="87078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9"/>
            <a:ext cx="7772400" cy="1470025"/>
          </a:xfrm>
        </p:spPr>
        <p:txBody>
          <a:bodyPr>
            <a:normAutofit/>
          </a:bodyPr>
          <a:lstStyle>
            <a:lvl1pPr>
              <a:defRPr sz="2800" b="1">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3609713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665913" y="6218236"/>
            <a:ext cx="2133600" cy="365125"/>
          </a:xfrm>
        </p:spPr>
        <p:txBody>
          <a:bodyPr/>
          <a:lstStyle/>
          <a:p>
            <a:fld id="{E995C5F7-E33A-C84D-9D5C-CFABFACAFC94}" type="slidenum">
              <a:rPr lang="en-US" smtClean="0"/>
              <a:t>‹#›</a:t>
            </a:fld>
            <a:endParaRPr lang="en-US"/>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457200" y="274640"/>
            <a:ext cx="8229600"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rgbClr val="DF60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sz="180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sz="1800" b="1" dirty="0">
              <a:solidFill>
                <a:schemeClr val="tx1"/>
              </a:solidFill>
              <a:latin typeface="Century Gothic"/>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9D7DCD71-72C7-4C2F-A1C6-C354E9ECE749}"/>
              </a:ext>
            </a:extLst>
          </p:cNvPr>
          <p:cNvPicPr>
            <a:picLocks noChangeAspect="1"/>
          </p:cNvPicPr>
          <p:nvPr/>
        </p:nvPicPr>
        <p:blipFill>
          <a:blip r:embed="rId2"/>
          <a:stretch>
            <a:fillRect/>
          </a:stretch>
        </p:blipFill>
        <p:spPr>
          <a:xfrm>
            <a:off x="7988526" y="332656"/>
            <a:ext cx="871804" cy="877900"/>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a:buClr>
                <a:schemeClr val="accent3"/>
              </a:buClr>
              <a:defRPr sz="18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a:buClr>
                <a:schemeClr val="accent1"/>
              </a:buClr>
              <a:defRPr sz="18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6" name="Picture 15">
            <a:extLst>
              <a:ext uri="{FF2B5EF4-FFF2-40B4-BE49-F238E27FC236}">
                <a16:creationId xmlns:a16="http://schemas.microsoft.com/office/drawing/2014/main" id="{EEEFFCF4-0AFB-410B-8337-96BC925D12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4979" y="5576885"/>
            <a:ext cx="1108396" cy="1006475"/>
          </a:xfrm>
          <a:prstGeom prst="rect">
            <a:avLst/>
          </a:prstGeom>
        </p:spPr>
      </p:pic>
    </p:spTree>
    <p:extLst>
      <p:ext uri="{BB962C8B-B14F-4D97-AF65-F5344CB8AC3E}">
        <p14:creationId xmlns:p14="http://schemas.microsoft.com/office/powerpoint/2010/main" val="1343062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72439" y="3420376"/>
            <a:ext cx="8800676" cy="3259377"/>
          </a:xfrm>
          <a:prstGeom prst="rect">
            <a:avLst/>
          </a:prstGeom>
          <a:solidFill>
            <a:srgbClr val="EF3340">
              <a:alpha val="13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2"/>
          </a:solidFill>
          <a:ln>
            <a:solidFill>
              <a:schemeClr val="accent1"/>
            </a:solidFill>
          </a:ln>
        </p:spPr>
        <p:txBody>
          <a:bodyPr anchor="ctr"/>
          <a:lstStyle>
            <a:lvl1pPr marL="0" indent="0" algn="ctr">
              <a:buNone/>
              <a:defRPr sz="1800"/>
            </a:lvl1pPr>
          </a:lstStyle>
          <a:p>
            <a:pPr lvl="0"/>
            <a:r>
              <a:rPr lang="en-GB" dirty="0"/>
              <a:t>DRAG </a:t>
            </a:r>
          </a:p>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63813" y="178249"/>
            <a:ext cx="8800676" cy="3240360"/>
          </a:xfrm>
          <a:prstGeom prst="rect">
            <a:avLst/>
          </a:prstGeom>
          <a:solidFill>
            <a:srgbClr val="80A0F2">
              <a:alpha val="30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800"/>
            </a:lvl1pPr>
          </a:lstStyle>
          <a:p>
            <a:r>
              <a:rPr lang="en-GB" dirty="0"/>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800"/>
            </a:lvl1pPr>
          </a:lstStyle>
          <a:p>
            <a:r>
              <a:rPr lang="en-GB" dirty="0"/>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4"/>
          </a:solidFill>
          <a:ln>
            <a:solidFill>
              <a:schemeClr val="accent1"/>
            </a:solidFill>
          </a:ln>
        </p:spPr>
        <p:txBody>
          <a:bodyPr>
            <a:normAutofit/>
          </a:bodyPr>
          <a:lstStyle>
            <a:lvl1pPr marL="0" indent="0">
              <a:buNone/>
              <a:defRPr sz="18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4"/>
          </a:solidFill>
          <a:ln>
            <a:solidFill>
              <a:schemeClr val="accent1"/>
            </a:solidFill>
          </a:ln>
        </p:spPr>
        <p:txBody>
          <a:bodyPr anchor="ctr"/>
          <a:lstStyle>
            <a:lvl1pPr marL="0" indent="0" algn="ctr">
              <a:buNone/>
              <a:defRPr sz="1800"/>
            </a:lvl1pPr>
          </a:lstStyle>
          <a:p>
            <a:pPr lvl="0"/>
            <a:r>
              <a:rPr lang="en-US" dirty="0"/>
              <a:t>Further information about the topic.</a:t>
            </a:r>
          </a:p>
        </p:txBody>
      </p:sp>
    </p:spTree>
    <p:extLst>
      <p:ext uri="{BB962C8B-B14F-4D97-AF65-F5344CB8AC3E}">
        <p14:creationId xmlns:p14="http://schemas.microsoft.com/office/powerpoint/2010/main" val="889196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332B78-DC47-4EF7-8377-CAD9B7510096}"/>
              </a:ext>
            </a:extLst>
          </p:cNvPr>
          <p:cNvSpPr>
            <a:spLocks noGrp="1"/>
          </p:cNvSpPr>
          <p:nvPr>
            <p:ph type="sldNum" sz="quarter" idx="10"/>
          </p:nvPr>
        </p:nvSpPr>
        <p:spPr/>
        <p:txBody>
          <a:bodyPr/>
          <a:lstStyle/>
          <a:p>
            <a:fld id="{E995C5F7-E33A-C84D-9D5C-CFABFACAFC94}" type="slidenum">
              <a:rPr lang="en-US" smtClean="0"/>
              <a:t>‹#›</a:t>
            </a:fld>
            <a:endParaRPr lang="en-US"/>
          </a:p>
        </p:txBody>
      </p:sp>
      <p:grpSp>
        <p:nvGrpSpPr>
          <p:cNvPr id="7" name="Group 6">
            <a:extLst>
              <a:ext uri="{FF2B5EF4-FFF2-40B4-BE49-F238E27FC236}">
                <a16:creationId xmlns:a16="http://schemas.microsoft.com/office/drawing/2014/main" id="{62811BCB-6383-4BBE-8F38-2811A1D36375}"/>
              </a:ext>
            </a:extLst>
          </p:cNvPr>
          <p:cNvGrpSpPr/>
          <p:nvPr/>
        </p:nvGrpSpPr>
        <p:grpSpPr>
          <a:xfrm>
            <a:off x="3541893" y="2503328"/>
            <a:ext cx="2722203" cy="2748632"/>
            <a:chOff x="3635896" y="2780928"/>
            <a:chExt cx="2722203" cy="2748632"/>
          </a:xfrm>
        </p:grpSpPr>
        <p:grpSp>
          <p:nvGrpSpPr>
            <p:cNvPr id="8" name="Group 7">
              <a:extLst>
                <a:ext uri="{FF2B5EF4-FFF2-40B4-BE49-F238E27FC236}">
                  <a16:creationId xmlns:a16="http://schemas.microsoft.com/office/drawing/2014/main" id="{A76B8D68-E61A-41B5-83C7-05C79518C926}"/>
                </a:ext>
              </a:extLst>
            </p:cNvPr>
            <p:cNvGrpSpPr/>
            <p:nvPr/>
          </p:nvGrpSpPr>
          <p:grpSpPr>
            <a:xfrm>
              <a:off x="3635896" y="2780928"/>
              <a:ext cx="2722203" cy="2748632"/>
              <a:chOff x="3635896" y="2780928"/>
              <a:chExt cx="2722203" cy="2748632"/>
            </a:xfrm>
          </p:grpSpPr>
          <p:pic>
            <p:nvPicPr>
              <p:cNvPr id="10" name="Picture 9">
                <a:extLst>
                  <a:ext uri="{FF2B5EF4-FFF2-40B4-BE49-F238E27FC236}">
                    <a16:creationId xmlns:a16="http://schemas.microsoft.com/office/drawing/2014/main" id="{85BB686D-62CB-447D-913B-FE2A5C2840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35896" y="2780928"/>
                <a:ext cx="2722203" cy="2748632"/>
              </a:xfrm>
              <a:prstGeom prst="rect">
                <a:avLst/>
              </a:prstGeom>
            </p:spPr>
          </p:pic>
          <p:pic>
            <p:nvPicPr>
              <p:cNvPr id="11" name="Picture 10">
                <a:extLst>
                  <a:ext uri="{FF2B5EF4-FFF2-40B4-BE49-F238E27FC236}">
                    <a16:creationId xmlns:a16="http://schemas.microsoft.com/office/drawing/2014/main" id="{22A87CED-981C-4BF2-8994-CDAA3FEA50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4149080"/>
                <a:ext cx="655780" cy="660365"/>
              </a:xfrm>
              <a:prstGeom prst="rect">
                <a:avLst/>
              </a:prstGeom>
            </p:spPr>
          </p:pic>
        </p:grpSp>
        <p:sp>
          <p:nvSpPr>
            <p:cNvPr id="9" name="Frame 8">
              <a:extLst>
                <a:ext uri="{FF2B5EF4-FFF2-40B4-BE49-F238E27FC236}">
                  <a16:creationId xmlns:a16="http://schemas.microsoft.com/office/drawing/2014/main" id="{05739293-DC20-496C-B38E-61B462753C9F}"/>
                </a:ext>
              </a:extLst>
            </p:cNvPr>
            <p:cNvSpPr/>
            <p:nvPr/>
          </p:nvSpPr>
          <p:spPr>
            <a:xfrm>
              <a:off x="4079149" y="4061384"/>
              <a:ext cx="1152128" cy="884265"/>
            </a:xfrm>
            <a:prstGeom prst="frame">
              <a:avLst>
                <a:gd name="adj1" fmla="val 2443"/>
              </a:avLst>
            </a:prstGeom>
            <a:solidFill>
              <a:srgbClr val="6088EF"/>
            </a:solid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3" name="Picture 12">
            <a:extLst>
              <a:ext uri="{FF2B5EF4-FFF2-40B4-BE49-F238E27FC236}">
                <a16:creationId xmlns:a16="http://schemas.microsoft.com/office/drawing/2014/main" id="{1D188BFA-42D5-4812-946F-4D320F4D4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8104" y="5955611"/>
            <a:ext cx="3347864" cy="538448"/>
          </a:xfrm>
          <a:prstGeom prst="rect">
            <a:avLst/>
          </a:prstGeom>
        </p:spPr>
      </p:pic>
      <p:pic>
        <p:nvPicPr>
          <p:cNvPr id="14" name="Picture 13">
            <a:extLst>
              <a:ext uri="{FF2B5EF4-FFF2-40B4-BE49-F238E27FC236}">
                <a16:creationId xmlns:a16="http://schemas.microsoft.com/office/drawing/2014/main" id="{EB3753F7-84DA-4001-BFD1-056FC0FF607D}"/>
              </a:ext>
            </a:extLst>
          </p:cNvPr>
          <p:cNvPicPr>
            <a:picLocks noChangeAspect="1"/>
          </p:cNvPicPr>
          <p:nvPr/>
        </p:nvPicPr>
        <p:blipFill>
          <a:blip r:embed="rId5"/>
          <a:stretch>
            <a:fillRect/>
          </a:stretch>
        </p:blipFill>
        <p:spPr>
          <a:xfrm>
            <a:off x="7988526" y="332656"/>
            <a:ext cx="871804" cy="877900"/>
          </a:xfrm>
          <a:prstGeom prst="rect">
            <a:avLst/>
          </a:prstGeom>
        </p:spPr>
      </p:pic>
      <p:sp>
        <p:nvSpPr>
          <p:cNvPr id="15" name="Rectangle 14">
            <a:extLst>
              <a:ext uri="{FF2B5EF4-FFF2-40B4-BE49-F238E27FC236}">
                <a16:creationId xmlns:a16="http://schemas.microsoft.com/office/drawing/2014/main" id="{4C4E4566-B2BC-475A-9EFF-BA5C7B4CABBD}"/>
              </a:ext>
            </a:extLst>
          </p:cNvPr>
          <p:cNvSpPr/>
          <p:nvPr/>
        </p:nvSpPr>
        <p:spPr>
          <a:xfrm>
            <a:off x="1970664" y="982129"/>
            <a:ext cx="5238398" cy="1384995"/>
          </a:xfrm>
          <a:prstGeom prst="rect">
            <a:avLst/>
          </a:prstGeom>
        </p:spPr>
        <p:txBody>
          <a:bodyPr wrap="square" anchor="ctr">
            <a:spAutoFit/>
          </a:bodyPr>
          <a:lstStyle/>
          <a:p>
            <a:pPr algn="ctr"/>
            <a:r>
              <a:rPr lang="en-GB" sz="2800" b="1" dirty="0">
                <a:solidFill>
                  <a:srgbClr val="2D2D2D"/>
                </a:solidFill>
                <a:latin typeface="Century Gothic" panose="020B0502020202020204" pitchFamily="34" charset="0"/>
                <a:ea typeface="Lato" panose="020F0502020204030203" pitchFamily="34" charset="0"/>
                <a:cs typeface="Lato" panose="020F0502020204030203" pitchFamily="34" charset="0"/>
              </a:rPr>
              <a:t>Vote now on…</a:t>
            </a:r>
            <a:b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br>
            <a:b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br>
            <a:r>
              <a:rPr lang="en-GB" sz="2800" b="1" u="sng" dirty="0">
                <a:latin typeface="Century Gothic" panose="020B0502020202020204" pitchFamily="34" charset="0"/>
                <a:ea typeface="Lato" panose="020F0502020204030203" pitchFamily="34" charset="0"/>
                <a:cs typeface="Lato" panose="020F0502020204030203" pitchFamily="34" charset="0"/>
              </a:rPr>
              <a:t>www.votesforschools.com</a:t>
            </a:r>
            <a:r>
              <a:rPr lang="en-GB" sz="2800" b="1" dirty="0">
                <a:solidFill>
                  <a:srgbClr val="97E8D7"/>
                </a:solidFill>
                <a:latin typeface="Century Gothic" panose="020B0502020202020204" pitchFamily="34" charset="0"/>
                <a:ea typeface="Lato" panose="020F0502020204030203" pitchFamily="34" charset="0"/>
                <a:cs typeface="Lato" panose="020F0502020204030203" pitchFamily="34" charset="0"/>
              </a:rPr>
              <a:t> </a:t>
            </a:r>
            <a:endParaRPr lang="en-GB" sz="2800" dirty="0"/>
          </a:p>
        </p:txBody>
      </p:sp>
    </p:spTree>
    <p:extLst>
      <p:ext uri="{BB962C8B-B14F-4D97-AF65-F5344CB8AC3E}">
        <p14:creationId xmlns:p14="http://schemas.microsoft.com/office/powerpoint/2010/main" val="1852117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0FC176-9C3E-4E4C-AF0F-A4FE49B5BCA6}"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4025991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75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7387389"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09746B77-5514-4F25-8039-1A1E79B459F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706532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822DD32-0D5A-4EB5-88D4-5D09DCA5E318}"/>
              </a:ext>
            </a:extLst>
          </p:cNvPr>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dirty="0"/>
              <a:t>Centre Question</a:t>
            </a:r>
          </a:p>
        </p:txBody>
      </p:sp>
      <p:pic>
        <p:nvPicPr>
          <p:cNvPr id="4" name="Picture 3">
            <a:extLst>
              <a:ext uri="{FF2B5EF4-FFF2-40B4-BE49-F238E27FC236}">
                <a16:creationId xmlns:a16="http://schemas.microsoft.com/office/drawing/2014/main" id="{72DF12BC-5F83-4042-823D-DADE2A3F7E6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036399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68D707C2-7BA7-49C9-BBBE-FE2DFB3B967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77609" y="2467955"/>
            <a:ext cx="6939815" cy="1113270"/>
          </a:xfrm>
          <a:prstGeom prst="rect">
            <a:avLst/>
          </a:prstGeom>
        </p:spPr>
      </p:pic>
      <p:sp>
        <p:nvSpPr>
          <p:cNvPr id="11" name="Shape 96">
            <a:extLst>
              <a:ext uri="{FF2B5EF4-FFF2-40B4-BE49-F238E27FC236}">
                <a16:creationId xmlns:a16="http://schemas.microsoft.com/office/drawing/2014/main" id="{A99762AC-3D98-44C7-B89F-F0413A501885}"/>
              </a:ext>
            </a:extLst>
          </p:cNvPr>
          <p:cNvSpPr txBox="1">
            <a:spLocks/>
          </p:cNvSpPr>
          <p:nvPr/>
        </p:nvSpPr>
        <p:spPr>
          <a:xfrm>
            <a:off x="4724400" y="3018752"/>
            <a:ext cx="3802930"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800" b="1" dirty="0">
                <a:solidFill>
                  <a:srgbClr val="6088EF"/>
                </a:solidFill>
                <a:latin typeface="Century Gothic" panose="020B0502020202020204" pitchFamily="34" charset="0"/>
                <a:ea typeface="Lato"/>
                <a:cs typeface="Lato"/>
                <a:sym typeface="Lato"/>
              </a:rPr>
              <a:t>Primary KS2</a:t>
            </a:r>
          </a:p>
          <a:p>
            <a:pPr algn="ctr">
              <a:lnSpc>
                <a:spcPct val="150000"/>
              </a:lnSpc>
              <a:spcBef>
                <a:spcPts val="800"/>
              </a:spcBef>
              <a:buClr>
                <a:srgbClr val="97E8D7"/>
              </a:buClr>
              <a:buSzPct val="100000"/>
              <a:buFont typeface="Arial"/>
              <a:buNone/>
            </a:pPr>
            <a:endParaRPr lang="en-GB" sz="4800" b="1" dirty="0">
              <a:solidFill>
                <a:srgbClr val="6088EF"/>
              </a:solidFill>
              <a:latin typeface="Century Gothic" panose="020B0502020202020204" pitchFamily="34" charset="0"/>
              <a:ea typeface="Lato"/>
              <a:cs typeface="Lato"/>
              <a:sym typeface="Lato"/>
            </a:endParaRPr>
          </a:p>
        </p:txBody>
      </p:sp>
      <p:pic>
        <p:nvPicPr>
          <p:cNvPr id="12" name="Picture 11">
            <a:extLst>
              <a:ext uri="{FF2B5EF4-FFF2-40B4-BE49-F238E27FC236}">
                <a16:creationId xmlns:a16="http://schemas.microsoft.com/office/drawing/2014/main" id="{99598F9C-8083-495F-89E8-97B92D4095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69748" y="257360"/>
            <a:ext cx="1139862" cy="2257292"/>
          </a:xfrm>
          <a:prstGeom prst="rect">
            <a:avLst/>
          </a:prstGeom>
        </p:spPr>
      </p:pic>
      <p:pic>
        <p:nvPicPr>
          <p:cNvPr id="13" name="Picture 12" descr="A close up of a logo&#10;&#10;Description automatically generated">
            <a:extLst>
              <a:ext uri="{FF2B5EF4-FFF2-40B4-BE49-F238E27FC236}">
                <a16:creationId xmlns:a16="http://schemas.microsoft.com/office/drawing/2014/main" id="{619F7E51-A50C-4FE6-BAF9-5399E7F57E35}"/>
              </a:ext>
            </a:extLst>
          </p:cNvPr>
          <p:cNvPicPr>
            <a:picLocks noChangeAspect="1"/>
          </p:cNvPicPr>
          <p:nvPr/>
        </p:nvPicPr>
        <p:blipFill>
          <a:blip r:embed="rId4"/>
          <a:stretch>
            <a:fillRect/>
          </a:stretch>
        </p:blipFill>
        <p:spPr>
          <a:xfrm>
            <a:off x="223620" y="5427028"/>
            <a:ext cx="5040000" cy="1219439"/>
          </a:xfrm>
          <a:prstGeom prst="rect">
            <a:avLst/>
          </a:prstGeom>
        </p:spPr>
      </p:pic>
      <p:sp>
        <p:nvSpPr>
          <p:cNvPr id="2" name="Rectangle 1">
            <a:extLst>
              <a:ext uri="{FF2B5EF4-FFF2-40B4-BE49-F238E27FC236}">
                <a16:creationId xmlns:a16="http://schemas.microsoft.com/office/drawing/2014/main" id="{F0AB47B6-A7DE-4AD3-96E9-9363EE3785EE}"/>
              </a:ext>
            </a:extLst>
          </p:cNvPr>
          <p:cNvSpPr/>
          <p:nvPr/>
        </p:nvSpPr>
        <p:spPr>
          <a:xfrm rot="1789485">
            <a:off x="1360052" y="2352501"/>
            <a:ext cx="257695" cy="49045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FB0AF93-F02E-471C-8525-B8A4E8EC8104}"/>
              </a:ext>
            </a:extLst>
          </p:cNvPr>
          <p:cNvSpPr/>
          <p:nvPr/>
        </p:nvSpPr>
        <p:spPr>
          <a:xfrm>
            <a:off x="1360051" y="3275403"/>
            <a:ext cx="257695" cy="30582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F8FF0AA5-BBF4-4B39-9B64-2B2E4BED08A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9745" y="2470612"/>
            <a:ext cx="1079126" cy="1161725"/>
          </a:xfrm>
          <a:prstGeom prst="rect">
            <a:avLst/>
          </a:prstGeom>
        </p:spPr>
      </p:pic>
    </p:spTree>
    <p:extLst>
      <p:ext uri="{BB962C8B-B14F-4D97-AF65-F5344CB8AC3E}">
        <p14:creationId xmlns:p14="http://schemas.microsoft.com/office/powerpoint/2010/main" val="3008505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pic>
        <p:nvPicPr>
          <p:cNvPr id="15" name="Picture 14">
            <a:extLst>
              <a:ext uri="{FF2B5EF4-FFF2-40B4-BE49-F238E27FC236}">
                <a16:creationId xmlns:a16="http://schemas.microsoft.com/office/drawing/2014/main" id="{36A6997C-D971-4035-B1E0-C3AFCF4B9EF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711610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780879" y="3832016"/>
            <a:ext cx="3789946" cy="2146261"/>
          </a:xfrm>
          <a:prstGeom prst="cloud">
            <a:avLst/>
          </a:prstGeom>
          <a:solidFill>
            <a:schemeClr val="accent5"/>
          </a:solidFill>
          <a:ln w="28575">
            <a:solidFill>
              <a:schemeClr val="tx2"/>
            </a:solidFill>
          </a:ln>
        </p:spPr>
        <p:txBody>
          <a:bodyPr anchor="ctr">
            <a:normAutofit/>
          </a:bodyPr>
          <a:lstStyle>
            <a:lvl1pPr marL="0" indent="0" algn="ctr">
              <a:buNone/>
              <a:defRPr sz="1600" b="1"/>
            </a:lvl1pPr>
            <a:lvl2pPr marL="457200" indent="0" algn="ctr">
              <a:buNone/>
              <a:defRPr sz="1600"/>
            </a:lvl2pPr>
          </a:lstStyle>
          <a:p>
            <a:pPr lvl="0"/>
            <a:r>
              <a:rPr lang="en-US" dirty="0"/>
              <a:t>Activity Title (X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1137921" y="2371512"/>
            <a:ext cx="2994025" cy="940234"/>
          </a:xfrm>
          <a:prstGeom prst="roundRect">
            <a:avLst/>
          </a:prstGeom>
          <a:solidFill>
            <a:schemeClr val="accent1"/>
          </a:solidFill>
          <a:ln w="28575">
            <a:solidFill>
              <a:schemeClr val="accent2"/>
            </a:solidFill>
          </a:ln>
        </p:spPr>
        <p:txBody>
          <a:bodyPr anchor="ctr">
            <a:normAutofit/>
          </a:bodyPr>
          <a:lstStyle>
            <a:lvl1pPr marL="0" indent="0" algn="ctr">
              <a:buNone/>
              <a:defRPr sz="16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180231" y="2914097"/>
            <a:ext cx="2994025" cy="940234"/>
          </a:xfrm>
          <a:prstGeom prst="roundRect">
            <a:avLst/>
          </a:prstGeom>
          <a:solidFill>
            <a:schemeClr val="accent3"/>
          </a:solidFill>
          <a:ln w="28575">
            <a:solidFill>
              <a:schemeClr val="tx1"/>
            </a:solidFill>
          </a:ln>
        </p:spPr>
        <p:txBody>
          <a:bodyPr anchor="ctr">
            <a:normAutofit/>
          </a:bodyPr>
          <a:lstStyle>
            <a:lvl1pPr marL="0" indent="0" algn="ctr">
              <a:buNone/>
              <a:defRPr sz="1600" b="1"/>
            </a:lvl1pPr>
          </a:lstStyle>
          <a:p>
            <a:pPr lvl="0"/>
            <a:r>
              <a:rPr lang="en-US" dirty="0"/>
              <a:t>SEND/Definition Box:</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180230" y="4037677"/>
            <a:ext cx="2994025" cy="940234"/>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dirty="0"/>
              <a:t>Teachers note</a:t>
            </a:r>
          </a:p>
        </p:txBody>
      </p:sp>
      <p:sp>
        <p:nvSpPr>
          <p:cNvPr id="9" name="Text Placeholder 7">
            <a:extLst>
              <a:ext uri="{FF2B5EF4-FFF2-40B4-BE49-F238E27FC236}">
                <a16:creationId xmlns:a16="http://schemas.microsoft.com/office/drawing/2014/main" id="{3F182A14-3F1D-476C-86EF-54A1A5D78CEF}"/>
              </a:ext>
            </a:extLst>
          </p:cNvPr>
          <p:cNvSpPr>
            <a:spLocks noGrp="1"/>
          </p:cNvSpPr>
          <p:nvPr>
            <p:ph type="body" sz="quarter" idx="19" hasCustomPrompt="1"/>
          </p:nvPr>
        </p:nvSpPr>
        <p:spPr>
          <a:xfrm>
            <a:off x="1136742" y="1247932"/>
            <a:ext cx="2994025" cy="940234"/>
          </a:xfrm>
          <a:prstGeom prst="roundRect">
            <a:avLst/>
          </a:prstGeom>
          <a:solidFill>
            <a:schemeClr val="bg2"/>
          </a:solidFill>
          <a:ln w="28575">
            <a:solidFill>
              <a:schemeClr val="tx2"/>
            </a:solidFill>
          </a:ln>
        </p:spPr>
        <p:txBody>
          <a:bodyPr anchor="ctr">
            <a:normAutofit/>
          </a:bodyPr>
          <a:lstStyle>
            <a:lvl1pPr marL="0" indent="0" algn="ctr">
              <a:buNone/>
              <a:defRPr sz="1600">
                <a:solidFill>
                  <a:schemeClr val="tx1"/>
                </a:solidFill>
              </a:defRPr>
            </a:lvl1pPr>
          </a:lstStyle>
          <a:p>
            <a:pPr lvl="0"/>
            <a:r>
              <a:rPr lang="en-US" dirty="0"/>
              <a:t>Information box</a:t>
            </a:r>
          </a:p>
        </p:txBody>
      </p:sp>
      <p:sp>
        <p:nvSpPr>
          <p:cNvPr id="7" name="Text Placeholder 6">
            <a:extLst>
              <a:ext uri="{FF2B5EF4-FFF2-40B4-BE49-F238E27FC236}">
                <a16:creationId xmlns:a16="http://schemas.microsoft.com/office/drawing/2014/main" id="{545BC85D-E8AA-4F9D-B69B-46A19BEFAC90}"/>
              </a:ext>
            </a:extLst>
          </p:cNvPr>
          <p:cNvSpPr>
            <a:spLocks noGrp="1"/>
          </p:cNvSpPr>
          <p:nvPr>
            <p:ph type="body" sz="quarter" idx="20" hasCustomPrompt="1"/>
          </p:nvPr>
        </p:nvSpPr>
        <p:spPr>
          <a:xfrm>
            <a:off x="5180230" y="1790517"/>
            <a:ext cx="2995200" cy="940234"/>
          </a:xfrm>
          <a:prstGeom prst="roundRect">
            <a:avLst/>
          </a:prstGeom>
          <a:solidFill>
            <a:schemeClr val="tx2"/>
          </a:solidFill>
          <a:ln w="28575">
            <a:solidFill>
              <a:schemeClr val="bg2"/>
            </a:solidFill>
          </a:ln>
        </p:spPr>
        <p:txBody>
          <a:bodyPr anchor="ctr"/>
          <a:lstStyle>
            <a:lvl1pPr algn="ctr">
              <a:defRPr sz="1600" b="1">
                <a:solidFill>
                  <a:schemeClr val="bg1"/>
                </a:solidFill>
              </a:defRPr>
            </a:lvl1pPr>
            <a:lvl2pPr algn="ctr">
              <a:defRPr sz="1600">
                <a:solidFill>
                  <a:schemeClr val="bg1"/>
                </a:solidFill>
              </a:defRPr>
            </a:lvl2pPr>
          </a:lstStyle>
          <a:p>
            <a:pPr lvl="0"/>
            <a:r>
              <a:rPr lang="en-US" dirty="0"/>
              <a:t>Challenge:</a:t>
            </a:r>
          </a:p>
          <a:p>
            <a:pPr lvl="1"/>
            <a:r>
              <a:rPr lang="en-US" dirty="0"/>
              <a:t>Information</a:t>
            </a:r>
          </a:p>
        </p:txBody>
      </p:sp>
      <p:pic>
        <p:nvPicPr>
          <p:cNvPr id="14" name="Picture 13">
            <a:extLst>
              <a:ext uri="{FF2B5EF4-FFF2-40B4-BE49-F238E27FC236}">
                <a16:creationId xmlns:a16="http://schemas.microsoft.com/office/drawing/2014/main" id="{5EC2DD7D-13A1-4654-9AF7-342A85C83E1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41810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Century Gothic"/>
                <a:cs typeface="Century Gothic"/>
              </a:rPr>
              <a:t>Our learning journey for this week!</a:t>
            </a:r>
          </a:p>
        </p:txBody>
      </p:sp>
      <p:pic>
        <p:nvPicPr>
          <p:cNvPr id="23" name="Picture 22">
            <a:extLst>
              <a:ext uri="{FF2B5EF4-FFF2-40B4-BE49-F238E27FC236}">
                <a16:creationId xmlns:a16="http://schemas.microsoft.com/office/drawing/2014/main" id="{45CCE3C3-94F3-4F76-9B2B-3CFAD8282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9845" y="365399"/>
            <a:ext cx="871804" cy="877900"/>
          </a:xfrm>
          <a:prstGeom prst="rect">
            <a:avLst/>
          </a:prstGeom>
        </p:spPr>
      </p:pic>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a:solidFill>
              <a:schemeClr val="accent1"/>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a:solidFill>
              <a:schemeClr val="accent1"/>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a:solidFill>
              <a:schemeClr val="accent1"/>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a:solidFill>
              <a:schemeClr val="accent1"/>
            </a:solidFill>
          </a:ln>
        </p:spPr>
        <p:txBody>
          <a:bodyPr anchor="ctr">
            <a:normAutofit/>
          </a:bodyPr>
          <a:lstStyle>
            <a:lvl1pPr marL="0" indent="0" algn="ctr">
              <a:buNone/>
              <a:defRPr sz="1600"/>
            </a:lvl1pPr>
          </a:lstStyle>
          <a:p>
            <a:pPr lvl="0"/>
            <a:r>
              <a:rPr lang="en-US"/>
              <a:t>Vote!</a:t>
            </a:r>
          </a:p>
        </p:txBody>
      </p:sp>
    </p:spTree>
    <p:extLst>
      <p:ext uri="{BB962C8B-B14F-4D97-AF65-F5344CB8AC3E}">
        <p14:creationId xmlns:p14="http://schemas.microsoft.com/office/powerpoint/2010/main" val="1620504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13428" y="274639"/>
            <a:ext cx="6350924"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sz="180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sz="1800" b="1" dirty="0">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7" name="Picture 16">
            <a:extLst>
              <a:ext uri="{FF2B5EF4-FFF2-40B4-BE49-F238E27FC236}">
                <a16:creationId xmlns:a16="http://schemas.microsoft.com/office/drawing/2014/main" id="{80F29C03-D938-433F-A1E7-4F12140050D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pic>
        <p:nvPicPr>
          <p:cNvPr id="19" name="Picture 18">
            <a:extLst>
              <a:ext uri="{FF2B5EF4-FFF2-40B4-BE49-F238E27FC236}">
                <a16:creationId xmlns:a16="http://schemas.microsoft.com/office/drawing/2014/main" id="{A8E46BB5-0739-4F12-916E-AFEBF7481C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28420" y="4815984"/>
            <a:ext cx="925606" cy="1832996"/>
          </a:xfrm>
          <a:prstGeom prst="rect">
            <a:avLst/>
          </a:prstGeom>
        </p:spPr>
      </p:pic>
    </p:spTree>
    <p:extLst>
      <p:ext uri="{BB962C8B-B14F-4D97-AF65-F5344CB8AC3E}">
        <p14:creationId xmlns:p14="http://schemas.microsoft.com/office/powerpoint/2010/main" val="991692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28070" y="3420376"/>
            <a:ext cx="8878297" cy="3259377"/>
          </a:xfrm>
          <a:prstGeom prst="rect">
            <a:avLst/>
          </a:prstGeom>
          <a:solidFill>
            <a:srgbClr val="EF3340">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19757" y="178249"/>
            <a:ext cx="8877984" cy="3240360"/>
          </a:xfrm>
          <a:prstGeom prst="rect">
            <a:avLst/>
          </a:prstGeom>
          <a:solidFill>
            <a:srgbClr val="80A0F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dirty="0"/>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dirty="0"/>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3861265"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lvl1pPr>
          </a:lstStyle>
          <a:p>
            <a:pPr lvl="0"/>
            <a:r>
              <a:rPr lang="en-US" dirty="0"/>
              <a:t>Further information about the topic.</a:t>
            </a:r>
          </a:p>
        </p:txBody>
      </p:sp>
    </p:spTree>
    <p:extLst>
      <p:ext uri="{BB962C8B-B14F-4D97-AF65-F5344CB8AC3E}">
        <p14:creationId xmlns:p14="http://schemas.microsoft.com/office/powerpoint/2010/main" val="950978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pic>
        <p:nvPicPr>
          <p:cNvPr id="12" name="Picture 11">
            <a:hlinkClick r:id="rId2"/>
            <a:extLst>
              <a:ext uri="{FF2B5EF4-FFF2-40B4-BE49-F238E27FC236}">
                <a16:creationId xmlns:a16="http://schemas.microsoft.com/office/drawing/2014/main" id="{B52A438F-2695-440D-854D-0CC3F37C78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12020" y="2081054"/>
            <a:ext cx="1319960" cy="2613944"/>
          </a:xfrm>
          <a:prstGeom prst="rect">
            <a:avLst/>
          </a:prstGeom>
        </p:spPr>
      </p:pic>
      <p:sp>
        <p:nvSpPr>
          <p:cNvPr id="17" name="Shape 246">
            <a:extLst>
              <a:ext uri="{FF2B5EF4-FFF2-40B4-BE49-F238E27FC236}">
                <a16:creationId xmlns:a16="http://schemas.microsoft.com/office/drawing/2014/main" id="{8AFFC216-EEEB-467D-8388-03354B848E3A}"/>
              </a:ext>
            </a:extLst>
          </p:cNvPr>
          <p:cNvSpPr txBox="1">
            <a:spLocks/>
          </p:cNvSpPr>
          <p:nvPr/>
        </p:nvSpPr>
        <p:spPr>
          <a:xfrm>
            <a:off x="2517061" y="491063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ea typeface="Lato" panose="020F0502020204030203" pitchFamily="34" charset="0"/>
                <a:cs typeface="Lato" panose="020F0502020204030203" pitchFamily="34" charset="0"/>
                <a:sym typeface="Calibri"/>
              </a:rPr>
              <a:t>To have your voice heard!</a:t>
            </a:r>
          </a:p>
        </p:txBody>
      </p:sp>
      <p:pic>
        <p:nvPicPr>
          <p:cNvPr id="21" name="Picture 20">
            <a:extLst>
              <a:ext uri="{FF2B5EF4-FFF2-40B4-BE49-F238E27FC236}">
                <a16:creationId xmlns:a16="http://schemas.microsoft.com/office/drawing/2014/main" id="{57C681F7-8021-46FE-BF20-494C76A5D9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6735042" y="494148"/>
            <a:ext cx="499626" cy="595324"/>
          </a:xfrm>
          <a:prstGeom prst="rect">
            <a:avLst/>
          </a:prstGeom>
        </p:spPr>
      </p:pic>
      <p:pic>
        <p:nvPicPr>
          <p:cNvPr id="22" name="Picture 21">
            <a:extLst>
              <a:ext uri="{FF2B5EF4-FFF2-40B4-BE49-F238E27FC236}">
                <a16:creationId xmlns:a16="http://schemas.microsoft.com/office/drawing/2014/main" id="{065A866F-2833-4390-B33F-EC2AE32C86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1492" y="1053397"/>
            <a:ext cx="993753" cy="956220"/>
          </a:xfrm>
          <a:prstGeom prst="rect">
            <a:avLst/>
          </a:prstGeom>
        </p:spPr>
      </p:pic>
      <p:pic>
        <p:nvPicPr>
          <p:cNvPr id="23" name="Picture 22">
            <a:extLst>
              <a:ext uri="{FF2B5EF4-FFF2-40B4-BE49-F238E27FC236}">
                <a16:creationId xmlns:a16="http://schemas.microsoft.com/office/drawing/2014/main" id="{07CC0623-67D0-4915-81A6-24FED169EC7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2" name="TextBox 1">
            <a:extLst>
              <a:ext uri="{FF2B5EF4-FFF2-40B4-BE49-F238E27FC236}">
                <a16:creationId xmlns:a16="http://schemas.microsoft.com/office/drawing/2014/main" id="{55D89BCA-8D45-46A4-9D50-7C9779FEBA2A}"/>
              </a:ext>
            </a:extLst>
          </p:cNvPr>
          <p:cNvSpPr txBox="1"/>
          <p:nvPr/>
        </p:nvSpPr>
        <p:spPr>
          <a:xfrm>
            <a:off x="1295635" y="572758"/>
            <a:ext cx="6552728" cy="1292662"/>
          </a:xfrm>
          <a:prstGeom prst="rect">
            <a:avLst/>
          </a:prstGeom>
          <a:noFill/>
        </p:spPr>
        <p:txBody>
          <a:bodyPr wrap="square" rtlCol="0">
            <a:spAutoFit/>
          </a:bodyPr>
          <a:lstStyle/>
          <a:p>
            <a:pPr algn="ctr"/>
            <a:r>
              <a:rPr lang="en-GB" sz="2600" b="1" i="0" u="none" strike="noStrike" kern="1200" cap="none" dirty="0">
                <a:solidFill>
                  <a:schemeClr val="tx1"/>
                </a:solidFill>
                <a:latin typeface="+mn-lt"/>
                <a:ea typeface="Lato" panose="020F0502020204030203" pitchFamily="34" charset="0"/>
                <a:cs typeface="Lato" panose="020F0502020204030203" pitchFamily="34" charset="0"/>
                <a:sym typeface="Calibri"/>
              </a:rPr>
              <a:t>Vote Now on…</a:t>
            </a:r>
            <a:br>
              <a:rPr lang="en-GB" sz="2600" kern="1200" dirty="0">
                <a:solidFill>
                  <a:schemeClr val="tx1"/>
                </a:solidFill>
                <a:latin typeface="+mn-lt"/>
                <a:ea typeface="Lato" panose="020F0502020204030203" pitchFamily="34" charset="0"/>
                <a:cs typeface="Lato" panose="020F0502020204030203" pitchFamily="34" charset="0"/>
                <a:sym typeface="Calibri"/>
              </a:rPr>
            </a:br>
            <a:br>
              <a:rPr lang="en-GB" sz="2600" b="1" i="0" u="none" strike="noStrike" kern="1200" cap="none" dirty="0">
                <a:solidFill>
                  <a:schemeClr val="tx1"/>
                </a:solidFill>
                <a:latin typeface="+mn-lt"/>
                <a:ea typeface="Lato" panose="020F0502020204030203" pitchFamily="34" charset="0"/>
                <a:cs typeface="Lato" panose="020F0502020204030203" pitchFamily="34" charset="0"/>
                <a:sym typeface="Calibri"/>
              </a:rPr>
            </a:br>
            <a:r>
              <a:rPr lang="en-GB" sz="2600" b="1" i="0" u="sng" strike="noStrike" kern="1200" cap="none" dirty="0">
                <a:solidFill>
                  <a:schemeClr val="tx1"/>
                </a:solidFill>
                <a:latin typeface="+mn-lt"/>
                <a:ea typeface="Lato" panose="020F0502020204030203" pitchFamily="34" charset="0"/>
                <a:cs typeface="Lato" panose="020F0502020204030203" pitchFamily="34" charset="0"/>
                <a:sym typeface="Calibri"/>
              </a:rPr>
              <a:t>www.votesforschools.com</a:t>
            </a:r>
            <a:r>
              <a:rPr lang="en-GB" sz="2600" b="1" i="0" u="none" strike="noStrike" kern="1200" cap="none" dirty="0">
                <a:solidFill>
                  <a:schemeClr val="tx1"/>
                </a:solidFill>
                <a:latin typeface="+mn-lt"/>
                <a:ea typeface="Lato" panose="020F0502020204030203" pitchFamily="34" charset="0"/>
                <a:cs typeface="Lato" panose="020F0502020204030203" pitchFamily="34" charset="0"/>
                <a:sym typeface="Calibri"/>
              </a:rPr>
              <a:t> </a:t>
            </a:r>
            <a:endParaRPr lang="en-GB" sz="2600" dirty="0"/>
          </a:p>
        </p:txBody>
      </p:sp>
    </p:spTree>
    <p:extLst>
      <p:ext uri="{BB962C8B-B14F-4D97-AF65-F5344CB8AC3E}">
        <p14:creationId xmlns:p14="http://schemas.microsoft.com/office/powerpoint/2010/main" val="3713032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5/14/2020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4068706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5/14/2020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869417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914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391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7635692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dirty="0"/>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705525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Third level</a:t>
            </a:r>
          </a:p>
        </p:txBody>
      </p:sp>
      <p:pic>
        <p:nvPicPr>
          <p:cNvPr id="5" name="Picture 4">
            <a:extLst>
              <a:ext uri="{FF2B5EF4-FFF2-40B4-BE49-F238E27FC236}">
                <a16:creationId xmlns:a16="http://schemas.microsoft.com/office/drawing/2014/main" id="{F8E919F7-64C3-4CFD-8AAF-B4B75A414348}"/>
              </a:ext>
            </a:extLst>
          </p:cNvPr>
          <p:cNvPicPr>
            <a:picLocks noChangeAspect="1"/>
          </p:cNvPicPr>
          <p:nvPr/>
        </p:nvPicPr>
        <p:blipFill>
          <a:blip r:embed="rId2"/>
          <a:stretch>
            <a:fillRect/>
          </a:stretch>
        </p:blipFill>
        <p:spPr>
          <a:xfrm>
            <a:off x="448731" y="2344363"/>
            <a:ext cx="8078599" cy="1561975"/>
          </a:xfrm>
          <a:prstGeom prst="rect">
            <a:avLst/>
          </a:prstGeom>
        </p:spPr>
      </p:pic>
      <p:sp>
        <p:nvSpPr>
          <p:cNvPr id="6" name="Shape 96">
            <a:extLst>
              <a:ext uri="{FF2B5EF4-FFF2-40B4-BE49-F238E27FC236}">
                <a16:creationId xmlns:a16="http://schemas.microsoft.com/office/drawing/2014/main" id="{54248BCF-05EA-4605-A9E1-4F0C88B7A185}"/>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dirty="0">
                <a:solidFill>
                  <a:schemeClr val="tx2"/>
                </a:solidFill>
                <a:latin typeface="Century Gothic" panose="020B0502020202020204" pitchFamily="34" charset="0"/>
                <a:ea typeface="Lato"/>
                <a:cs typeface="Lato"/>
                <a:sym typeface="Lato"/>
              </a:rPr>
              <a:t>Secondary 45</a:t>
            </a:r>
          </a:p>
        </p:txBody>
      </p:sp>
      <p:pic>
        <p:nvPicPr>
          <p:cNvPr id="7" name="Picture 6" descr="A picture containing clock&#10;&#10;Description automatically generated">
            <a:extLst>
              <a:ext uri="{FF2B5EF4-FFF2-40B4-BE49-F238E27FC236}">
                <a16:creationId xmlns:a16="http://schemas.microsoft.com/office/drawing/2014/main" id="{83C43B43-C71C-41F6-B198-4D6694AD6C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Tree>
    <p:extLst>
      <p:ext uri="{BB962C8B-B14F-4D97-AF65-F5344CB8AC3E}">
        <p14:creationId xmlns:p14="http://schemas.microsoft.com/office/powerpoint/2010/main" val="332121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dirty="0"/>
              <a:t>Commonly used boxes</a:t>
            </a:r>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345058" y="1978534"/>
            <a:ext cx="4355980" cy="2541708"/>
          </a:xfrm>
          <a:prstGeom prst="cloud">
            <a:avLst/>
          </a:prstGeom>
          <a:solidFill>
            <a:schemeClr val="accent4"/>
          </a:solidFill>
          <a:ln w="28575">
            <a:solidFill>
              <a:schemeClr val="accent3"/>
            </a:solidFill>
          </a:ln>
        </p:spPr>
        <p:txBody>
          <a:bodyPr anchor="ctr">
            <a:normAutofit/>
          </a:bodyPr>
          <a:lstStyle>
            <a:lvl1pPr marL="0" indent="0" algn="ctr">
              <a:buNone/>
              <a:defRPr sz="1600" b="1"/>
            </a:lvl1pPr>
            <a:lvl2pPr marL="457200" indent="0" algn="ctr">
              <a:buNone/>
              <a:defRPr sz="1600"/>
            </a:lvl2pPr>
          </a:lstStyle>
          <a:p>
            <a:pPr lvl="0"/>
            <a:r>
              <a:rPr lang="en-US" dirty="0"/>
              <a:t>Activity Title (Time in mins)</a:t>
            </a:r>
          </a:p>
          <a:p>
            <a:pPr lvl="1"/>
            <a:r>
              <a:rPr lang="en-US" dirty="0"/>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accent2"/>
          </a:solidFill>
          <a:ln w="28575">
            <a:solidFill>
              <a:schemeClr val="accent1"/>
            </a:solidFill>
          </a:ln>
        </p:spPr>
        <p:txBody>
          <a:bodyPr anchor="ctr">
            <a:normAutofit/>
          </a:bodyPr>
          <a:lstStyle>
            <a:lvl1pPr marL="0" indent="0" algn="ctr">
              <a:buNone/>
              <a:defRPr sz="1600"/>
            </a:lvl1pPr>
          </a:lstStyle>
          <a:p>
            <a:pPr lvl="0"/>
            <a:r>
              <a:rPr lang="en-US" dirty="0"/>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6"/>
          </a:solidFill>
          <a:ln w="28575">
            <a:solidFill>
              <a:schemeClr val="accent1"/>
            </a:solidFill>
          </a:ln>
        </p:spPr>
        <p:txBody>
          <a:bodyPr anchor="ctr">
            <a:normAutofit/>
          </a:bodyPr>
          <a:lstStyle>
            <a:lvl1pPr marL="0" indent="0" algn="ctr">
              <a:buNone/>
              <a:defRPr sz="1600" b="1"/>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chemeClr val="accent1"/>
          </a:solidFill>
          <a:ln>
            <a:solidFill>
              <a:schemeClr val="accent1"/>
            </a:solidFill>
          </a:ln>
        </p:spPr>
        <p:txBody>
          <a:bodyPr anchor="ctr"/>
          <a:lstStyle>
            <a:lvl1pPr marL="0" indent="0" algn="ctr">
              <a:buNone/>
              <a:defRPr sz="1600" b="1">
                <a:solidFill>
                  <a:schemeClr val="bg1"/>
                </a:solidFill>
              </a:defRPr>
            </a:lvl1pPr>
          </a:lstStyle>
          <a:p>
            <a:pPr lvl="0"/>
            <a:r>
              <a:rPr lang="en-US" dirty="0"/>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dirty="0"/>
              <a:t>Teachers note</a:t>
            </a:r>
          </a:p>
        </p:txBody>
      </p:sp>
    </p:spTree>
    <p:extLst>
      <p:ext uri="{BB962C8B-B14F-4D97-AF65-F5344CB8AC3E}">
        <p14:creationId xmlns:p14="http://schemas.microsoft.com/office/powerpoint/2010/main" val="17702912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8" name="AutoShape 2" descr="https://files.slack.com/files-pri/T17G4CXPU-FEBQYG2CT/image_from_ios.jpg">
            <a:extLst>
              <a:ext uri="{FF2B5EF4-FFF2-40B4-BE49-F238E27FC236}">
                <a16:creationId xmlns:a16="http://schemas.microsoft.com/office/drawing/2014/main" id="{A1D31A64-0A76-4111-8A30-CA24B7D84EED}"/>
              </a:ext>
            </a:extLst>
          </p:cNvPr>
          <p:cNvSpPr>
            <a:spLocks noChangeAspect="1" noChangeArrowheads="1"/>
          </p:cNvSpPr>
          <p:nvPr/>
        </p:nvSpPr>
        <p:spPr bwMode="auto">
          <a:xfrm>
            <a:off x="4419600" y="29760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A picture containing clock&#10;&#10;Description automatically generated">
            <a:extLst>
              <a:ext uri="{FF2B5EF4-FFF2-40B4-BE49-F238E27FC236}">
                <a16:creationId xmlns:a16="http://schemas.microsoft.com/office/drawing/2014/main" id="{66936C4A-AEC2-48E9-A9C6-8E16E3F5C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
        <p:nvSpPr>
          <p:cNvPr id="12" name="Rectangle 11">
            <a:extLst>
              <a:ext uri="{FF2B5EF4-FFF2-40B4-BE49-F238E27FC236}">
                <a16:creationId xmlns:a16="http://schemas.microsoft.com/office/drawing/2014/main" id="{C5290FD4-58B2-4B7A-A30C-CB84A2968A28}"/>
              </a:ext>
            </a:extLst>
          </p:cNvPr>
          <p:cNvSpPr/>
          <p:nvPr/>
        </p:nvSpPr>
        <p:spPr>
          <a:xfrm>
            <a:off x="462040" y="2365347"/>
            <a:ext cx="991376" cy="1244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B92C501-D70E-49AA-803B-1FBF2BA13654}"/>
              </a:ext>
            </a:extLst>
          </p:cNvPr>
          <p:cNvSpPr/>
          <p:nvPr/>
        </p:nvSpPr>
        <p:spPr>
          <a:xfrm>
            <a:off x="1376413" y="3292383"/>
            <a:ext cx="209760" cy="532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D671993-6259-49DC-BD57-7D7E7F22D8D2}"/>
              </a:ext>
            </a:extLst>
          </p:cNvPr>
          <p:cNvSpPr/>
          <p:nvPr/>
        </p:nvSpPr>
        <p:spPr>
          <a:xfrm rot="2097780" flipH="1">
            <a:off x="1328225" y="2308928"/>
            <a:ext cx="326380" cy="670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B9FE6937-6C4C-4471-9530-DD2FB332BEBD}"/>
              </a:ext>
            </a:extLst>
          </p:cNvPr>
          <p:cNvPicPr>
            <a:picLocks noChangeAspect="1"/>
          </p:cNvPicPr>
          <p:nvPr/>
        </p:nvPicPr>
        <p:blipFill>
          <a:blip r:embed="rId3"/>
          <a:stretch>
            <a:fillRect/>
          </a:stretch>
        </p:blipFill>
        <p:spPr>
          <a:xfrm>
            <a:off x="448731" y="2334203"/>
            <a:ext cx="8078599" cy="1561975"/>
          </a:xfrm>
          <a:prstGeom prst="rect">
            <a:avLst/>
          </a:prstGeom>
        </p:spPr>
      </p:pic>
      <p:sp>
        <p:nvSpPr>
          <p:cNvPr id="16" name="Shape 96">
            <a:extLst>
              <a:ext uri="{FF2B5EF4-FFF2-40B4-BE49-F238E27FC236}">
                <a16:creationId xmlns:a16="http://schemas.microsoft.com/office/drawing/2014/main" id="{A433E38D-0CC7-4014-9D1F-7499547B33F3}"/>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dirty="0">
                <a:solidFill>
                  <a:schemeClr val="tx2"/>
                </a:solidFill>
                <a:latin typeface="Century Gothic" panose="020B0502020202020204" pitchFamily="34" charset="0"/>
                <a:ea typeface="Lato"/>
                <a:cs typeface="Lato"/>
                <a:sym typeface="Lato"/>
              </a:rPr>
              <a:t>Secondary 15</a:t>
            </a:r>
          </a:p>
        </p:txBody>
      </p:sp>
    </p:spTree>
    <p:extLst>
      <p:ext uri="{BB962C8B-B14F-4D97-AF65-F5344CB8AC3E}">
        <p14:creationId xmlns:p14="http://schemas.microsoft.com/office/powerpoint/2010/main" val="2483837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id="{FC5DE063-A0D5-4722-AC4F-46FD6B5BDFD8}"/>
              </a:ext>
            </a:extLst>
          </p:cNvPr>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id="{9768A9B8-4B0A-4DD9-BD28-D8D11742A664}"/>
              </a:ext>
            </a:extLst>
          </p:cNvPr>
          <p:cNvSpPr>
            <a:spLocks noGrp="1"/>
          </p:cNvSpPr>
          <p:nvPr>
            <p:ph type="body" sz="quarter" idx="13" hasCustomPrompt="1"/>
          </p:nvPr>
        </p:nvSpPr>
        <p:spPr>
          <a:xfrm>
            <a:off x="570384" y="2009954"/>
            <a:ext cx="8069263" cy="3951287"/>
          </a:xfr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a:t>Starter:</a:t>
            </a:r>
          </a:p>
          <a:p>
            <a:pPr lvl="0"/>
            <a:r>
              <a:rPr lang="en-US"/>
              <a:t>Why are we talking about this? (This should be bold and in purple)</a:t>
            </a:r>
          </a:p>
          <a:p>
            <a:pPr lvl="0"/>
            <a:r>
              <a:rPr lang="en-US"/>
              <a:t>Following points</a:t>
            </a:r>
          </a:p>
          <a:p>
            <a:pPr lvl="0"/>
            <a:r>
              <a:rPr lang="en-US"/>
              <a:t>Career Launchpad</a:t>
            </a:r>
          </a:p>
          <a:p>
            <a:pPr lvl="0"/>
            <a:r>
              <a:rPr lang="en-US"/>
              <a:t>Vote</a:t>
            </a:r>
          </a:p>
        </p:txBody>
      </p:sp>
    </p:spTree>
    <p:extLst>
      <p:ext uri="{BB962C8B-B14F-4D97-AF65-F5344CB8AC3E}">
        <p14:creationId xmlns:p14="http://schemas.microsoft.com/office/powerpoint/2010/main" val="2197174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3"/>
            <a:ext cx="8210550" cy="2039937"/>
          </a:xfrm>
        </p:spPr>
        <p:txBody>
          <a:bodyPr/>
          <a:lstStyle>
            <a:lvl1pPr marL="285750" indent="-285750">
              <a:lnSpc>
                <a:spcPct val="200000"/>
              </a:lnSpc>
              <a:buClr>
                <a:schemeClr val="tx2"/>
              </a:buClr>
              <a:buFont typeface="Arial" panose="020B0604020202020204" pitchFamily="34" charset="0"/>
              <a:buChar char="•"/>
              <a:defRPr b="1">
                <a:solidFill>
                  <a:schemeClr val="tx2"/>
                </a:solidFill>
              </a:defRPr>
            </a:lvl1pPr>
            <a:lvl2pPr marL="457200" indent="0">
              <a:buNone/>
              <a:defRPr sz="1600"/>
            </a:lvl2pPr>
          </a:lstStyle>
          <a:p>
            <a:pPr lvl="0"/>
            <a:r>
              <a:rPr lang="en-US" dirty="0"/>
              <a:t>Key word (bold, purple): Meaning (lowercase, normal)</a:t>
            </a:r>
          </a:p>
          <a:p>
            <a:pPr lvl="0"/>
            <a:r>
              <a:rPr lang="en-US" dirty="0"/>
              <a:t>Key word:</a:t>
            </a:r>
          </a:p>
          <a:p>
            <a:pPr lvl="0"/>
            <a:r>
              <a:rPr lang="en-US" dirty="0"/>
              <a:t>Key word:</a:t>
            </a:r>
          </a:p>
          <a:p>
            <a:pPr lvl="0"/>
            <a:endParaRPr lang="en-US" dirty="0"/>
          </a:p>
          <a:p>
            <a:pPr lvl="1"/>
            <a:endParaRPr lang="en-US" dirty="0"/>
          </a:p>
        </p:txBody>
      </p:sp>
      <p:sp>
        <p:nvSpPr>
          <p:cNvPr id="4" name="Shape 114">
            <a:extLst>
              <a:ext uri="{FF2B5EF4-FFF2-40B4-BE49-F238E27FC236}">
                <a16:creationId xmlns:a16="http://schemas.microsoft.com/office/drawing/2014/main" id="{B4B4B7E9-811B-4FB5-8E96-89BD72E83695}"/>
              </a:ext>
            </a:extLst>
          </p:cNvPr>
          <p:cNvSpPr/>
          <p:nvPr/>
        </p:nvSpPr>
        <p:spPr>
          <a:xfrm>
            <a:off x="540000" y="540000"/>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Learning objectives for today</a:t>
            </a:r>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8" y="1412174"/>
            <a:ext cx="8146799" cy="1559736"/>
          </a:xfrm>
        </p:spPr>
        <p:txBody>
          <a:bodyPr/>
          <a:lstStyle>
            <a:lvl1pPr marL="342900" indent="-342900">
              <a:lnSpc>
                <a:spcPct val="200000"/>
              </a:lnSpc>
              <a:buClr>
                <a:schemeClr val="accent1"/>
              </a:buClr>
              <a:buAutoNum type="arabicPeriod"/>
              <a:defRPr/>
            </a:lvl1pPr>
          </a:lstStyle>
          <a:p>
            <a:pPr lvl="0"/>
            <a:r>
              <a:rPr lang="en-US"/>
              <a:t>Write learning objective here</a:t>
            </a:r>
          </a:p>
          <a:p>
            <a:pPr lvl="0"/>
            <a:r>
              <a:rPr lang="en-US"/>
              <a:t>Write learning objective here</a:t>
            </a:r>
          </a:p>
          <a:p>
            <a:pPr lvl="0"/>
            <a:endParaRPr lang="en-US"/>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068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a:prstGeom prst="rect">
            <a:avLst/>
          </a:prstGeom>
        </p:spPr>
        <p:txBody>
          <a:bodyPr>
            <a:noAutofit/>
          </a:bodyPr>
          <a:lstStyle>
            <a:lvl1pPr algn="l">
              <a:defRPr sz="2800" b="1">
                <a:latin typeface="+mn-lt"/>
              </a:defRPr>
            </a:lvl1pPr>
          </a:lstStyle>
          <a:p>
            <a:r>
              <a:rPr lang="en-US"/>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400978" y="1620499"/>
            <a:ext cx="4355980" cy="2541708"/>
          </a:xfrm>
          <a:prstGeom prst="cloud">
            <a:avLst/>
          </a:prstGeom>
          <a:solidFill>
            <a:schemeClr val="accent5"/>
          </a:solidFill>
          <a:ln w="28575">
            <a:solidFill>
              <a:srgbClr val="AA32EA"/>
            </a:solidFill>
          </a:ln>
        </p:spPr>
        <p:txBody>
          <a:bodyPr anchor="ctr">
            <a:normAutofit/>
          </a:bodyPr>
          <a:lstStyle>
            <a:lvl1pPr marL="0" indent="0" algn="ctr">
              <a:buNone/>
              <a:defRPr sz="1600" b="1"/>
            </a:lvl1pPr>
            <a:lvl2pPr marL="457200" indent="0" algn="ctr">
              <a:buNone/>
              <a:defRPr sz="1600"/>
            </a:lvl2pPr>
          </a:lstStyle>
          <a:p>
            <a:pPr lvl="0"/>
            <a:r>
              <a:rPr lang="en-US"/>
              <a:t>Group task (Time in mins)</a:t>
            </a:r>
          </a:p>
          <a:p>
            <a:pPr lvl="1"/>
            <a:r>
              <a:rPr lang="en-US"/>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bg2"/>
          </a:solidFill>
          <a:ln w="28575">
            <a:solidFill>
              <a:srgbClr val="AA32EA"/>
            </a:solidFill>
          </a:ln>
        </p:spPr>
        <p:txBody>
          <a:bodyPr anchor="ctr">
            <a:normAutofit/>
          </a:bodyPr>
          <a:lstStyle>
            <a:lvl1pPr marL="0" indent="0" algn="ctr">
              <a:buNone/>
              <a:defRPr sz="1600" b="0"/>
            </a:lvl1pPr>
          </a:lstStyle>
          <a:p>
            <a:pPr lvl="0"/>
            <a:r>
              <a:rPr lang="en-US"/>
              <a:t>Information box – key words in bold</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3"/>
          </a:solidFill>
          <a:ln w="28575">
            <a:solidFill>
              <a:schemeClr val="tx1"/>
            </a:solidFill>
          </a:ln>
        </p:spPr>
        <p:txBody>
          <a:bodyPr anchor="ctr">
            <a:normAutofit/>
          </a:bodyPr>
          <a:lstStyle>
            <a:lvl1pPr marL="0" indent="0" algn="ctr">
              <a:buNone/>
              <a:defRPr sz="1600" b="1">
                <a:solidFill>
                  <a:schemeClr val="tx1"/>
                </a:solidFill>
              </a:defRPr>
            </a:lvl1pPr>
          </a:lstStyle>
          <a:p>
            <a:pPr lvl="0"/>
            <a:r>
              <a:rPr lang="en-US" dirty="0"/>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rgbClr val="AA32EA"/>
          </a:solidFill>
          <a:ln>
            <a:solidFill>
              <a:srgbClr val="AA32EA"/>
            </a:solidFill>
          </a:ln>
        </p:spPr>
        <p:txBody>
          <a:bodyPr anchor="ctr"/>
          <a:lstStyle>
            <a:lvl1pPr marL="0" indent="0" algn="ctr">
              <a:buNone/>
              <a:defRPr sz="1600" b="1">
                <a:solidFill>
                  <a:schemeClr val="bg1"/>
                </a:solidFill>
              </a:defRPr>
            </a:lvl1pPr>
          </a:lstStyle>
          <a:p>
            <a:pPr lvl="0"/>
            <a:r>
              <a:rPr lang="en-US"/>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a:t>Teachers note</a:t>
            </a:r>
          </a:p>
        </p:txBody>
      </p:sp>
      <p:sp>
        <p:nvSpPr>
          <p:cNvPr id="13" name="Text Placeholder 7">
            <a:extLst>
              <a:ext uri="{FF2B5EF4-FFF2-40B4-BE49-F238E27FC236}">
                <a16:creationId xmlns:a16="http://schemas.microsoft.com/office/drawing/2014/main" id="{933C272E-2746-4403-A6CE-5E6DA906279A}"/>
              </a:ext>
            </a:extLst>
          </p:cNvPr>
          <p:cNvSpPr>
            <a:spLocks noGrp="1"/>
          </p:cNvSpPr>
          <p:nvPr>
            <p:ph type="body" sz="quarter" idx="19" hasCustomPrompt="1"/>
          </p:nvPr>
        </p:nvSpPr>
        <p:spPr>
          <a:xfrm>
            <a:off x="1081956" y="4859145"/>
            <a:ext cx="2994025" cy="1080000"/>
          </a:xfrm>
          <a:prstGeom prst="roundRect">
            <a:avLst/>
          </a:prstGeom>
          <a:solidFill>
            <a:schemeClr val="accent1"/>
          </a:solidFill>
          <a:ln w="28575">
            <a:solidFill>
              <a:schemeClr val="accent2"/>
            </a:solidFill>
          </a:ln>
        </p:spPr>
        <p:txBody>
          <a:bodyPr anchor="ctr">
            <a:normAutofit/>
          </a:bodyPr>
          <a:lstStyle>
            <a:lvl1pPr marL="0" indent="0" algn="ctr">
              <a:buNone/>
              <a:defRPr sz="1600" b="0"/>
            </a:lvl1pPr>
          </a:lstStyle>
          <a:p>
            <a:pPr lvl="0"/>
            <a:r>
              <a:rPr lang="en-US"/>
              <a:t>Other</a:t>
            </a:r>
          </a:p>
        </p:txBody>
      </p:sp>
      <p:pic>
        <p:nvPicPr>
          <p:cNvPr id="11" name="Picture 10">
            <a:extLst>
              <a:ext uri="{FF2B5EF4-FFF2-40B4-BE49-F238E27FC236}">
                <a16:creationId xmlns:a16="http://schemas.microsoft.com/office/drawing/2014/main" id="{7611E0A4-D6C2-44D1-B9FA-CEF1EDEACDB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2229043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rgbClr val="97E8D7"/>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rgbClr val="BD60EF"/>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2625277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80439" y="3426922"/>
            <a:ext cx="8800676" cy="3259377"/>
          </a:xfrm>
          <a:prstGeom prst="rect">
            <a:avLst/>
          </a:prstGeom>
          <a:solidFill>
            <a:schemeClr val="tx2">
              <a:alpha val="1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1"/>
          </a:solidFill>
          <a:ln w="28575">
            <a:solidFill>
              <a:schemeClr val="accent2"/>
            </a:solidFill>
          </a:ln>
        </p:spPr>
        <p:txBody>
          <a:bodyPr anchor="ctr">
            <a:normAutofit/>
          </a:bodyPr>
          <a:lstStyle>
            <a:lvl1pPr marL="0" indent="0" algn="ctr">
              <a:buNone/>
              <a:defRPr sz="1600" b="0">
                <a:solidFill>
                  <a:schemeClr val="accent6"/>
                </a:solidFill>
              </a:defRPr>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72126" y="178249"/>
            <a:ext cx="8800676" cy="3240360"/>
          </a:xfrm>
          <a:prstGeom prst="rect">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bg2"/>
          </a:solidFill>
          <a:ln w="28575">
            <a:solidFill>
              <a:srgbClr val="AA32EA"/>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bg2"/>
          </a:solidFill>
          <a:ln w="28575">
            <a:solidFill>
              <a:srgbClr val="AA32EA"/>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23407088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Shape 246">
            <a:extLst>
              <a:ext uri="{FF2B5EF4-FFF2-40B4-BE49-F238E27FC236}">
                <a16:creationId xmlns:a16="http://schemas.microsoft.com/office/drawing/2014/main" id="{EC2CFFFB-4338-4B17-9C17-0C770B558F62}"/>
              </a:ext>
            </a:extLst>
          </p:cNvPr>
          <p:cNvSpPr txBox="1">
            <a:spLocks/>
          </p:cNvSpPr>
          <p:nvPr/>
        </p:nvSpPr>
        <p:spPr>
          <a:xfrm>
            <a:off x="2390613" y="473597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ea typeface="Lato" panose="020F0502020204030203" pitchFamily="34" charset="0"/>
                <a:cs typeface="Lato" panose="020F0502020204030203" pitchFamily="34" charset="0"/>
                <a:sym typeface="Calibri"/>
              </a:rPr>
              <a:t>To have your voice heard!</a:t>
            </a:r>
          </a:p>
        </p:txBody>
      </p:sp>
      <p:pic>
        <p:nvPicPr>
          <p:cNvPr id="8" name="Picture 7">
            <a:hlinkClick r:id="rId2"/>
            <a:extLst>
              <a:ext uri="{FF2B5EF4-FFF2-40B4-BE49-F238E27FC236}">
                <a16:creationId xmlns:a16="http://schemas.microsoft.com/office/drawing/2014/main" id="{6F0CCE7F-BF3C-4F4E-83D0-851D34E9A3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8031" y="2066700"/>
            <a:ext cx="2037547" cy="2409285"/>
          </a:xfrm>
          <a:prstGeom prst="rect">
            <a:avLst/>
          </a:prstGeom>
        </p:spPr>
      </p:pic>
      <p:sp>
        <p:nvSpPr>
          <p:cNvPr id="2" name="TextBox 1">
            <a:extLst>
              <a:ext uri="{FF2B5EF4-FFF2-40B4-BE49-F238E27FC236}">
                <a16:creationId xmlns:a16="http://schemas.microsoft.com/office/drawing/2014/main" id="{C9FCA0FD-013D-496C-914D-1B6F0E4E2473}"/>
              </a:ext>
            </a:extLst>
          </p:cNvPr>
          <p:cNvSpPr txBox="1"/>
          <p:nvPr/>
        </p:nvSpPr>
        <p:spPr>
          <a:xfrm>
            <a:off x="997527" y="534691"/>
            <a:ext cx="7148945" cy="1323439"/>
          </a:xfrm>
          <a:prstGeom prst="rect">
            <a:avLst/>
          </a:prstGeom>
          <a:noFill/>
        </p:spPr>
        <p:txBody>
          <a:bodyPr wrap="square" rtlCol="0" anchor="ctr">
            <a:spAutoFit/>
          </a:bodyPr>
          <a:lstStyle/>
          <a:p>
            <a:pPr algn="ctr"/>
            <a:r>
              <a:rPr lang="en-GB" sz="2400" b="1" dirty="0"/>
              <a:t>Vote Now on…</a:t>
            </a:r>
            <a:br>
              <a:rPr lang="en-GB" sz="2800" b="1" dirty="0"/>
            </a:br>
            <a:br>
              <a:rPr lang="en-GB" sz="2800" b="1" dirty="0"/>
            </a:br>
            <a:r>
              <a:rPr lang="en-GB" sz="2800" b="1" dirty="0"/>
              <a:t>www.votesforschools.com </a:t>
            </a:r>
          </a:p>
        </p:txBody>
      </p:sp>
      <p:sp>
        <p:nvSpPr>
          <p:cNvPr id="10" name="Rectangle: Rounded Corners 9">
            <a:hlinkClick r:id="rId2"/>
            <a:extLst>
              <a:ext uri="{FF2B5EF4-FFF2-40B4-BE49-F238E27FC236}">
                <a16:creationId xmlns:a16="http://schemas.microsoft.com/office/drawing/2014/main" id="{BAA09533-D7E2-4F4B-939F-6BBF327E3623}"/>
              </a:ext>
            </a:extLst>
          </p:cNvPr>
          <p:cNvSpPr/>
          <p:nvPr/>
        </p:nvSpPr>
        <p:spPr>
          <a:xfrm>
            <a:off x="1936761" y="5559230"/>
            <a:ext cx="6833014" cy="919401"/>
          </a:xfrm>
          <a:prstGeom prst="roundRect">
            <a:avLst/>
          </a:prstGeom>
          <a:solidFill>
            <a:schemeClr val="accent1"/>
          </a:solidFill>
          <a:ln w="28575">
            <a:solidFill>
              <a:schemeClr val="tx2"/>
            </a:solidFill>
          </a:ln>
        </p:spPr>
        <p:txBody>
          <a:bodyPr wrap="square">
            <a:spAutoFit/>
          </a:bodyPr>
          <a:lstStyle/>
          <a:p>
            <a:pPr algn="ctr"/>
            <a:r>
              <a:rPr lang="en-GB" sz="1600" b="1" dirty="0">
                <a:solidFill>
                  <a:srgbClr val="060505"/>
                </a:solidFill>
                <a:latin typeface="+mj-lt"/>
              </a:rPr>
              <a:t>Not sure how? </a:t>
            </a:r>
            <a:r>
              <a:rPr lang="en-GB" sz="1600" dirty="0">
                <a:solidFill>
                  <a:srgbClr val="060505"/>
                </a:solidFill>
                <a:latin typeface="+mj-lt"/>
              </a:rPr>
              <a:t>Click the icon to see a video on how to log your votes! </a:t>
            </a:r>
            <a:r>
              <a:rPr lang="en-GB" sz="1600" dirty="0">
                <a:solidFill>
                  <a:srgbClr val="060505"/>
                </a:solidFill>
              </a:rPr>
              <a:t>If you have any issues, feedback or comments, email </a:t>
            </a:r>
            <a:r>
              <a:rPr lang="en-GB" sz="1600" dirty="0">
                <a:solidFill>
                  <a:srgbClr val="060505"/>
                </a:solidFill>
                <a:hlinkClick r:id="rId4"/>
              </a:rPr>
              <a:t>aisling@votesforschools.com</a:t>
            </a:r>
            <a:endParaRPr lang="en-GB" sz="1600" dirty="0">
              <a:solidFill>
                <a:srgbClr val="060505"/>
              </a:solidFill>
            </a:endParaRPr>
          </a:p>
        </p:txBody>
      </p:sp>
    </p:spTree>
    <p:extLst>
      <p:ext uri="{BB962C8B-B14F-4D97-AF65-F5344CB8AC3E}">
        <p14:creationId xmlns:p14="http://schemas.microsoft.com/office/powerpoint/2010/main" val="2873457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Blank P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4438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P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24005149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ain Question Pris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Century Gothic" panose="020B0502020202020204" pitchFamily="34" charset="0"/>
              </a:defRPr>
            </a:lvl1pPr>
          </a:lstStyle>
          <a:p>
            <a:r>
              <a:rPr lang="en-US" dirty="0"/>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249034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8229600"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6319188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risons 4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45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485004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risons 1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15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1676337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Yes/No P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889412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37683203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rison">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2420849F-8730-4888-8065-7959E366065F}"/>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©VotesforPrisons2020</a:t>
            </a:r>
          </a:p>
        </p:txBody>
      </p:sp>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sp>
        <p:nvSpPr>
          <p:cNvPr id="10" name="Rectangle: Rounded Corners 9">
            <a:extLst>
              <a:ext uri="{FF2B5EF4-FFF2-40B4-BE49-F238E27FC236}">
                <a16:creationId xmlns:a16="http://schemas.microsoft.com/office/drawing/2014/main" id="{F6090BD1-D391-4D68-B469-6A02768AE9AA}"/>
              </a:ext>
            </a:extLst>
          </p:cNvPr>
          <p:cNvSpPr/>
          <p:nvPr/>
        </p:nvSpPr>
        <p:spPr>
          <a:xfrm>
            <a:off x="850250" y="5623551"/>
            <a:ext cx="7443497" cy="792087"/>
          </a:xfrm>
          <a:prstGeom prst="roundRect">
            <a:avLst/>
          </a:prstGeom>
          <a:solidFill>
            <a:srgbClr val="E6E6E6"/>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500" b="1" dirty="0">
                <a:solidFill>
                  <a:schemeClr val="tx1"/>
                </a:solidFill>
                <a:latin typeface="Century Gothic"/>
                <a:ea typeface="Lato" panose="020F0502020204030203" pitchFamily="34" charset="0"/>
                <a:cs typeface="Century Gothic"/>
              </a:rPr>
              <a:t>Make your voice heard! </a:t>
            </a:r>
          </a:p>
          <a:p>
            <a:pPr algn="ctr"/>
            <a:r>
              <a:rPr lang="en-GB" sz="1500" dirty="0">
                <a:solidFill>
                  <a:schemeClr val="tx1"/>
                </a:solidFill>
                <a:latin typeface="Century Gothic"/>
                <a:ea typeface="Lato" panose="020F0502020204030203" pitchFamily="34" charset="0"/>
                <a:cs typeface="Century Gothic"/>
              </a:rPr>
              <a:t>If you have any comments about this topic, please ask your teacher to get in touch with us.</a:t>
            </a:r>
          </a:p>
        </p:txBody>
      </p:sp>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19" y="1163074"/>
            <a:ext cx="5703757" cy="707886"/>
          </a:xfrm>
          <a:prstGeom prst="rect">
            <a:avLst/>
          </a:prstGeom>
          <a:noFill/>
        </p:spPr>
        <p:txBody>
          <a:bodyPr wrap="square" rtlCol="0">
            <a:spAutoFit/>
          </a:bodyPr>
          <a:lstStyle/>
          <a:p>
            <a:r>
              <a:rPr lang="en-GB" sz="4000" b="1" dirty="0"/>
              <a:t>Cast your vote now…</a:t>
            </a:r>
          </a:p>
        </p:txBody>
      </p:sp>
    </p:spTree>
    <p:extLst>
      <p:ext uri="{BB962C8B-B14F-4D97-AF65-F5344CB8AC3E}">
        <p14:creationId xmlns:p14="http://schemas.microsoft.com/office/powerpoint/2010/main" val="22732972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8391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Colle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1277801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Main Question Colle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700" b="1">
                <a:latin typeface="Century Gothic" panose="020B0502020202020204" pitchFamily="34" charset="0"/>
              </a:defRPr>
            </a:lvl1pPr>
          </a:lstStyle>
          <a:p>
            <a:r>
              <a:rPr lang="en-US" dirty="0"/>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29127939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llege 4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45 minutes</a:t>
            </a:r>
          </a:p>
        </p:txBody>
      </p:sp>
    </p:spTree>
    <p:extLst>
      <p:ext uri="{BB962C8B-B14F-4D97-AF65-F5344CB8AC3E}">
        <p14:creationId xmlns:p14="http://schemas.microsoft.com/office/powerpoint/2010/main" val="2045249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llege 1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15 minutes</a:t>
            </a:r>
          </a:p>
        </p:txBody>
      </p:sp>
    </p:spTree>
    <p:extLst>
      <p:ext uri="{BB962C8B-B14F-4D97-AF65-F5344CB8AC3E}">
        <p14:creationId xmlns:p14="http://schemas.microsoft.com/office/powerpoint/2010/main" val="114965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ckground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AE51AC2F-5D49-437A-B71F-AC28FAAA6B62}"/>
              </a:ext>
            </a:extLst>
          </p:cNvPr>
          <p:cNvSpPr/>
          <p:nvPr/>
        </p:nvSpPr>
        <p:spPr>
          <a:xfrm rot="10800000" flipH="1">
            <a:off x="157338" y="179617"/>
            <a:ext cx="8822067" cy="6493325"/>
          </a:xfrm>
          <a:prstGeom prst="rtTriangle">
            <a:avLst/>
          </a:prstGeom>
          <a:solidFill>
            <a:srgbClr val="EF3340">
              <a:alpha val="2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ight Triangle 6">
            <a:extLst>
              <a:ext uri="{FF2B5EF4-FFF2-40B4-BE49-F238E27FC236}">
                <a16:creationId xmlns:a16="http://schemas.microsoft.com/office/drawing/2014/main" id="{9387F906-A046-4906-AAB7-A2E22576770C}"/>
              </a:ext>
            </a:extLst>
          </p:cNvPr>
          <p:cNvSpPr/>
          <p:nvPr/>
        </p:nvSpPr>
        <p:spPr>
          <a:xfrm flipH="1">
            <a:off x="164595" y="162818"/>
            <a:ext cx="8822067" cy="6510124"/>
          </a:xfrm>
          <a:prstGeom prst="rtTriangle">
            <a:avLst/>
          </a:prstGeom>
          <a:solidFill>
            <a:srgbClr val="6088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22742090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College 15 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6B756-08FA-421E-B3AF-6B608F35C80A}"/>
              </a:ext>
            </a:extLst>
          </p:cNvPr>
          <p:cNvSpPr>
            <a:spLocks noGrp="1"/>
          </p:cNvSpPr>
          <p:nvPr>
            <p:ph type="body" sz="quarter" idx="10" hasCustomPrompt="1"/>
          </p:nvPr>
        </p:nvSpPr>
        <p:spPr>
          <a:xfrm>
            <a:off x="629364" y="1577619"/>
            <a:ext cx="7886700" cy="4773613"/>
          </a:xfrm>
          <a:ln>
            <a:solidFill>
              <a:schemeClr val="tx1"/>
            </a:solidFill>
          </a:ln>
        </p:spPr>
        <p:txBody>
          <a:bodyPr>
            <a:normAutofit/>
          </a:bodyPr>
          <a:lstStyle>
            <a:lvl1pPr marL="342900" indent="-342900">
              <a:buAutoNum type="arabicParenR"/>
              <a:defRPr sz="1300"/>
            </a:lvl1pPr>
            <a:lvl2pPr>
              <a:defRPr sz="1300"/>
            </a:lvl2pPr>
            <a:lvl3pPr>
              <a:defRPr sz="1300"/>
            </a:lvl3pPr>
            <a:lvl4pPr>
              <a:defRPr sz="1300"/>
            </a:lvl4pPr>
            <a:lvl5pPr>
              <a:defRPr sz="1300"/>
            </a:lvl5pPr>
          </a:lstStyle>
          <a:p>
            <a:pPr lvl="0"/>
            <a:r>
              <a:rPr lang="en-US" dirty="0"/>
              <a:t>…</a:t>
            </a:r>
          </a:p>
          <a:p>
            <a:pPr lvl="0"/>
            <a:r>
              <a:rPr lang="en-US" dirty="0"/>
              <a:t>…</a:t>
            </a:r>
          </a:p>
          <a:p>
            <a:pPr lvl="0"/>
            <a:r>
              <a:rPr lang="en-US" dirty="0"/>
              <a:t>…</a:t>
            </a:r>
          </a:p>
          <a:p>
            <a:pPr lvl="0"/>
            <a:r>
              <a:rPr lang="en-US" dirty="0"/>
              <a:t>…</a:t>
            </a:r>
          </a:p>
          <a:p>
            <a:pPr lvl="0"/>
            <a:r>
              <a:rPr lang="en-US" dirty="0"/>
              <a:t>…</a:t>
            </a:r>
          </a:p>
          <a:p>
            <a:pPr lvl="0"/>
            <a:r>
              <a:rPr lang="en-US" dirty="0"/>
              <a:t>…</a:t>
            </a:r>
            <a:endParaRPr lang="en-GB" dirty="0"/>
          </a:p>
        </p:txBody>
      </p:sp>
      <p:sp>
        <p:nvSpPr>
          <p:cNvPr id="7" name="Shape 223">
            <a:extLst>
              <a:ext uri="{FF2B5EF4-FFF2-40B4-BE49-F238E27FC236}">
                <a16:creationId xmlns:a16="http://schemas.microsoft.com/office/drawing/2014/main" id="{C7F40F4E-63C1-4B6E-96E5-2E7166BE3984}"/>
              </a:ext>
            </a:extLst>
          </p:cNvPr>
          <p:cNvSpPr/>
          <p:nvPr/>
        </p:nvSpPr>
        <p:spPr>
          <a:xfrm>
            <a:off x="629364" y="1199435"/>
            <a:ext cx="7885269" cy="378184"/>
          </a:xfrm>
          <a:prstGeom prst="rect">
            <a:avLst/>
          </a:prstGeom>
          <a:gradFill flip="none" rotWithShape="1">
            <a:gsLst>
              <a:gs pos="0">
                <a:srgbClr val="BB0F70"/>
              </a:gs>
              <a:gs pos="100000">
                <a:srgbClr val="30AFAF"/>
              </a:gs>
            </a:gsLst>
            <a:lin ang="0" scaled="0"/>
            <a:tileRect/>
          </a:gra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YES/NO</a:t>
            </a:r>
          </a:p>
        </p:txBody>
      </p:sp>
      <p:pic>
        <p:nvPicPr>
          <p:cNvPr id="9" name="Picture 8">
            <a:extLst>
              <a:ext uri="{FF2B5EF4-FFF2-40B4-BE49-F238E27FC236}">
                <a16:creationId xmlns:a16="http://schemas.microsoft.com/office/drawing/2014/main" id="{53049D56-9A99-4D19-BBBC-10CB6E83F87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pic>
        <p:nvPicPr>
          <p:cNvPr id="10" name="Graphic 9" descr="Thumbs up sign">
            <a:extLst>
              <a:ext uri="{FF2B5EF4-FFF2-40B4-BE49-F238E27FC236}">
                <a16:creationId xmlns:a16="http://schemas.microsoft.com/office/drawing/2014/main" id="{061EE302-B13D-4F4B-BFEA-C3DA8D7C7A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8145985" y="5690463"/>
            <a:ext cx="914400" cy="914400"/>
          </a:xfrm>
          <a:prstGeom prst="rect">
            <a:avLst/>
          </a:prstGeom>
        </p:spPr>
      </p:pic>
      <p:pic>
        <p:nvPicPr>
          <p:cNvPr id="11" name="Graphic 10" descr="Thumbs up sign">
            <a:extLst>
              <a:ext uri="{FF2B5EF4-FFF2-40B4-BE49-F238E27FC236}">
                <a16:creationId xmlns:a16="http://schemas.microsoft.com/office/drawing/2014/main" id="{66F4683F-F1B8-4730-BD97-7183A095E6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12129" y="5690774"/>
            <a:ext cx="914400" cy="914400"/>
          </a:xfrm>
          <a:prstGeom prst="rect">
            <a:avLst/>
          </a:prstGeom>
        </p:spPr>
      </p:pic>
      <p:sp>
        <p:nvSpPr>
          <p:cNvPr id="12" name="Title 1">
            <a:extLst>
              <a:ext uri="{FF2B5EF4-FFF2-40B4-BE49-F238E27FC236}">
                <a16:creationId xmlns:a16="http://schemas.microsoft.com/office/drawing/2014/main" id="{63D52306-D8B1-4DD9-BAFA-E1BD778160AB}"/>
              </a:ext>
            </a:extLst>
          </p:cNvPr>
          <p:cNvSpPr>
            <a:spLocks noGrp="1"/>
          </p:cNvSpPr>
          <p:nvPr>
            <p:ph type="ctrTitle" hasCustomPrompt="1"/>
          </p:nvPr>
        </p:nvSpPr>
        <p:spPr>
          <a:xfrm>
            <a:off x="1133365" y="252826"/>
            <a:ext cx="6877265" cy="823832"/>
          </a:xfrm>
          <a:prstGeom prst="rect">
            <a:avLst/>
          </a:prstGeom>
        </p:spPr>
        <p:txBody>
          <a:bodyPr>
            <a:normAutofit/>
          </a:bodyPr>
          <a:lstStyle>
            <a:lvl1pPr algn="ctr">
              <a:defRPr sz="2700" b="1">
                <a:latin typeface="Century Gothic" panose="020B0502020202020204" pitchFamily="34" charset="0"/>
              </a:defRPr>
            </a:lvl1pPr>
          </a:lstStyle>
          <a:p>
            <a:r>
              <a:rPr lang="en-US" dirty="0"/>
              <a:t>Centre Question</a:t>
            </a:r>
          </a:p>
        </p:txBody>
      </p:sp>
    </p:spTree>
    <p:extLst>
      <p:ext uri="{BB962C8B-B14F-4D97-AF65-F5344CB8AC3E}">
        <p14:creationId xmlns:p14="http://schemas.microsoft.com/office/powerpoint/2010/main" val="2493233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areer Launchpa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1D7AAC-006E-4AAA-A19A-B17FA371EFA2}"/>
              </a:ext>
            </a:extLst>
          </p:cNvPr>
          <p:cNvSpPr/>
          <p:nvPr/>
        </p:nvSpPr>
        <p:spPr>
          <a:xfrm>
            <a:off x="176812" y="3417526"/>
            <a:ext cx="8802000" cy="3276000"/>
          </a:xfrm>
          <a:prstGeom prst="rect">
            <a:avLst/>
          </a:prstGeom>
          <a:solidFill>
            <a:srgbClr val="C93F8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AEA2527-671F-49C9-BE1A-52E69C0FE7CD}"/>
              </a:ext>
            </a:extLst>
          </p:cNvPr>
          <p:cNvSpPr/>
          <p:nvPr/>
        </p:nvSpPr>
        <p:spPr>
          <a:xfrm>
            <a:off x="109261" y="101201"/>
            <a:ext cx="8866240" cy="3317224"/>
          </a:xfrm>
          <a:prstGeom prst="rect">
            <a:avLst/>
          </a:prstGeom>
          <a:solidFill>
            <a:srgbClr val="39CB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solidFill>
                  <a:schemeClr val="accent6"/>
                </a:solidFill>
              </a:defRPr>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26763477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Yes/No  Colle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dirty="0"/>
              <a:t>Copy the Vote Topic Question Here</a:t>
            </a:r>
            <a:endParaRPr lang="en-US" dirty="0"/>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544181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dirty="0"/>
          </a:p>
        </p:txBody>
      </p:sp>
    </p:spTree>
    <p:extLst>
      <p:ext uri="{BB962C8B-B14F-4D97-AF65-F5344CB8AC3E}">
        <p14:creationId xmlns:p14="http://schemas.microsoft.com/office/powerpoint/2010/main" val="32898000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lleges E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19" y="947630"/>
            <a:ext cx="5703757" cy="1384995"/>
          </a:xfrm>
          <a:prstGeom prst="rect">
            <a:avLst/>
          </a:prstGeom>
          <a:noFill/>
        </p:spPr>
        <p:txBody>
          <a:bodyPr wrap="square" rtlCol="0" anchor="ctr">
            <a:spAutoFit/>
          </a:bodyPr>
          <a:lstStyle/>
          <a:p>
            <a:pPr algn="ctr"/>
            <a:r>
              <a:rPr lang="en-GB" sz="2800" b="1" dirty="0"/>
              <a:t>Cast your vote on…</a:t>
            </a:r>
          </a:p>
          <a:p>
            <a:pPr algn="ctr"/>
            <a:endParaRPr lang="en-GB" sz="2800" b="1" dirty="0"/>
          </a:p>
          <a:p>
            <a:pPr algn="ctr"/>
            <a:r>
              <a:rPr lang="en-GB" sz="2800" b="1" dirty="0">
                <a:hlinkClick r:id="rId4"/>
              </a:rPr>
              <a:t>www.votesforschools.com</a:t>
            </a:r>
            <a:r>
              <a:rPr lang="en-GB" sz="2800" b="1" dirty="0"/>
              <a:t> </a:t>
            </a:r>
          </a:p>
        </p:txBody>
      </p:sp>
      <p:sp>
        <p:nvSpPr>
          <p:cNvPr id="9" name="Rectangle: Rounded Corners 8">
            <a:hlinkClick r:id="rId5"/>
            <a:extLst>
              <a:ext uri="{FF2B5EF4-FFF2-40B4-BE49-F238E27FC236}">
                <a16:creationId xmlns:a16="http://schemas.microsoft.com/office/drawing/2014/main" id="{42CB29EC-D773-4F0B-84CC-242883F4191D}"/>
              </a:ext>
            </a:extLst>
          </p:cNvPr>
          <p:cNvSpPr/>
          <p:nvPr/>
        </p:nvSpPr>
        <p:spPr>
          <a:xfrm>
            <a:off x="358893" y="5649827"/>
            <a:ext cx="8426214" cy="868323"/>
          </a:xfrm>
          <a:prstGeom prst="roundRect">
            <a:avLst/>
          </a:prstGeom>
          <a:solidFill>
            <a:srgbClr val="EAB9D5"/>
          </a:solidFill>
          <a:ln w="28575">
            <a:solidFill>
              <a:srgbClr val="BB0F70"/>
            </a:solidFill>
          </a:ln>
        </p:spPr>
        <p:txBody>
          <a:bodyPr wrap="square">
            <a:spAutoFit/>
          </a:bodyPr>
          <a:lstStyle/>
          <a:p>
            <a:pPr algn="ctr"/>
            <a:r>
              <a:rPr lang="en-GB" sz="1500" b="1" dirty="0">
                <a:solidFill>
                  <a:srgbClr val="060505"/>
                </a:solidFill>
                <a:latin typeface="Century Gothic" panose="020B0502020202020204" pitchFamily="34" charset="0"/>
              </a:rPr>
              <a:t>Not sure how? </a:t>
            </a:r>
          </a:p>
          <a:p>
            <a:pPr algn="ctr"/>
            <a:r>
              <a:rPr lang="en-GB" sz="1500" dirty="0">
                <a:solidFill>
                  <a:srgbClr val="060505"/>
                </a:solidFill>
                <a:latin typeface="Century Gothic" panose="020B0502020202020204" pitchFamily="34" charset="0"/>
              </a:rPr>
              <a:t>Click the ballot box to see a video on how to log your votes! </a:t>
            </a:r>
          </a:p>
          <a:p>
            <a:pPr algn="ctr"/>
            <a:r>
              <a:rPr lang="en-GB" sz="1500" dirty="0">
                <a:solidFill>
                  <a:srgbClr val="060505"/>
                </a:solidFill>
                <a:latin typeface="Century Gothic" panose="020B0502020202020204" pitchFamily="34" charset="0"/>
              </a:rPr>
              <a:t>If you have any issues, feedback or comments, email </a:t>
            </a:r>
            <a:r>
              <a:rPr lang="en-GB" sz="1500" b="1" dirty="0">
                <a:solidFill>
                  <a:srgbClr val="30AFAF"/>
                </a:solidFill>
                <a:latin typeface="Century Gothic" panose="020B0502020202020204" pitchFamily="34" charset="0"/>
                <a:hlinkClick r:id="rId6">
                  <a:extLst>
                    <a:ext uri="{A12FA001-AC4F-418D-AE19-62706E023703}">
                      <ahyp:hlinkClr xmlns:ahyp="http://schemas.microsoft.com/office/drawing/2018/hyperlinkcolor" val="tx"/>
                    </a:ext>
                  </a:extLst>
                </a:hlinkClick>
              </a:rPr>
              <a:t>georgie@votesforschools.com</a:t>
            </a:r>
            <a:r>
              <a:rPr lang="en-GB" sz="1500" dirty="0">
                <a:solidFill>
                  <a:srgbClr val="060505"/>
                </a:solidFill>
                <a:latin typeface="Century Gothic" panose="020B0502020202020204" pitchFamily="34" charset="0"/>
              </a:rPr>
              <a:t>.</a:t>
            </a:r>
          </a:p>
        </p:txBody>
      </p:sp>
      <p:sp>
        <p:nvSpPr>
          <p:cNvPr id="12" name="Shape 246">
            <a:extLst>
              <a:ext uri="{FF2B5EF4-FFF2-40B4-BE49-F238E27FC236}">
                <a16:creationId xmlns:a16="http://schemas.microsoft.com/office/drawing/2014/main" id="{E6685DE7-3512-4633-8C3A-CEE6EC3DC240}"/>
              </a:ext>
            </a:extLst>
          </p:cNvPr>
          <p:cNvSpPr txBox="1">
            <a:spLocks/>
          </p:cNvSpPr>
          <p:nvPr/>
        </p:nvSpPr>
        <p:spPr>
          <a:xfrm>
            <a:off x="2517060" y="492403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Tree>
    <p:extLst>
      <p:ext uri="{BB962C8B-B14F-4D97-AF65-F5344CB8AC3E}">
        <p14:creationId xmlns:p14="http://schemas.microsoft.com/office/powerpoint/2010/main" val="239235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ckground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86F9D-ED51-4C42-8081-D1B5B8262632}"/>
              </a:ext>
            </a:extLst>
          </p:cNvPr>
          <p:cNvSpPr>
            <a:spLocks noGrp="1"/>
          </p:cNvSpPr>
          <p:nvPr>
            <p:ph type="sldNum" sz="quarter" idx="10"/>
          </p:nvPr>
        </p:nvSpPr>
        <p:spPr/>
        <p:txBody>
          <a:bodyPr/>
          <a:lstStyle/>
          <a:p>
            <a:fld id="{E995C5F7-E33A-C84D-9D5C-CFABFACAFC94}" type="slidenum">
              <a:rPr lang="en-US" smtClean="0"/>
              <a:t>‹#›</a:t>
            </a:fld>
            <a:endParaRPr lang="en-US"/>
          </a:p>
        </p:txBody>
      </p:sp>
      <p:sp>
        <p:nvSpPr>
          <p:cNvPr id="4" name="Rectangle 3">
            <a:extLst>
              <a:ext uri="{FF2B5EF4-FFF2-40B4-BE49-F238E27FC236}">
                <a16:creationId xmlns:a16="http://schemas.microsoft.com/office/drawing/2014/main" id="{CBCFA275-FCCB-4B08-8C81-F682CFC0ECC5}"/>
              </a:ext>
            </a:extLst>
          </p:cNvPr>
          <p:cNvSpPr/>
          <p:nvPr/>
        </p:nvSpPr>
        <p:spPr>
          <a:xfrm>
            <a:off x="170357" y="183775"/>
            <a:ext cx="4410269" cy="6487200"/>
          </a:xfrm>
          <a:prstGeom prst="rect">
            <a:avLst/>
          </a:prstGeom>
          <a:solidFill>
            <a:srgbClr val="DDE8F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6E1AFD-4D94-4056-96C7-7C40F622007E}"/>
              </a:ext>
            </a:extLst>
          </p:cNvPr>
          <p:cNvSpPr/>
          <p:nvPr/>
        </p:nvSpPr>
        <p:spPr>
          <a:xfrm>
            <a:off x="4565957" y="184515"/>
            <a:ext cx="4410269" cy="6487200"/>
          </a:xfrm>
          <a:prstGeom prst="rect">
            <a:avLst/>
          </a:prstGeom>
          <a:solidFill>
            <a:srgbClr val="FFD3D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F038C7D-BC9C-40A7-9010-BDAEA85187A3}"/>
              </a:ext>
            </a:extLst>
          </p:cNvPr>
          <p:cNvSpPr>
            <a:spLocks noGrp="1"/>
          </p:cNvSpPr>
          <p:nvPr>
            <p:ph type="title"/>
          </p:nvPr>
        </p:nvSpPr>
        <p:spPr>
          <a:xfrm>
            <a:off x="457200" y="274640"/>
            <a:ext cx="8229600" cy="570751"/>
          </a:xfrm>
        </p:spPr>
        <p:txBody>
          <a:bodyPr/>
          <a:lstStyle/>
          <a:p>
            <a:r>
              <a:rPr lang="en-US"/>
              <a:t>Click to edit Master title style</a:t>
            </a:r>
            <a:endParaRPr lang="en-GB" dirty="0"/>
          </a:p>
        </p:txBody>
      </p:sp>
    </p:spTree>
    <p:extLst>
      <p:ext uri="{BB962C8B-B14F-4D97-AF65-F5344CB8AC3E}">
        <p14:creationId xmlns:p14="http://schemas.microsoft.com/office/powerpoint/2010/main" val="152463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665913" y="6218236"/>
            <a:ext cx="2133600" cy="365125"/>
          </a:xfrm>
        </p:spPr>
        <p:txBody>
          <a:bodyPr/>
          <a:lstStyle/>
          <a:p>
            <a:fld id="{E995C5F7-E33A-C84D-9D5C-CFABFACAFC94}" type="slidenum">
              <a:rPr lang="en-US" smtClean="0"/>
              <a:t>‹#›</a:t>
            </a:fld>
            <a:endParaRPr lang="en-US"/>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457200" y="274640"/>
            <a:ext cx="8229600" cy="1199413"/>
          </a:xfrm>
        </p:spPr>
        <p:txBody>
          <a:bodyPr>
            <a:normAutofit/>
          </a:bodyPr>
          <a:lstStyle>
            <a:lvl1pPr algn="ctr">
              <a:defRPr lang="en-US" sz="2800" b="1" kern="1200" dirty="0">
                <a:solidFill>
                  <a:schemeClr val="tx1"/>
                </a:solidFill>
                <a:latin typeface="+mn-lt"/>
                <a:ea typeface="+mj-ea"/>
                <a:cs typeface="+mj-cs"/>
              </a:defRPr>
            </a:lvl1pPr>
          </a:lstStyle>
          <a:p>
            <a:r>
              <a:rPr lang="en-GB" dirty="0"/>
              <a:t>Copy the Vote Topic Question Here</a:t>
            </a:r>
            <a:endParaRPr lang="en-US" dirty="0"/>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rgbClr val="DF606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sz="180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rgbClr val="80A0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sz="1800" b="1" dirty="0">
              <a:solidFill>
                <a:schemeClr val="tx1"/>
              </a:solidFill>
              <a:latin typeface="Century Gothic"/>
              <a:ea typeface="Lato" panose="020F0502020204030203" pitchFamily="34" charset="0"/>
              <a:cs typeface="Century Gothic"/>
            </a:endParaRPr>
          </a:p>
        </p:txBody>
      </p:sp>
      <p:pic>
        <p:nvPicPr>
          <p:cNvPr id="13" name="Picture 12">
            <a:extLst>
              <a:ext uri="{FF2B5EF4-FFF2-40B4-BE49-F238E27FC236}">
                <a16:creationId xmlns:a16="http://schemas.microsoft.com/office/drawing/2014/main" id="{9D7DCD71-72C7-4C2F-A1C6-C354E9ECE749}"/>
              </a:ext>
            </a:extLst>
          </p:cNvPr>
          <p:cNvPicPr>
            <a:picLocks noChangeAspect="1"/>
          </p:cNvPicPr>
          <p:nvPr/>
        </p:nvPicPr>
        <p:blipFill>
          <a:blip r:embed="rId2"/>
          <a:stretch>
            <a:fillRect/>
          </a:stretch>
        </p:blipFill>
        <p:spPr>
          <a:xfrm>
            <a:off x="7988526" y="332656"/>
            <a:ext cx="871804" cy="877900"/>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a:buClr>
                <a:schemeClr val="accent3"/>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a:buClr>
                <a:schemeClr val="accent1"/>
              </a:buCl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pic>
        <p:nvPicPr>
          <p:cNvPr id="16" name="Picture 15">
            <a:extLst>
              <a:ext uri="{FF2B5EF4-FFF2-40B4-BE49-F238E27FC236}">
                <a16:creationId xmlns:a16="http://schemas.microsoft.com/office/drawing/2014/main" id="{EEEFFCF4-0AFB-410B-8337-96BC925D12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4979" y="5576885"/>
            <a:ext cx="1108396" cy="1006475"/>
          </a:xfrm>
          <a:prstGeom prst="rect">
            <a:avLst/>
          </a:prstGeom>
        </p:spPr>
      </p:pic>
    </p:spTree>
    <p:extLst>
      <p:ext uri="{BB962C8B-B14F-4D97-AF65-F5344CB8AC3E}">
        <p14:creationId xmlns:p14="http://schemas.microsoft.com/office/powerpoint/2010/main" val="242984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72439" y="3420376"/>
            <a:ext cx="8800676" cy="3259377"/>
          </a:xfrm>
          <a:prstGeom prst="rect">
            <a:avLst/>
          </a:prstGeom>
          <a:solidFill>
            <a:srgbClr val="EF3340">
              <a:alpha val="13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2"/>
          </a:solidFill>
          <a:ln>
            <a:solidFill>
              <a:schemeClr val="accent1"/>
            </a:solidFill>
          </a:ln>
        </p:spPr>
        <p:txBody>
          <a:bodyPr anchor="ctr">
            <a:normAutofit/>
          </a:bodyPr>
          <a:lstStyle>
            <a:lvl1pPr marL="0" indent="0" algn="ctr">
              <a:buNone/>
              <a:defRPr sz="1600" b="0"/>
            </a:lvl1pPr>
          </a:lstStyle>
          <a:p>
            <a:pPr lvl="0"/>
            <a:r>
              <a:rPr lang="en-GB" dirty="0"/>
              <a:t>Career spotlight: This is .... He is a .., which means ... </a:t>
            </a:r>
          </a:p>
          <a:p>
            <a:pPr lvl="0"/>
            <a:endParaRPr lang="en-GB" dirty="0"/>
          </a:p>
          <a:p>
            <a:pPr lvl="0"/>
            <a:r>
              <a:rPr lang="en-GB" dirty="0"/>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63813" y="178249"/>
            <a:ext cx="8800676" cy="3240360"/>
          </a:xfrm>
          <a:prstGeom prst="rect">
            <a:avLst/>
          </a:prstGeom>
          <a:solidFill>
            <a:srgbClr val="80A0F2">
              <a:alpha val="30000"/>
            </a:srgbClr>
          </a:solidFill>
          <a:ln>
            <a:solidFill>
              <a:srgbClr val="80A0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Slide Number Placeholder 6"/>
          <p:cNvSpPr>
            <a:spLocks noGrp="1"/>
          </p:cNvSpPr>
          <p:nvPr>
            <p:ph type="sldNum" sz="quarter" idx="12"/>
          </p:nvPr>
        </p:nvSpPr>
        <p:spPr/>
        <p:txBody>
          <a:bodyPr/>
          <a:lstStyle/>
          <a:p>
            <a:fld id="{E995C5F7-E33A-C84D-9D5C-CFABFACAFC94}" type="slidenum">
              <a:rPr lang="en-US" smtClean="0"/>
              <a:t>‹#›</a:t>
            </a:fld>
            <a:endParaRPr lang="en-US"/>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dirty="0"/>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dirty="0"/>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4"/>
          </a:solidFill>
          <a:ln>
            <a:solidFill>
              <a:schemeClr val="accent1"/>
            </a:solidFill>
          </a:ln>
        </p:spPr>
        <p:txBody>
          <a:bodyPr>
            <a:normAutofit/>
          </a:bodyPr>
          <a:lstStyle>
            <a:lvl1pPr marL="0" indent="0">
              <a:buNone/>
              <a:defRPr sz="1600"/>
            </a:lvl1pPr>
          </a:lstStyle>
          <a:p>
            <a:pPr lvl="0"/>
            <a:r>
              <a:rPr lang="en-US" dirty="0"/>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dirty="0"/>
              <a:t>Place hyperlink to </a:t>
            </a:r>
            <a:r>
              <a:rPr lang="en-US" dirty="0" err="1"/>
              <a:t>SafeShare</a:t>
            </a:r>
            <a:r>
              <a:rPr lang="en-US" dirty="0"/>
              <a:t> video here</a:t>
            </a:r>
            <a:endParaRPr lang="en-GB" dirty="0"/>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4"/>
          </a:solidFill>
          <a:ln>
            <a:solidFill>
              <a:schemeClr val="accent1"/>
            </a:solidFill>
          </a:ln>
        </p:spPr>
        <p:txBody>
          <a:bodyPr anchor="ctr"/>
          <a:lstStyle>
            <a:lvl1pPr marL="0" indent="0" algn="ctr">
              <a:buNone/>
              <a:defRPr sz="1600"/>
            </a:lvl1pPr>
          </a:lstStyle>
          <a:p>
            <a:pPr lvl="0"/>
            <a:r>
              <a:rPr lang="en-US" dirty="0"/>
              <a:t>Further information about the topic.</a:t>
            </a:r>
          </a:p>
        </p:txBody>
      </p:sp>
    </p:spTree>
    <p:extLst>
      <p:ext uri="{BB962C8B-B14F-4D97-AF65-F5344CB8AC3E}">
        <p14:creationId xmlns:p14="http://schemas.microsoft.com/office/powerpoint/2010/main" val="118550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6.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C5F7-E33A-C84D-9D5C-CFABFACAFC94}" type="slidenum">
              <a:rPr lang="en-US" smtClean="0"/>
              <a:t>‹#›</a:t>
            </a:fld>
            <a:endParaRPr lang="en-US"/>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a:t>
            </a:r>
            <a:r>
              <a:rPr lang="en-GB" sz="1000">
                <a:solidFill>
                  <a:srgbClr val="2D2D2D"/>
                </a:solidFill>
                <a:latin typeface="Century Gothic"/>
                <a:ea typeface="Lato" panose="020F0502020204030203" pitchFamily="34" charset="0"/>
                <a:cs typeface="Century Gothic"/>
              </a:rPr>
              <a:t>©VotesForSchools2020</a:t>
            </a:r>
            <a:endParaRPr lang="en-GB" sz="1000" dirty="0">
              <a:solidFill>
                <a:srgbClr val="2D2D2D"/>
              </a:solidFill>
              <a:latin typeface="Century Gothic"/>
              <a:ea typeface="Lato" panose="020F0502020204030203" pitchFamily="34" charset="0"/>
              <a:cs typeface="Century Gothic"/>
            </a:endParaRPr>
          </a:p>
        </p:txBody>
      </p:sp>
    </p:spTree>
    <p:extLst>
      <p:ext uri="{BB962C8B-B14F-4D97-AF65-F5344CB8AC3E}">
        <p14:creationId xmlns:p14="http://schemas.microsoft.com/office/powerpoint/2010/main" val="2592216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5C5F7-E33A-C84D-9D5C-CFABFACAFC94}" type="slidenum">
              <a:rPr lang="en-US" smtClean="0"/>
              <a:t>‹#›</a:t>
            </a:fld>
            <a:endParaRPr lang="en-US"/>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©VotesForSchools2019</a:t>
            </a:r>
          </a:p>
        </p:txBody>
      </p:sp>
    </p:spTree>
    <p:extLst>
      <p:ext uri="{BB962C8B-B14F-4D97-AF65-F5344CB8AC3E}">
        <p14:creationId xmlns:p14="http://schemas.microsoft.com/office/powerpoint/2010/main" val="26009518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2476851912"/>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29"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94E7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1279563317"/>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hape 245">
            <a:extLst>
              <a:ext uri="{FF2B5EF4-FFF2-40B4-BE49-F238E27FC236}">
                <a16:creationId xmlns:a16="http://schemas.microsoft.com/office/drawing/2014/main"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©VotesforPrisons2020</a:t>
            </a:r>
          </a:p>
        </p:txBody>
      </p:sp>
    </p:spTree>
    <p:extLst>
      <p:ext uri="{BB962C8B-B14F-4D97-AF65-F5344CB8AC3E}">
        <p14:creationId xmlns:p14="http://schemas.microsoft.com/office/powerpoint/2010/main" val="822998226"/>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hape 245">
            <a:extLst>
              <a:ext uri="{FF2B5EF4-FFF2-40B4-BE49-F238E27FC236}">
                <a16:creationId xmlns:a16="http://schemas.microsoft.com/office/drawing/2014/main"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©VotesforColleges2020</a:t>
            </a:r>
          </a:p>
        </p:txBody>
      </p:sp>
    </p:spTree>
    <p:extLst>
      <p:ext uri="{BB962C8B-B14F-4D97-AF65-F5344CB8AC3E}">
        <p14:creationId xmlns:p14="http://schemas.microsoft.com/office/powerpoint/2010/main" val="4174590381"/>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60.jpeg"/><Relationship Id="rId5" Type="http://schemas.openxmlformats.org/officeDocument/2006/relationships/image" Target="../media/image55.jpeg"/><Relationship Id="rId4" Type="http://schemas.openxmlformats.org/officeDocument/2006/relationships/image" Target="../media/image49.jpeg"/></Relationships>
</file>

<file path=ppt/slides/_rels/slide11.xml.rels><?xml version="1.0" encoding="UTF-8" standalone="yes"?>
<Relationships xmlns="http://schemas.openxmlformats.org/package/2006/relationships"><Relationship Id="rId8" Type="http://schemas.openxmlformats.org/officeDocument/2006/relationships/image" Target="../media/image59.tiff"/><Relationship Id="rId13" Type="http://schemas.openxmlformats.org/officeDocument/2006/relationships/image" Target="../media/image55.jpeg"/><Relationship Id="rId3" Type="http://schemas.openxmlformats.org/officeDocument/2006/relationships/image" Target="../media/image6.jpeg"/><Relationship Id="rId7" Type="http://schemas.openxmlformats.org/officeDocument/2006/relationships/image" Target="../media/image43.png"/><Relationship Id="rId12"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60.jpeg"/><Relationship Id="rId5" Type="http://schemas.openxmlformats.org/officeDocument/2006/relationships/image" Target="../media/image4.png"/><Relationship Id="rId15" Type="http://schemas.openxmlformats.org/officeDocument/2006/relationships/image" Target="../media/image54.jpeg"/><Relationship Id="rId10" Type="http://schemas.openxmlformats.org/officeDocument/2006/relationships/image" Target="../media/image50.jpe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61.jpeg"/></Relationships>
</file>

<file path=ppt/slides/_rels/slide12.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9.png"/><Relationship Id="rId7" Type="http://schemas.openxmlformats.org/officeDocument/2006/relationships/image" Target="../media/image82.jpeg"/><Relationship Id="rId12"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81.jpeg"/><Relationship Id="rId11" Type="http://schemas.openxmlformats.org/officeDocument/2006/relationships/image" Target="../media/image86.jpeg"/><Relationship Id="rId5" Type="http://schemas.openxmlformats.org/officeDocument/2006/relationships/image" Target="../media/image43.png"/><Relationship Id="rId10" Type="http://schemas.openxmlformats.org/officeDocument/2006/relationships/image" Target="../media/image85.jpeg"/><Relationship Id="rId4" Type="http://schemas.openxmlformats.org/officeDocument/2006/relationships/image" Target="../media/image80.png"/><Relationship Id="rId9" Type="http://schemas.openxmlformats.org/officeDocument/2006/relationships/image" Target="../media/image84.jpeg"/></Relationships>
</file>

<file path=ppt/slides/_rels/slide13.xml.rels><?xml version="1.0" encoding="UTF-8" standalone="yes"?>
<Relationships xmlns="http://schemas.openxmlformats.org/package/2006/relationships"><Relationship Id="rId8" Type="http://schemas.openxmlformats.org/officeDocument/2006/relationships/image" Target="../media/image91.jpeg"/><Relationship Id="rId13" Type="http://schemas.microsoft.com/office/2007/relationships/hdphoto" Target="../media/hdphoto1.wdp"/><Relationship Id="rId3" Type="http://schemas.openxmlformats.org/officeDocument/2006/relationships/image" Target="../media/image43.png"/><Relationship Id="rId7" Type="http://schemas.openxmlformats.org/officeDocument/2006/relationships/image" Target="../media/image90.jpeg"/><Relationship Id="rId12" Type="http://schemas.openxmlformats.org/officeDocument/2006/relationships/image" Target="../media/image94.png"/><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image" Target="../media/image89.jpeg"/><Relationship Id="rId11" Type="http://schemas.openxmlformats.org/officeDocument/2006/relationships/image" Target="../media/image93.png"/><Relationship Id="rId5" Type="http://schemas.openxmlformats.org/officeDocument/2006/relationships/image" Target="../media/image88.jpeg"/><Relationship Id="rId15" Type="http://schemas.openxmlformats.org/officeDocument/2006/relationships/image" Target="../media/image96.png"/><Relationship Id="rId10" Type="http://schemas.openxmlformats.org/officeDocument/2006/relationships/image" Target="../media/image18.png"/><Relationship Id="rId4" Type="http://schemas.openxmlformats.org/officeDocument/2006/relationships/image" Target="../media/image87.jpeg"/><Relationship Id="rId9" Type="http://schemas.openxmlformats.org/officeDocument/2006/relationships/image" Target="../media/image92.jpeg"/><Relationship Id="rId14" Type="http://schemas.openxmlformats.org/officeDocument/2006/relationships/image" Target="../media/image95.png"/></Relationships>
</file>

<file path=ppt/slides/_rels/slide1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7.jpeg"/><Relationship Id="rId7" Type="http://schemas.openxmlformats.org/officeDocument/2006/relationships/image" Target="../media/image93.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96.png"/><Relationship Id="rId5" Type="http://schemas.openxmlformats.org/officeDocument/2006/relationships/image" Target="../media/image43.png"/><Relationship Id="rId10" Type="http://schemas.openxmlformats.org/officeDocument/2006/relationships/image" Target="../media/image95.png"/><Relationship Id="rId4" Type="http://schemas.openxmlformats.org/officeDocument/2006/relationships/image" Target="../media/image97.jpe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8.png"/><Relationship Id="rId7" Type="http://schemas.openxmlformats.org/officeDocument/2006/relationships/image" Target="../media/image93.png"/><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96.png"/><Relationship Id="rId5" Type="http://schemas.openxmlformats.org/officeDocument/2006/relationships/image" Target="../media/image43.png"/><Relationship Id="rId10" Type="http://schemas.openxmlformats.org/officeDocument/2006/relationships/image" Target="../media/image95.png"/><Relationship Id="rId4" Type="http://schemas.openxmlformats.org/officeDocument/2006/relationships/image" Target="../media/image99.jpe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0.jpeg"/><Relationship Id="rId7" Type="http://schemas.openxmlformats.org/officeDocument/2006/relationships/image" Target="../media/image94.png"/><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image" Target="../media/image93.png"/><Relationship Id="rId5" Type="http://schemas.openxmlformats.org/officeDocument/2006/relationships/image" Target="../media/image18.png"/><Relationship Id="rId10" Type="http://schemas.openxmlformats.org/officeDocument/2006/relationships/image" Target="../media/image96.png"/><Relationship Id="rId4" Type="http://schemas.openxmlformats.org/officeDocument/2006/relationships/image" Target="../media/image101.jpeg"/><Relationship Id="rId9" Type="http://schemas.openxmlformats.org/officeDocument/2006/relationships/image" Target="../media/image95.png"/></Relationships>
</file>

<file path=ppt/slides/_rels/slide17.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image" Target="../media/image95.png"/><Relationship Id="rId3" Type="http://schemas.openxmlformats.org/officeDocument/2006/relationships/image" Target="../media/image43.png"/><Relationship Id="rId7" Type="http://schemas.openxmlformats.org/officeDocument/2006/relationships/image" Target="../media/image90.jpeg"/><Relationship Id="rId12"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33.xml"/><Relationship Id="rId6" Type="http://schemas.openxmlformats.org/officeDocument/2006/relationships/image" Target="../media/image89.jpeg"/><Relationship Id="rId11" Type="http://schemas.openxmlformats.org/officeDocument/2006/relationships/image" Target="../media/image94.png"/><Relationship Id="rId5" Type="http://schemas.openxmlformats.org/officeDocument/2006/relationships/image" Target="../media/image88.jpeg"/><Relationship Id="rId15" Type="http://schemas.openxmlformats.org/officeDocument/2006/relationships/image" Target="../media/image18.png"/><Relationship Id="rId10" Type="http://schemas.openxmlformats.org/officeDocument/2006/relationships/image" Target="../media/image93.png"/><Relationship Id="rId4" Type="http://schemas.openxmlformats.org/officeDocument/2006/relationships/image" Target="../media/image87.jpeg"/><Relationship Id="rId9" Type="http://schemas.openxmlformats.org/officeDocument/2006/relationships/image" Target="../media/image92.jpeg"/><Relationship Id="rId14" Type="http://schemas.openxmlformats.org/officeDocument/2006/relationships/image" Target="../media/image96.png"/></Relationships>
</file>

<file path=ppt/slides/_rels/slide18.xml.rels><?xml version="1.0" encoding="UTF-8" standalone="yes"?>
<Relationships xmlns="http://schemas.openxmlformats.org/package/2006/relationships"><Relationship Id="rId8" Type="http://schemas.openxmlformats.org/officeDocument/2006/relationships/image" Target="../media/image59.tiff"/><Relationship Id="rId13" Type="http://schemas.openxmlformats.org/officeDocument/2006/relationships/image" Target="../media/image55.jpeg"/><Relationship Id="rId3" Type="http://schemas.openxmlformats.org/officeDocument/2006/relationships/image" Target="../media/image6.jpeg"/><Relationship Id="rId7" Type="http://schemas.openxmlformats.org/officeDocument/2006/relationships/image" Target="../media/image43.png"/><Relationship Id="rId12"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60.jpeg"/><Relationship Id="rId5" Type="http://schemas.openxmlformats.org/officeDocument/2006/relationships/image" Target="../media/image4.png"/><Relationship Id="rId15" Type="http://schemas.openxmlformats.org/officeDocument/2006/relationships/image" Target="../media/image54.jpeg"/><Relationship Id="rId10" Type="http://schemas.openxmlformats.org/officeDocument/2006/relationships/image" Target="../media/image50.jpe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6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3.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04.png"/><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05.png"/><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06.png"/><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07.png"/><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43.png"/><Relationship Id="rId7" Type="http://schemas.openxmlformats.org/officeDocument/2006/relationships/image" Target="../media/image108.jpeg"/><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image" Target="../media/image103.jpeg"/><Relationship Id="rId5" Type="http://schemas.openxmlformats.org/officeDocument/2006/relationships/image" Target="../media/image102.jpeg"/><Relationship Id="rId10" Type="http://schemas.openxmlformats.org/officeDocument/2006/relationships/image" Target="../media/image111.jpeg"/><Relationship Id="rId4" Type="http://schemas.openxmlformats.org/officeDocument/2006/relationships/image" Target="../media/image3.png"/><Relationship Id="rId9" Type="http://schemas.openxmlformats.org/officeDocument/2006/relationships/image" Target="../media/image110.jpeg"/></Relationships>
</file>

<file path=ppt/slides/_rels/slide25.xml.rels><?xml version="1.0" encoding="UTF-8" standalone="yes"?>
<Relationships xmlns="http://schemas.openxmlformats.org/package/2006/relationships"><Relationship Id="rId8" Type="http://schemas.openxmlformats.org/officeDocument/2006/relationships/image" Target="../media/image59.tiff"/><Relationship Id="rId13" Type="http://schemas.openxmlformats.org/officeDocument/2006/relationships/image" Target="../media/image55.jpeg"/><Relationship Id="rId3" Type="http://schemas.openxmlformats.org/officeDocument/2006/relationships/image" Target="../media/image6.jpeg"/><Relationship Id="rId7" Type="http://schemas.openxmlformats.org/officeDocument/2006/relationships/image" Target="../media/image43.png"/><Relationship Id="rId12"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60.jpeg"/><Relationship Id="rId5" Type="http://schemas.openxmlformats.org/officeDocument/2006/relationships/image" Target="../media/image4.png"/><Relationship Id="rId15" Type="http://schemas.openxmlformats.org/officeDocument/2006/relationships/image" Target="../media/image54.jpeg"/><Relationship Id="rId10" Type="http://schemas.openxmlformats.org/officeDocument/2006/relationships/image" Target="../media/image50.jpe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61.jpeg"/></Relationships>
</file>

<file path=ppt/slides/_rels/slide26.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2.png"/><Relationship Id="rId7" Type="http://schemas.openxmlformats.org/officeDocument/2006/relationships/image" Target="../media/image114.svg"/><Relationship Id="rId2" Type="http://schemas.openxmlformats.org/officeDocument/2006/relationships/notesSlide" Target="../notesSlides/notesSlide26.xml"/><Relationship Id="rId1" Type="http://schemas.openxmlformats.org/officeDocument/2006/relationships/slideLayout" Target="../slideLayouts/slideLayout33.xml"/><Relationship Id="rId6" Type="http://schemas.openxmlformats.org/officeDocument/2006/relationships/image" Target="../media/image113.png"/><Relationship Id="rId5" Type="http://schemas.openxmlformats.org/officeDocument/2006/relationships/hyperlink" Target="https://www.surveymonkey.co.uk/r/vfs-primary-sleep" TargetMode="External"/><Relationship Id="rId4" Type="http://schemas.openxmlformats.org/officeDocument/2006/relationships/image" Target="../media/image5.tiff"/><Relationship Id="rId9" Type="http://schemas.openxmlformats.org/officeDocument/2006/relationships/image" Target="../media/image116.svg"/></Relationships>
</file>

<file path=ppt/slides/_rels/slide27.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43.png"/><Relationship Id="rId7" Type="http://schemas.openxmlformats.org/officeDocument/2006/relationships/image" Target="../media/image119.png"/><Relationship Id="rId12"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34.xml"/><Relationship Id="rId6" Type="http://schemas.openxmlformats.org/officeDocument/2006/relationships/image" Target="../media/image118.png"/><Relationship Id="rId11" Type="http://schemas.openxmlformats.org/officeDocument/2006/relationships/image" Target="../media/image53.jpeg"/><Relationship Id="rId5" Type="http://schemas.openxmlformats.org/officeDocument/2006/relationships/image" Target="../media/image117.png"/><Relationship Id="rId10" Type="http://schemas.openxmlformats.org/officeDocument/2006/relationships/image" Target="../media/image50.jpeg"/><Relationship Id="rId4" Type="http://schemas.openxmlformats.org/officeDocument/2006/relationships/image" Target="../media/image3.png"/><Relationship Id="rId9" Type="http://schemas.microsoft.com/office/2007/relationships/hdphoto" Target="../media/hdphoto2.wdp"/></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tiff"/><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3.xml"/><Relationship Id="rId6" Type="http://schemas.openxmlformats.org/officeDocument/2006/relationships/image" Target="../media/image4.png"/><Relationship Id="rId5" Type="http://schemas.openxmlformats.org/officeDocument/2006/relationships/hyperlink" Target="mailto:aisling@votesforschools.com" TargetMode="External"/><Relationship Id="rId4" Type="http://schemas.openxmlformats.org/officeDocument/2006/relationships/hyperlink" Target="https://www.surveymonkey.co.uk/r/vfs-primary-sleep"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jpeg"/><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5.tiff"/><Relationship Id="rId11" Type="http://schemas.openxmlformats.org/officeDocument/2006/relationships/image" Target="../media/image46.jpeg"/><Relationship Id="rId5" Type="http://schemas.openxmlformats.org/officeDocument/2006/relationships/image" Target="../media/image41.png"/><Relationship Id="rId10" Type="http://schemas.openxmlformats.org/officeDocument/2006/relationships/image" Target="../media/image45.jpeg"/><Relationship Id="rId4" Type="http://schemas.openxmlformats.org/officeDocument/2006/relationships/image" Target="../media/image40.png"/><Relationship Id="rId9" Type="http://schemas.openxmlformats.org/officeDocument/2006/relationships/image" Target="../media/image44.jpeg"/></Relationships>
</file>

<file path=ppt/slides/_rels/slide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jpe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18.png"/><Relationship Id="rId9"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8" Type="http://schemas.openxmlformats.org/officeDocument/2006/relationships/image" Target="../media/image59.tiff"/><Relationship Id="rId13" Type="http://schemas.openxmlformats.org/officeDocument/2006/relationships/image" Target="../media/image55.jpeg"/><Relationship Id="rId3" Type="http://schemas.openxmlformats.org/officeDocument/2006/relationships/image" Target="../media/image6.jpeg"/><Relationship Id="rId7" Type="http://schemas.openxmlformats.org/officeDocument/2006/relationships/image" Target="../media/image43.png"/><Relationship Id="rId12"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60.jpeg"/><Relationship Id="rId5" Type="http://schemas.openxmlformats.org/officeDocument/2006/relationships/image" Target="../media/image4.png"/><Relationship Id="rId15" Type="http://schemas.openxmlformats.org/officeDocument/2006/relationships/image" Target="../media/image54.jpeg"/><Relationship Id="rId10" Type="http://schemas.openxmlformats.org/officeDocument/2006/relationships/image" Target="../media/image50.jpe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61.jpeg"/></Relationships>
</file>

<file path=ppt/slides/_rels/slide7.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4.png"/><Relationship Id="rId7"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63.jpeg"/><Relationship Id="rId5" Type="http://schemas.openxmlformats.org/officeDocument/2006/relationships/image" Target="../media/image62.jpeg"/><Relationship Id="rId10" Type="http://schemas.openxmlformats.org/officeDocument/2006/relationships/image" Target="../media/image67.jpeg"/><Relationship Id="rId4" Type="http://schemas.openxmlformats.org/officeDocument/2006/relationships/image" Target="../media/image43.png"/><Relationship Id="rId9" Type="http://schemas.openxmlformats.org/officeDocument/2006/relationships/image" Target="../media/image66.jpeg"/></Relationships>
</file>

<file path=ppt/slides/_rels/slide8.xml.rels><?xml version="1.0" encoding="UTF-8" standalone="yes"?>
<Relationships xmlns="http://schemas.openxmlformats.org/package/2006/relationships"><Relationship Id="rId8" Type="http://schemas.openxmlformats.org/officeDocument/2006/relationships/image" Target="../media/image59.tiff"/><Relationship Id="rId13" Type="http://schemas.openxmlformats.org/officeDocument/2006/relationships/image" Target="../media/image55.jpeg"/><Relationship Id="rId3" Type="http://schemas.openxmlformats.org/officeDocument/2006/relationships/image" Target="../media/image6.jpeg"/><Relationship Id="rId7" Type="http://schemas.openxmlformats.org/officeDocument/2006/relationships/image" Target="../media/image43.png"/><Relationship Id="rId12"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60.jpeg"/><Relationship Id="rId5" Type="http://schemas.openxmlformats.org/officeDocument/2006/relationships/image" Target="../media/image4.png"/><Relationship Id="rId15" Type="http://schemas.openxmlformats.org/officeDocument/2006/relationships/image" Target="../media/image54.jpeg"/><Relationship Id="rId10" Type="http://schemas.openxmlformats.org/officeDocument/2006/relationships/image" Target="../media/image50.jpe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61.jpeg"/></Relationships>
</file>

<file path=ppt/slides/_rels/slide9.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svg"/><Relationship Id="rId3" Type="http://schemas.openxmlformats.org/officeDocument/2006/relationships/image" Target="../media/image4.png"/><Relationship Id="rId7" Type="http://schemas.openxmlformats.org/officeDocument/2006/relationships/image" Target="../media/image71.svg"/><Relationship Id="rId12"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69.svg"/><Relationship Id="rId15" Type="http://schemas.openxmlformats.org/officeDocument/2006/relationships/image" Target="../media/image78.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sv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 logo&#10;&#10;Description automatically generated">
            <a:extLst>
              <a:ext uri="{FF2B5EF4-FFF2-40B4-BE49-F238E27FC236}">
                <a16:creationId xmlns:a16="http://schemas.microsoft.com/office/drawing/2014/main" id="{27C410FB-EDBA-418D-8608-3C3310E933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77609" y="2467955"/>
            <a:ext cx="6939815" cy="1113270"/>
          </a:xfrm>
          <a:prstGeom prst="rect">
            <a:avLst/>
          </a:prstGeom>
        </p:spPr>
      </p:pic>
      <p:sp>
        <p:nvSpPr>
          <p:cNvPr id="6" name="Shape 96"/>
          <p:cNvSpPr txBox="1">
            <a:spLocks/>
          </p:cNvSpPr>
          <p:nvPr/>
        </p:nvSpPr>
        <p:spPr>
          <a:xfrm>
            <a:off x="4961954" y="3018752"/>
            <a:ext cx="3565376"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dirty="0">
                <a:solidFill>
                  <a:srgbClr val="6088EF"/>
                </a:solidFill>
                <a:latin typeface="Century Gothic" panose="020B0502020202020204" pitchFamily="34" charset="0"/>
                <a:ea typeface="Lato"/>
                <a:cs typeface="Lato"/>
                <a:sym typeface="Lato"/>
              </a:rPr>
              <a:t>Primary KS1</a:t>
            </a:r>
          </a:p>
          <a:p>
            <a:pPr algn="ctr">
              <a:lnSpc>
                <a:spcPct val="150000"/>
              </a:lnSpc>
              <a:spcBef>
                <a:spcPts val="800"/>
              </a:spcBef>
              <a:buClr>
                <a:srgbClr val="97E8D7"/>
              </a:buClr>
              <a:buSzPct val="100000"/>
              <a:buFont typeface="Arial"/>
              <a:buNone/>
            </a:pPr>
            <a:endParaRPr lang="en-GB" sz="4400" b="1" dirty="0">
              <a:solidFill>
                <a:srgbClr val="6088EF"/>
              </a:solidFill>
              <a:latin typeface="Century Gothic" panose="020B0502020202020204" pitchFamily="34" charset="0"/>
              <a:ea typeface="Lato"/>
              <a:cs typeface="Lato"/>
              <a:sym typeface="Lato"/>
            </a:endParaRPr>
          </a:p>
        </p:txBody>
      </p:sp>
      <p:pic>
        <p:nvPicPr>
          <p:cNvPr id="11" name="Picture 10">
            <a:extLst>
              <a:ext uri="{FF2B5EF4-FFF2-40B4-BE49-F238E27FC236}">
                <a16:creationId xmlns:a16="http://schemas.microsoft.com/office/drawing/2014/main" id="{098217D0-64B6-4061-9952-86858EFFFE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80518" y="4298382"/>
            <a:ext cx="1139862" cy="2257292"/>
          </a:xfrm>
          <a:prstGeom prst="rect">
            <a:avLst/>
          </a:prstGeom>
        </p:spPr>
      </p:pic>
      <p:sp>
        <p:nvSpPr>
          <p:cNvPr id="3" name="AutoShape 2" descr="https://files.slack.com/files-pri/T17G4CXPU-FEBQYG2CT/image_from_ios.jpg">
            <a:extLst>
              <a:ext uri="{FF2B5EF4-FFF2-40B4-BE49-F238E27FC236}">
                <a16:creationId xmlns:a16="http://schemas.microsoft.com/office/drawing/2014/main" id="{81D5ED76-98CC-48C1-BB71-F3A60A17814A}"/>
              </a:ext>
            </a:extLst>
          </p:cNvPr>
          <p:cNvSpPr>
            <a:spLocks noChangeAspect="1" noChangeArrowheads="1"/>
          </p:cNvSpPr>
          <p:nvPr/>
        </p:nvSpPr>
        <p:spPr bwMode="auto">
          <a:xfrm>
            <a:off x="4419600" y="29760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descr="A close up of a logo&#10;&#10;Description automatically generated">
            <a:extLst>
              <a:ext uri="{FF2B5EF4-FFF2-40B4-BE49-F238E27FC236}">
                <a16:creationId xmlns:a16="http://schemas.microsoft.com/office/drawing/2014/main" id="{08B2C7D8-ED76-45DD-BA2F-2266B3097747}"/>
              </a:ext>
            </a:extLst>
          </p:cNvPr>
          <p:cNvPicPr>
            <a:picLocks noChangeAspect="1"/>
          </p:cNvPicPr>
          <p:nvPr/>
        </p:nvPicPr>
        <p:blipFill>
          <a:blip r:embed="rId5"/>
          <a:stretch>
            <a:fillRect/>
          </a:stretch>
        </p:blipFill>
        <p:spPr>
          <a:xfrm>
            <a:off x="223620" y="5427028"/>
            <a:ext cx="4961954" cy="1200556"/>
          </a:xfrm>
          <a:prstGeom prst="rect">
            <a:avLst/>
          </a:prstGeom>
        </p:spPr>
      </p:pic>
      <p:sp>
        <p:nvSpPr>
          <p:cNvPr id="8" name="Rectangle 7">
            <a:extLst>
              <a:ext uri="{FF2B5EF4-FFF2-40B4-BE49-F238E27FC236}">
                <a16:creationId xmlns:a16="http://schemas.microsoft.com/office/drawing/2014/main" id="{44F323DD-419D-498F-A940-F45ADBA52DB4}"/>
              </a:ext>
            </a:extLst>
          </p:cNvPr>
          <p:cNvSpPr/>
          <p:nvPr/>
        </p:nvSpPr>
        <p:spPr>
          <a:xfrm>
            <a:off x="462040" y="2365347"/>
            <a:ext cx="991376" cy="1244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63E989E-FA3C-49BB-8143-644681A7C2ED}"/>
              </a:ext>
            </a:extLst>
          </p:cNvPr>
          <p:cNvSpPr/>
          <p:nvPr/>
        </p:nvSpPr>
        <p:spPr>
          <a:xfrm>
            <a:off x="1376413" y="3292383"/>
            <a:ext cx="209760" cy="532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D1C2820-34E3-45A5-88E7-A16B55782CBA}"/>
              </a:ext>
            </a:extLst>
          </p:cNvPr>
          <p:cNvSpPr/>
          <p:nvPr/>
        </p:nvSpPr>
        <p:spPr>
          <a:xfrm rot="2097780" flipH="1">
            <a:off x="1328225" y="2308928"/>
            <a:ext cx="326380" cy="670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46EF45C-820D-4065-9214-223D5207F42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5424" y="2451151"/>
            <a:ext cx="1078744" cy="1161725"/>
          </a:xfrm>
          <a:prstGeom prst="rect">
            <a:avLst/>
          </a:prstGeom>
        </p:spPr>
      </p:pic>
    </p:spTree>
    <p:extLst>
      <p:ext uri="{BB962C8B-B14F-4D97-AF65-F5344CB8AC3E}">
        <p14:creationId xmlns:p14="http://schemas.microsoft.com/office/powerpoint/2010/main" val="358418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71D4A9-A37B-4039-8EC9-45F688B89A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042" y="212838"/>
            <a:ext cx="654377" cy="980728"/>
          </a:xfrm>
          <a:prstGeom prst="rect">
            <a:avLst/>
          </a:prstGeom>
        </p:spPr>
      </p:pic>
      <p:sp>
        <p:nvSpPr>
          <p:cNvPr id="3" name="Title 1">
            <a:extLst>
              <a:ext uri="{FF2B5EF4-FFF2-40B4-BE49-F238E27FC236}">
                <a16:creationId xmlns:a16="http://schemas.microsoft.com/office/drawing/2014/main" id="{579B04BE-F7CC-49DA-88E4-D9B90DE3CF8B}"/>
              </a:ext>
            </a:extLst>
          </p:cNvPr>
          <p:cNvSpPr txBox="1">
            <a:spLocks/>
          </p:cNvSpPr>
          <p:nvPr/>
        </p:nvSpPr>
        <p:spPr>
          <a:xfrm>
            <a:off x="989323" y="274638"/>
            <a:ext cx="753700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cs typeface="Century Gothic"/>
              </a:rPr>
              <a:t>How much sleep do we need? </a:t>
            </a:r>
          </a:p>
        </p:txBody>
      </p:sp>
      <p:sp>
        <p:nvSpPr>
          <p:cNvPr id="4" name="Rectangle: Rounded Corners 3">
            <a:extLst>
              <a:ext uri="{FF2B5EF4-FFF2-40B4-BE49-F238E27FC236}">
                <a16:creationId xmlns:a16="http://schemas.microsoft.com/office/drawing/2014/main" id="{EBABFC30-D665-477D-8E7F-503483BCD506}"/>
              </a:ext>
            </a:extLst>
          </p:cNvPr>
          <p:cNvSpPr/>
          <p:nvPr/>
        </p:nvSpPr>
        <p:spPr>
          <a:xfrm>
            <a:off x="5980443" y="2589028"/>
            <a:ext cx="2665023" cy="76915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time do you go to bed?</a:t>
            </a:r>
            <a:endParaRPr lang="en-GB" b="1" dirty="0"/>
          </a:p>
        </p:txBody>
      </p:sp>
      <p:sp>
        <p:nvSpPr>
          <p:cNvPr id="10" name="Cloud 9">
            <a:extLst>
              <a:ext uri="{FF2B5EF4-FFF2-40B4-BE49-F238E27FC236}">
                <a16:creationId xmlns:a16="http://schemas.microsoft.com/office/drawing/2014/main" id="{B7165F45-99C4-4FF6-8A3F-7A70F2BAC0E8}"/>
              </a:ext>
            </a:extLst>
          </p:cNvPr>
          <p:cNvSpPr/>
          <p:nvPr/>
        </p:nvSpPr>
        <p:spPr>
          <a:xfrm>
            <a:off x="4564164" y="546282"/>
            <a:ext cx="4320000" cy="1891262"/>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Work it out! (3-5 mins)</a:t>
            </a:r>
          </a:p>
          <a:p>
            <a:pPr algn="ctr"/>
            <a:r>
              <a:rPr lang="en-GB" dirty="0"/>
              <a:t>Using this clock, can you count how many hours of sleep you get? </a:t>
            </a:r>
          </a:p>
        </p:txBody>
      </p:sp>
      <p:sp>
        <p:nvSpPr>
          <p:cNvPr id="23" name="Rectangle: Rounded Corners 22">
            <a:extLst>
              <a:ext uri="{FF2B5EF4-FFF2-40B4-BE49-F238E27FC236}">
                <a16:creationId xmlns:a16="http://schemas.microsoft.com/office/drawing/2014/main" id="{A8765220-BD9B-48E6-9006-8A424AA77263}"/>
              </a:ext>
            </a:extLst>
          </p:cNvPr>
          <p:cNvSpPr/>
          <p:nvPr/>
        </p:nvSpPr>
        <p:spPr>
          <a:xfrm>
            <a:off x="5522523" y="3579393"/>
            <a:ext cx="3053372" cy="79323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time do you wake up in the morning? </a:t>
            </a:r>
            <a:endParaRPr lang="en-GB" b="1" dirty="0"/>
          </a:p>
        </p:txBody>
      </p:sp>
      <p:sp>
        <p:nvSpPr>
          <p:cNvPr id="31" name="Rectangle: Rounded Corners 30">
            <a:extLst>
              <a:ext uri="{FF2B5EF4-FFF2-40B4-BE49-F238E27FC236}">
                <a16:creationId xmlns:a16="http://schemas.microsoft.com/office/drawing/2014/main" id="{533FB638-6750-44FC-AE8A-CAC4E21CCF51}"/>
              </a:ext>
            </a:extLst>
          </p:cNvPr>
          <p:cNvSpPr/>
          <p:nvPr/>
        </p:nvSpPr>
        <p:spPr>
          <a:xfrm>
            <a:off x="6134934" y="4600210"/>
            <a:ext cx="2693887" cy="79323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Count how many hours are in between!</a:t>
            </a:r>
            <a:endParaRPr lang="en-GB" b="1" dirty="0"/>
          </a:p>
        </p:txBody>
      </p:sp>
      <p:grpSp>
        <p:nvGrpSpPr>
          <p:cNvPr id="67" name="Group 66">
            <a:extLst>
              <a:ext uri="{FF2B5EF4-FFF2-40B4-BE49-F238E27FC236}">
                <a16:creationId xmlns:a16="http://schemas.microsoft.com/office/drawing/2014/main" id="{5E8A99C1-11D9-4501-A189-9E7A87B651CA}"/>
              </a:ext>
            </a:extLst>
          </p:cNvPr>
          <p:cNvGrpSpPr/>
          <p:nvPr/>
        </p:nvGrpSpPr>
        <p:grpSpPr>
          <a:xfrm>
            <a:off x="934073" y="1455930"/>
            <a:ext cx="4320000" cy="4320000"/>
            <a:chOff x="374917" y="2192403"/>
            <a:chExt cx="4320000" cy="4320000"/>
          </a:xfrm>
        </p:grpSpPr>
        <p:sp>
          <p:nvSpPr>
            <p:cNvPr id="5" name="Oval 4">
              <a:extLst>
                <a:ext uri="{FF2B5EF4-FFF2-40B4-BE49-F238E27FC236}">
                  <a16:creationId xmlns:a16="http://schemas.microsoft.com/office/drawing/2014/main" id="{D53153C1-B51F-4C36-81FA-7745C291A913}"/>
                </a:ext>
              </a:extLst>
            </p:cNvPr>
            <p:cNvSpPr/>
            <p:nvPr/>
          </p:nvSpPr>
          <p:spPr>
            <a:xfrm>
              <a:off x="374917" y="2192403"/>
              <a:ext cx="4320000" cy="4320000"/>
            </a:xfrm>
            <a:prstGeom prst="ellipse">
              <a:avLst/>
            </a:prstGeom>
            <a:noFill/>
            <a:ln w="762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578E61-6FA1-4048-84F4-B2C9F4112A19}"/>
                </a:ext>
              </a:extLst>
            </p:cNvPr>
            <p:cNvSpPr txBox="1"/>
            <p:nvPr/>
          </p:nvSpPr>
          <p:spPr>
            <a:xfrm>
              <a:off x="2240117" y="2277323"/>
              <a:ext cx="582211" cy="523220"/>
            </a:xfrm>
            <a:prstGeom prst="rect">
              <a:avLst/>
            </a:prstGeom>
            <a:noFill/>
          </p:spPr>
          <p:txBody>
            <a:bodyPr wrap="none" rtlCol="0">
              <a:spAutoFit/>
            </a:bodyPr>
            <a:lstStyle/>
            <a:p>
              <a:r>
                <a:rPr lang="en-GB" sz="2800" b="1" dirty="0"/>
                <a:t>12</a:t>
              </a:r>
            </a:p>
          </p:txBody>
        </p:sp>
        <p:sp>
          <p:nvSpPr>
            <p:cNvPr id="32" name="TextBox 31">
              <a:extLst>
                <a:ext uri="{FF2B5EF4-FFF2-40B4-BE49-F238E27FC236}">
                  <a16:creationId xmlns:a16="http://schemas.microsoft.com/office/drawing/2014/main" id="{D633245F-7D9B-4FF5-B9E8-817070632BF5}"/>
                </a:ext>
              </a:extLst>
            </p:cNvPr>
            <p:cNvSpPr txBox="1"/>
            <p:nvPr/>
          </p:nvSpPr>
          <p:spPr>
            <a:xfrm>
              <a:off x="2338701" y="5904263"/>
              <a:ext cx="385042" cy="523220"/>
            </a:xfrm>
            <a:prstGeom prst="rect">
              <a:avLst/>
            </a:prstGeom>
            <a:noFill/>
          </p:spPr>
          <p:txBody>
            <a:bodyPr wrap="none" rtlCol="0">
              <a:spAutoFit/>
            </a:bodyPr>
            <a:lstStyle/>
            <a:p>
              <a:r>
                <a:rPr lang="en-GB" sz="2800" b="1" dirty="0"/>
                <a:t>6</a:t>
              </a:r>
            </a:p>
          </p:txBody>
        </p:sp>
        <p:sp>
          <p:nvSpPr>
            <p:cNvPr id="36" name="TextBox 35">
              <a:extLst>
                <a:ext uri="{FF2B5EF4-FFF2-40B4-BE49-F238E27FC236}">
                  <a16:creationId xmlns:a16="http://schemas.microsoft.com/office/drawing/2014/main" id="{45D0DE0B-1AA0-4EE3-82B6-5710F4D6DCF9}"/>
                </a:ext>
              </a:extLst>
            </p:cNvPr>
            <p:cNvSpPr txBox="1"/>
            <p:nvPr/>
          </p:nvSpPr>
          <p:spPr>
            <a:xfrm>
              <a:off x="477462" y="4094659"/>
              <a:ext cx="385042" cy="523220"/>
            </a:xfrm>
            <a:prstGeom prst="rect">
              <a:avLst/>
            </a:prstGeom>
            <a:noFill/>
          </p:spPr>
          <p:txBody>
            <a:bodyPr wrap="none" rtlCol="0">
              <a:spAutoFit/>
            </a:bodyPr>
            <a:lstStyle/>
            <a:p>
              <a:r>
                <a:rPr lang="en-GB" sz="2800" b="1" dirty="0"/>
                <a:t>9</a:t>
              </a:r>
            </a:p>
          </p:txBody>
        </p:sp>
        <p:sp>
          <p:nvSpPr>
            <p:cNvPr id="37" name="TextBox 36">
              <a:extLst>
                <a:ext uri="{FF2B5EF4-FFF2-40B4-BE49-F238E27FC236}">
                  <a16:creationId xmlns:a16="http://schemas.microsoft.com/office/drawing/2014/main" id="{6FF646B4-412B-4D58-9BB4-8E608E259133}"/>
                </a:ext>
              </a:extLst>
            </p:cNvPr>
            <p:cNvSpPr txBox="1"/>
            <p:nvPr/>
          </p:nvSpPr>
          <p:spPr>
            <a:xfrm>
              <a:off x="4230287" y="4094659"/>
              <a:ext cx="385042" cy="523220"/>
            </a:xfrm>
            <a:prstGeom prst="rect">
              <a:avLst/>
            </a:prstGeom>
            <a:noFill/>
          </p:spPr>
          <p:txBody>
            <a:bodyPr wrap="none" rtlCol="0">
              <a:spAutoFit/>
            </a:bodyPr>
            <a:lstStyle/>
            <a:p>
              <a:r>
                <a:rPr lang="en-GB" sz="2800" b="1" dirty="0"/>
                <a:t>3</a:t>
              </a:r>
            </a:p>
          </p:txBody>
        </p:sp>
        <p:sp>
          <p:nvSpPr>
            <p:cNvPr id="38" name="TextBox 37">
              <a:extLst>
                <a:ext uri="{FF2B5EF4-FFF2-40B4-BE49-F238E27FC236}">
                  <a16:creationId xmlns:a16="http://schemas.microsoft.com/office/drawing/2014/main" id="{E5BD1ED4-CA0C-40AB-96D1-75F39994B5E9}"/>
                </a:ext>
              </a:extLst>
            </p:cNvPr>
            <p:cNvSpPr txBox="1"/>
            <p:nvPr/>
          </p:nvSpPr>
          <p:spPr>
            <a:xfrm>
              <a:off x="3255185" y="2544040"/>
              <a:ext cx="385042" cy="523220"/>
            </a:xfrm>
            <a:prstGeom prst="rect">
              <a:avLst/>
            </a:prstGeom>
            <a:noFill/>
          </p:spPr>
          <p:txBody>
            <a:bodyPr wrap="none" rtlCol="0">
              <a:spAutoFit/>
            </a:bodyPr>
            <a:lstStyle/>
            <a:p>
              <a:r>
                <a:rPr lang="en-GB" sz="2800" b="1" dirty="0"/>
                <a:t>1</a:t>
              </a:r>
            </a:p>
          </p:txBody>
        </p:sp>
        <p:sp>
          <p:nvSpPr>
            <p:cNvPr id="39" name="TextBox 38">
              <a:extLst>
                <a:ext uri="{FF2B5EF4-FFF2-40B4-BE49-F238E27FC236}">
                  <a16:creationId xmlns:a16="http://schemas.microsoft.com/office/drawing/2014/main" id="{CC4FC581-D2C1-4728-AA8B-191D0FC7D652}"/>
                </a:ext>
              </a:extLst>
            </p:cNvPr>
            <p:cNvSpPr txBox="1"/>
            <p:nvPr/>
          </p:nvSpPr>
          <p:spPr>
            <a:xfrm>
              <a:off x="4000601" y="3244934"/>
              <a:ext cx="385042" cy="523220"/>
            </a:xfrm>
            <a:prstGeom prst="rect">
              <a:avLst/>
            </a:prstGeom>
            <a:noFill/>
          </p:spPr>
          <p:txBody>
            <a:bodyPr wrap="none" rtlCol="0">
              <a:spAutoFit/>
            </a:bodyPr>
            <a:lstStyle/>
            <a:p>
              <a:r>
                <a:rPr lang="en-GB" sz="2800" b="1" dirty="0"/>
                <a:t>2</a:t>
              </a:r>
            </a:p>
          </p:txBody>
        </p:sp>
        <p:sp>
          <p:nvSpPr>
            <p:cNvPr id="40" name="TextBox 39">
              <a:extLst>
                <a:ext uri="{FF2B5EF4-FFF2-40B4-BE49-F238E27FC236}">
                  <a16:creationId xmlns:a16="http://schemas.microsoft.com/office/drawing/2014/main" id="{65103264-9F49-4F42-A8D5-3E10FB786E9C}"/>
                </a:ext>
              </a:extLst>
            </p:cNvPr>
            <p:cNvSpPr txBox="1"/>
            <p:nvPr/>
          </p:nvSpPr>
          <p:spPr>
            <a:xfrm>
              <a:off x="4028241" y="4853949"/>
              <a:ext cx="385042" cy="523220"/>
            </a:xfrm>
            <a:prstGeom prst="rect">
              <a:avLst/>
            </a:prstGeom>
            <a:noFill/>
          </p:spPr>
          <p:txBody>
            <a:bodyPr wrap="none" rtlCol="0">
              <a:spAutoFit/>
            </a:bodyPr>
            <a:lstStyle/>
            <a:p>
              <a:r>
                <a:rPr lang="en-GB" sz="2800" b="1" dirty="0"/>
                <a:t>4</a:t>
              </a:r>
            </a:p>
          </p:txBody>
        </p:sp>
        <p:sp>
          <p:nvSpPr>
            <p:cNvPr id="41" name="TextBox 40">
              <a:extLst>
                <a:ext uri="{FF2B5EF4-FFF2-40B4-BE49-F238E27FC236}">
                  <a16:creationId xmlns:a16="http://schemas.microsoft.com/office/drawing/2014/main" id="{C087287F-E5CC-4447-8ECE-0BDB6B40A052}"/>
                </a:ext>
              </a:extLst>
            </p:cNvPr>
            <p:cNvSpPr txBox="1"/>
            <p:nvPr/>
          </p:nvSpPr>
          <p:spPr>
            <a:xfrm>
              <a:off x="3392959" y="5588626"/>
              <a:ext cx="385042" cy="523220"/>
            </a:xfrm>
            <a:prstGeom prst="rect">
              <a:avLst/>
            </a:prstGeom>
            <a:noFill/>
          </p:spPr>
          <p:txBody>
            <a:bodyPr wrap="square" rtlCol="0">
              <a:spAutoFit/>
            </a:bodyPr>
            <a:lstStyle/>
            <a:p>
              <a:r>
                <a:rPr lang="en-GB" sz="2800" b="1" dirty="0"/>
                <a:t>5</a:t>
              </a:r>
            </a:p>
          </p:txBody>
        </p:sp>
        <p:sp>
          <p:nvSpPr>
            <p:cNvPr id="46" name="TextBox 45">
              <a:extLst>
                <a:ext uri="{FF2B5EF4-FFF2-40B4-BE49-F238E27FC236}">
                  <a16:creationId xmlns:a16="http://schemas.microsoft.com/office/drawing/2014/main" id="{1374A506-F780-4257-B2E3-A7614C5F20D6}"/>
                </a:ext>
              </a:extLst>
            </p:cNvPr>
            <p:cNvSpPr txBox="1"/>
            <p:nvPr/>
          </p:nvSpPr>
          <p:spPr>
            <a:xfrm>
              <a:off x="1229264" y="5589288"/>
              <a:ext cx="385042" cy="523220"/>
            </a:xfrm>
            <a:prstGeom prst="rect">
              <a:avLst/>
            </a:prstGeom>
            <a:noFill/>
          </p:spPr>
          <p:txBody>
            <a:bodyPr wrap="square" rtlCol="0">
              <a:spAutoFit/>
            </a:bodyPr>
            <a:lstStyle/>
            <a:p>
              <a:r>
                <a:rPr lang="en-GB" sz="2800" b="1" dirty="0"/>
                <a:t>7</a:t>
              </a:r>
            </a:p>
          </p:txBody>
        </p:sp>
        <p:sp>
          <p:nvSpPr>
            <p:cNvPr id="47" name="TextBox 46">
              <a:extLst>
                <a:ext uri="{FF2B5EF4-FFF2-40B4-BE49-F238E27FC236}">
                  <a16:creationId xmlns:a16="http://schemas.microsoft.com/office/drawing/2014/main" id="{7847191A-8D7B-46E3-A6E7-D0DF1C060A99}"/>
                </a:ext>
              </a:extLst>
            </p:cNvPr>
            <p:cNvSpPr txBox="1"/>
            <p:nvPr/>
          </p:nvSpPr>
          <p:spPr>
            <a:xfrm>
              <a:off x="696470" y="4853949"/>
              <a:ext cx="385042" cy="523220"/>
            </a:xfrm>
            <a:prstGeom prst="rect">
              <a:avLst/>
            </a:prstGeom>
            <a:noFill/>
          </p:spPr>
          <p:txBody>
            <a:bodyPr wrap="square" rtlCol="0">
              <a:spAutoFit/>
            </a:bodyPr>
            <a:lstStyle/>
            <a:p>
              <a:r>
                <a:rPr lang="en-GB" sz="2800" b="1" dirty="0"/>
                <a:t>8</a:t>
              </a:r>
            </a:p>
          </p:txBody>
        </p:sp>
        <p:sp>
          <p:nvSpPr>
            <p:cNvPr id="48" name="TextBox 47">
              <a:extLst>
                <a:ext uri="{FF2B5EF4-FFF2-40B4-BE49-F238E27FC236}">
                  <a16:creationId xmlns:a16="http://schemas.microsoft.com/office/drawing/2014/main" id="{4FA4FDEF-64DF-4F9D-970A-7BEAA30C2159}"/>
                </a:ext>
              </a:extLst>
            </p:cNvPr>
            <p:cNvSpPr txBox="1"/>
            <p:nvPr/>
          </p:nvSpPr>
          <p:spPr>
            <a:xfrm>
              <a:off x="662546" y="3244934"/>
              <a:ext cx="763796" cy="523220"/>
            </a:xfrm>
            <a:prstGeom prst="rect">
              <a:avLst/>
            </a:prstGeom>
            <a:noFill/>
          </p:spPr>
          <p:txBody>
            <a:bodyPr wrap="square" rtlCol="0">
              <a:spAutoFit/>
            </a:bodyPr>
            <a:lstStyle/>
            <a:p>
              <a:r>
                <a:rPr lang="en-GB" sz="2800" b="1" dirty="0"/>
                <a:t>10</a:t>
              </a:r>
            </a:p>
          </p:txBody>
        </p:sp>
        <p:sp>
          <p:nvSpPr>
            <p:cNvPr id="49" name="TextBox 48">
              <a:extLst>
                <a:ext uri="{FF2B5EF4-FFF2-40B4-BE49-F238E27FC236}">
                  <a16:creationId xmlns:a16="http://schemas.microsoft.com/office/drawing/2014/main" id="{96C32196-8F34-4A78-9B33-790C85E32640}"/>
                </a:ext>
              </a:extLst>
            </p:cNvPr>
            <p:cNvSpPr txBox="1"/>
            <p:nvPr/>
          </p:nvSpPr>
          <p:spPr>
            <a:xfrm>
              <a:off x="1367782" y="2544040"/>
              <a:ext cx="763796" cy="523220"/>
            </a:xfrm>
            <a:prstGeom prst="rect">
              <a:avLst/>
            </a:prstGeom>
            <a:noFill/>
          </p:spPr>
          <p:txBody>
            <a:bodyPr wrap="square" rtlCol="0">
              <a:spAutoFit/>
            </a:bodyPr>
            <a:lstStyle/>
            <a:p>
              <a:r>
                <a:rPr lang="en-GB" sz="2800" b="1" dirty="0"/>
                <a:t>11</a:t>
              </a:r>
            </a:p>
          </p:txBody>
        </p:sp>
        <p:sp>
          <p:nvSpPr>
            <p:cNvPr id="50" name="Oval 49">
              <a:extLst>
                <a:ext uri="{FF2B5EF4-FFF2-40B4-BE49-F238E27FC236}">
                  <a16:creationId xmlns:a16="http://schemas.microsoft.com/office/drawing/2014/main" id="{3EBE1E54-51E0-4561-9892-C2E7BC240B97}"/>
                </a:ext>
              </a:extLst>
            </p:cNvPr>
            <p:cNvSpPr/>
            <p:nvPr/>
          </p:nvSpPr>
          <p:spPr>
            <a:xfrm>
              <a:off x="2405222" y="4226403"/>
              <a:ext cx="252000" cy="2520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 name="Straight Arrow Connector 51">
              <a:extLst>
                <a:ext uri="{FF2B5EF4-FFF2-40B4-BE49-F238E27FC236}">
                  <a16:creationId xmlns:a16="http://schemas.microsoft.com/office/drawing/2014/main" id="{27F21B3C-3AD5-4C4D-9697-01E87717DD0F}"/>
                </a:ext>
              </a:extLst>
            </p:cNvPr>
            <p:cNvCxnSpPr>
              <a:cxnSpLocks/>
              <a:stCxn id="50" idx="0"/>
              <a:endCxn id="6" idx="2"/>
            </p:cNvCxnSpPr>
            <p:nvPr/>
          </p:nvCxnSpPr>
          <p:spPr>
            <a:xfrm flipV="1">
              <a:off x="2531222" y="2800543"/>
              <a:ext cx="1" cy="1425860"/>
            </a:xfrm>
            <a:prstGeom prst="straightConnector1">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A7A05F23-E595-44B7-B146-DB174D25BDA3}"/>
                </a:ext>
              </a:extLst>
            </p:cNvPr>
            <p:cNvCxnSpPr>
              <a:cxnSpLocks/>
            </p:cNvCxnSpPr>
            <p:nvPr/>
          </p:nvCxnSpPr>
          <p:spPr>
            <a:xfrm flipH="1">
              <a:off x="1488846" y="4414401"/>
              <a:ext cx="931114" cy="633037"/>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grpSp>
      <p:sp>
        <p:nvSpPr>
          <p:cNvPr id="62" name="Oval 61">
            <a:extLst>
              <a:ext uri="{FF2B5EF4-FFF2-40B4-BE49-F238E27FC236}">
                <a16:creationId xmlns:a16="http://schemas.microsoft.com/office/drawing/2014/main" id="{ADA36969-FB69-457F-9E75-F959B7650CB6}"/>
              </a:ext>
            </a:extLst>
          </p:cNvPr>
          <p:cNvSpPr/>
          <p:nvPr/>
        </p:nvSpPr>
        <p:spPr>
          <a:xfrm>
            <a:off x="5580372" y="2498382"/>
            <a:ext cx="540000" cy="5400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1</a:t>
            </a:r>
          </a:p>
        </p:txBody>
      </p:sp>
      <p:sp>
        <p:nvSpPr>
          <p:cNvPr id="63" name="Oval 62">
            <a:extLst>
              <a:ext uri="{FF2B5EF4-FFF2-40B4-BE49-F238E27FC236}">
                <a16:creationId xmlns:a16="http://schemas.microsoft.com/office/drawing/2014/main" id="{3A56505F-62E9-41CA-B78B-17981AEB437B}"/>
              </a:ext>
            </a:extLst>
          </p:cNvPr>
          <p:cNvSpPr/>
          <p:nvPr/>
        </p:nvSpPr>
        <p:spPr>
          <a:xfrm>
            <a:off x="8375466" y="3429594"/>
            <a:ext cx="540000" cy="5400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a:t>
            </a:r>
          </a:p>
        </p:txBody>
      </p:sp>
      <p:sp>
        <p:nvSpPr>
          <p:cNvPr id="64" name="Oval 63">
            <a:extLst>
              <a:ext uri="{FF2B5EF4-FFF2-40B4-BE49-F238E27FC236}">
                <a16:creationId xmlns:a16="http://schemas.microsoft.com/office/drawing/2014/main" id="{15BA51FD-8CC0-4369-A7DC-57F6D3D761BD}"/>
              </a:ext>
            </a:extLst>
          </p:cNvPr>
          <p:cNvSpPr/>
          <p:nvPr/>
        </p:nvSpPr>
        <p:spPr>
          <a:xfrm>
            <a:off x="5785347" y="4514457"/>
            <a:ext cx="540000" cy="5400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3</a:t>
            </a:r>
          </a:p>
        </p:txBody>
      </p:sp>
      <p:sp>
        <p:nvSpPr>
          <p:cNvPr id="65" name="Rectangle: Rounded Corners 27">
            <a:extLst>
              <a:ext uri="{FF2B5EF4-FFF2-40B4-BE49-F238E27FC236}">
                <a16:creationId xmlns:a16="http://schemas.microsoft.com/office/drawing/2014/main" id="{4715519F-4758-4941-8CF4-757AC2EEEF84}"/>
              </a:ext>
            </a:extLst>
          </p:cNvPr>
          <p:cNvSpPr/>
          <p:nvPr/>
        </p:nvSpPr>
        <p:spPr>
          <a:xfrm>
            <a:off x="6505034" y="5687947"/>
            <a:ext cx="2339185" cy="895415"/>
          </a:xfrm>
          <a:prstGeom prst="roundRect">
            <a:avLst/>
          </a:prstGeom>
          <a:solidFill>
            <a:srgbClr val="6088EF"/>
          </a:solidFill>
          <a:ln w="28575">
            <a:solidFill>
              <a:srgbClr val="DDE8F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bg1"/>
                </a:solidFill>
                <a:latin typeface="Century Gothic" panose="020B0502020202020204" pitchFamily="34" charset="0"/>
                <a:ea typeface="Lato" panose="020F0502020204030203" pitchFamily="34" charset="0"/>
                <a:cs typeface="Lato" panose="020F0502020204030203" pitchFamily="34" charset="0"/>
              </a:rPr>
              <a:t>Challenge:</a:t>
            </a:r>
          </a:p>
          <a:p>
            <a:pPr algn="ctr"/>
            <a:r>
              <a:rPr lang="en-US" dirty="0">
                <a:solidFill>
                  <a:schemeClr val="bg1"/>
                </a:solidFill>
                <a:latin typeface="Century Gothic" panose="020B0502020202020204" pitchFamily="34" charset="0"/>
                <a:ea typeface="Lato" panose="020F0502020204030203" pitchFamily="34" charset="0"/>
                <a:cs typeface="Lato" panose="020F0502020204030203" pitchFamily="34" charset="0"/>
              </a:rPr>
              <a:t>Is it different at the weekend? </a:t>
            </a:r>
          </a:p>
        </p:txBody>
      </p:sp>
      <p:sp>
        <p:nvSpPr>
          <p:cNvPr id="66" name="Speech Bubble: Rectangle with Corners Rounded 65">
            <a:extLst>
              <a:ext uri="{FF2B5EF4-FFF2-40B4-BE49-F238E27FC236}">
                <a16:creationId xmlns:a16="http://schemas.microsoft.com/office/drawing/2014/main" id="{E13EEC31-DCDB-4789-9E1C-20E8705B8011}"/>
              </a:ext>
            </a:extLst>
          </p:cNvPr>
          <p:cNvSpPr/>
          <p:nvPr/>
        </p:nvSpPr>
        <p:spPr>
          <a:xfrm>
            <a:off x="1075023" y="813078"/>
            <a:ext cx="1213396" cy="719612"/>
          </a:xfrm>
          <a:prstGeom prst="wedgeRoundRectCallout">
            <a:avLst>
              <a:gd name="adj1" fmla="val -50508"/>
              <a:gd name="adj2" fmla="val 85191"/>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go to bed at..</a:t>
            </a:r>
            <a:endParaRPr lang="en-GB" b="1" dirty="0"/>
          </a:p>
        </p:txBody>
      </p:sp>
      <p:sp>
        <p:nvSpPr>
          <p:cNvPr id="68" name="Speech Bubble: Rectangle with Corners Rounded 67">
            <a:extLst>
              <a:ext uri="{FF2B5EF4-FFF2-40B4-BE49-F238E27FC236}">
                <a16:creationId xmlns:a16="http://schemas.microsoft.com/office/drawing/2014/main" id="{F77E065B-83EC-40E8-A961-2FCF2E114843}"/>
              </a:ext>
            </a:extLst>
          </p:cNvPr>
          <p:cNvSpPr/>
          <p:nvPr/>
        </p:nvSpPr>
        <p:spPr>
          <a:xfrm>
            <a:off x="1666526" y="6044922"/>
            <a:ext cx="1749965" cy="532928"/>
          </a:xfrm>
          <a:prstGeom prst="wedgeRoundRectCallout">
            <a:avLst>
              <a:gd name="adj1" fmla="val -78884"/>
              <a:gd name="adj2" fmla="val -80705"/>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wake up at..</a:t>
            </a:r>
            <a:endParaRPr lang="en-GB" b="1" dirty="0"/>
          </a:p>
        </p:txBody>
      </p:sp>
      <p:sp>
        <p:nvSpPr>
          <p:cNvPr id="69" name="Speech Bubble: Rectangle with Corners Rounded 68">
            <a:extLst>
              <a:ext uri="{FF2B5EF4-FFF2-40B4-BE49-F238E27FC236}">
                <a16:creationId xmlns:a16="http://schemas.microsoft.com/office/drawing/2014/main" id="{3877EC97-2E63-4332-B752-245DF6F7F0A0}"/>
              </a:ext>
            </a:extLst>
          </p:cNvPr>
          <p:cNvSpPr/>
          <p:nvPr/>
        </p:nvSpPr>
        <p:spPr>
          <a:xfrm>
            <a:off x="4079321" y="6037077"/>
            <a:ext cx="1981611" cy="506492"/>
          </a:xfrm>
          <a:prstGeom prst="wedgeRoundRectCallout">
            <a:avLst>
              <a:gd name="adj1" fmla="val -5520"/>
              <a:gd name="adj2" fmla="val -74363"/>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 I sleep for…</a:t>
            </a:r>
            <a:endParaRPr lang="en-GB" b="1" dirty="0"/>
          </a:p>
        </p:txBody>
      </p:sp>
      <p:pic>
        <p:nvPicPr>
          <p:cNvPr id="70" name="Picture 69" descr="A picture containing table, room, bedroom&#10;&#10;Description automatically generated">
            <a:extLst>
              <a:ext uri="{FF2B5EF4-FFF2-40B4-BE49-F238E27FC236}">
                <a16:creationId xmlns:a16="http://schemas.microsoft.com/office/drawing/2014/main" id="{0D5AECC6-C5CF-446F-A8EF-666AF824EBE8}"/>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89443" y="4856827"/>
            <a:ext cx="1148374" cy="1038416"/>
          </a:xfrm>
          <a:prstGeom prst="rect">
            <a:avLst/>
          </a:prstGeom>
        </p:spPr>
      </p:pic>
      <p:pic>
        <p:nvPicPr>
          <p:cNvPr id="71" name="Picture 70" descr="A picture containing table, room, bedroom&#10;&#10;Description automatically generated">
            <a:extLst>
              <a:ext uri="{FF2B5EF4-FFF2-40B4-BE49-F238E27FC236}">
                <a16:creationId xmlns:a16="http://schemas.microsoft.com/office/drawing/2014/main" id="{915AFCCD-C56C-4955-869D-465DC8306CFE}"/>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91413" y="1532690"/>
            <a:ext cx="765984" cy="1064404"/>
          </a:xfrm>
          <a:prstGeom prst="rect">
            <a:avLst/>
          </a:prstGeom>
        </p:spPr>
      </p:pic>
      <p:pic>
        <p:nvPicPr>
          <p:cNvPr id="72" name="Picture 71" descr="A picture containing table, room, bedroom&#10;&#10;Description automatically generated">
            <a:extLst>
              <a:ext uri="{FF2B5EF4-FFF2-40B4-BE49-F238E27FC236}">
                <a16:creationId xmlns:a16="http://schemas.microsoft.com/office/drawing/2014/main" id="{B68743DC-8EC9-4171-B941-2D433755B824}"/>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4461" y="5520362"/>
            <a:ext cx="1350107" cy="1110520"/>
          </a:xfrm>
          <a:prstGeom prst="rect">
            <a:avLst/>
          </a:prstGeom>
        </p:spPr>
      </p:pic>
    </p:spTree>
    <p:extLst>
      <p:ext uri="{BB962C8B-B14F-4D97-AF65-F5344CB8AC3E}">
        <p14:creationId xmlns:p14="http://schemas.microsoft.com/office/powerpoint/2010/main" val="293760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9817" y="4985649"/>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Freeform: Shape 9"/>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a:cs typeface="Century Gothic"/>
            </a:endParaRPr>
          </a:p>
        </p:txBody>
      </p:sp>
      <p:sp>
        <p:nvSpPr>
          <p:cNvPr id="30"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33" name="Picture 2" descr="http://www.thehiveinsight.com/wp-content/themes/tsu/css/images/signs-right-star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248455"/>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Oval 48"/>
          <p:cNvSpPr/>
          <p:nvPr/>
        </p:nvSpPr>
        <p:spPr>
          <a:xfrm>
            <a:off x="5159789" y="1133174"/>
            <a:ext cx="1884045" cy="1161471"/>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Why are we talking about this?</a:t>
            </a:r>
          </a:p>
        </p:txBody>
      </p:sp>
      <p:sp>
        <p:nvSpPr>
          <p:cNvPr id="34" name="Rectangle 33">
            <a:extLst>
              <a:ext uri="{FF2B5EF4-FFF2-40B4-BE49-F238E27FC236}">
                <a16:creationId xmlns:a16="http://schemas.microsoft.com/office/drawing/2014/main" id="{F6A8BE44-1A33-E14F-A93D-56C9FC45491D}"/>
              </a:ext>
            </a:extLst>
          </p:cNvPr>
          <p:cNvSpPr/>
          <p:nvPr/>
        </p:nvSpPr>
        <p:spPr>
          <a:xfrm>
            <a:off x="6101812" y="2647243"/>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How much sleep do we need?</a:t>
            </a:r>
          </a:p>
        </p:txBody>
      </p:sp>
      <p:sp>
        <p:nvSpPr>
          <p:cNvPr id="22" name="Rectangle 21">
            <a:extLst>
              <a:ext uri="{FF2B5EF4-FFF2-40B4-BE49-F238E27FC236}">
                <a16:creationId xmlns:a16="http://schemas.microsoft.com/office/drawing/2014/main" id="{10DE629B-225D-4276-8FA0-615025A19D2C}"/>
              </a:ext>
            </a:extLst>
          </p:cNvPr>
          <p:cNvSpPr/>
          <p:nvPr/>
        </p:nvSpPr>
        <p:spPr>
          <a:xfrm>
            <a:off x="1888818" y="1214964"/>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Starter: Put a finger down…</a:t>
            </a:r>
          </a:p>
        </p:txBody>
      </p:sp>
      <p:sp>
        <p:nvSpPr>
          <p:cNvPr id="27" name="Oval 26">
            <a:extLst>
              <a:ext uri="{FF2B5EF4-FFF2-40B4-BE49-F238E27FC236}">
                <a16:creationId xmlns:a16="http://schemas.microsoft.com/office/drawing/2014/main" id="{001CFEF7-42AC-4E0D-959C-7DD6150B6DE3}"/>
              </a:ext>
            </a:extLst>
          </p:cNvPr>
          <p:cNvSpPr/>
          <p:nvPr/>
        </p:nvSpPr>
        <p:spPr>
          <a:xfrm>
            <a:off x="3067907" y="2876260"/>
            <a:ext cx="1823400" cy="1171656"/>
          </a:xfrm>
          <a:prstGeom prst="ellipse">
            <a:avLst/>
          </a:prstGeom>
          <a:solidFill>
            <a:schemeClr val="accent5"/>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a:ea typeface="Lato" panose="020F0502020204030203" pitchFamily="34" charset="0"/>
                <a:cs typeface="Century Gothic"/>
              </a:rPr>
              <a:t>How do we know?</a:t>
            </a:r>
          </a:p>
        </p:txBody>
      </p:sp>
      <p:pic>
        <p:nvPicPr>
          <p:cNvPr id="35" name="Picture 34">
            <a:extLst>
              <a:ext uri="{FF2B5EF4-FFF2-40B4-BE49-F238E27FC236}">
                <a16:creationId xmlns:a16="http://schemas.microsoft.com/office/drawing/2014/main" id="{314164F0-5457-4CDB-B7BD-4DD321618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6791" y="695118"/>
            <a:ext cx="654377" cy="980728"/>
          </a:xfrm>
          <a:prstGeom prst="rect">
            <a:avLst/>
          </a:prstGeom>
        </p:spPr>
      </p:pic>
      <p:sp>
        <p:nvSpPr>
          <p:cNvPr id="39" name="Rectangle 38">
            <a:extLst>
              <a:ext uri="{FF2B5EF4-FFF2-40B4-BE49-F238E27FC236}">
                <a16:creationId xmlns:a16="http://schemas.microsoft.com/office/drawing/2014/main" id="{4FEDFDFF-534F-4B44-8174-C7BF69F72672}"/>
              </a:ext>
            </a:extLst>
          </p:cNvPr>
          <p:cNvSpPr/>
          <p:nvPr/>
        </p:nvSpPr>
        <p:spPr>
          <a:xfrm>
            <a:off x="5270847" y="5063996"/>
            <a:ext cx="1487380" cy="1180436"/>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tx1"/>
                </a:solidFill>
                <a:latin typeface="Century Gothic"/>
                <a:ea typeface="Lato" panose="020F0502020204030203" pitchFamily="34" charset="0"/>
                <a:cs typeface="Century Gothic"/>
              </a:rPr>
              <a:t>Extension:</a:t>
            </a:r>
          </a:p>
          <a:p>
            <a:pPr algn="ctr"/>
            <a:r>
              <a:rPr lang="en-GB" dirty="0">
                <a:solidFill>
                  <a:schemeClr val="tx1"/>
                </a:solidFill>
                <a:latin typeface="Century Gothic"/>
                <a:ea typeface="Lato" panose="020F0502020204030203" pitchFamily="34" charset="0"/>
                <a:cs typeface="Century Gothic"/>
              </a:rPr>
              <a:t>Top-tips!</a:t>
            </a:r>
          </a:p>
        </p:txBody>
      </p:sp>
      <p:sp>
        <p:nvSpPr>
          <p:cNvPr id="41" name="Oval 40">
            <a:extLst>
              <a:ext uri="{FF2B5EF4-FFF2-40B4-BE49-F238E27FC236}">
                <a16:creationId xmlns:a16="http://schemas.microsoft.com/office/drawing/2014/main" id="{5F3F5310-6DE5-4B33-846C-0D77C1D35DAD}"/>
              </a:ext>
            </a:extLst>
          </p:cNvPr>
          <p:cNvSpPr/>
          <p:nvPr/>
        </p:nvSpPr>
        <p:spPr>
          <a:xfrm>
            <a:off x="2602853" y="4985649"/>
            <a:ext cx="1581785" cy="1247434"/>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Vote!</a:t>
            </a:r>
          </a:p>
        </p:txBody>
      </p:sp>
      <p:sp>
        <p:nvSpPr>
          <p:cNvPr id="25" name="Rectangle 24">
            <a:extLst>
              <a:ext uri="{FF2B5EF4-FFF2-40B4-BE49-F238E27FC236}">
                <a16:creationId xmlns:a16="http://schemas.microsoft.com/office/drawing/2014/main" id="{FF2F8BF6-BDA2-432E-B042-9E0C6BE29C30}"/>
              </a:ext>
            </a:extLst>
          </p:cNvPr>
          <p:cNvSpPr/>
          <p:nvPr/>
        </p:nvSpPr>
        <p:spPr>
          <a:xfrm>
            <a:off x="681478" y="3756043"/>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Are they getting enough?</a:t>
            </a:r>
          </a:p>
        </p:txBody>
      </p:sp>
      <p:pic>
        <p:nvPicPr>
          <p:cNvPr id="23" name="Picture 22">
            <a:extLst>
              <a:ext uri="{FF2B5EF4-FFF2-40B4-BE49-F238E27FC236}">
                <a16:creationId xmlns:a16="http://schemas.microsoft.com/office/drawing/2014/main" id="{FB6904B1-93A7-4D8B-802C-16F48733E9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654" y="3593904"/>
            <a:ext cx="993753" cy="956220"/>
          </a:xfrm>
          <a:prstGeom prst="rect">
            <a:avLst/>
          </a:prstGeom>
        </p:spPr>
      </p:pic>
      <p:pic>
        <p:nvPicPr>
          <p:cNvPr id="18" name="Picture 17">
            <a:extLst>
              <a:ext uri="{FF2B5EF4-FFF2-40B4-BE49-F238E27FC236}">
                <a16:creationId xmlns:a16="http://schemas.microsoft.com/office/drawing/2014/main" id="{8657D8C0-DD71-4ED9-A7DC-E5A44B0D0B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40" name="Picture 39">
            <a:extLst>
              <a:ext uri="{FF2B5EF4-FFF2-40B4-BE49-F238E27FC236}">
                <a16:creationId xmlns:a16="http://schemas.microsoft.com/office/drawing/2014/main" id="{0CC3D397-6B9E-4B87-A82C-3D2EBF544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3242" y="4542224"/>
            <a:ext cx="993753" cy="1967950"/>
          </a:xfrm>
          <a:prstGeom prst="rect">
            <a:avLst/>
          </a:prstGeom>
        </p:spPr>
      </p:pic>
      <p:pic>
        <p:nvPicPr>
          <p:cNvPr id="21" name="Picture 20">
            <a:extLst>
              <a:ext uri="{FF2B5EF4-FFF2-40B4-BE49-F238E27FC236}">
                <a16:creationId xmlns:a16="http://schemas.microsoft.com/office/drawing/2014/main" id="{1CD5F25B-228B-465F-9728-9F1581CAC9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7583264" y="2345693"/>
            <a:ext cx="425989" cy="507583"/>
          </a:xfrm>
          <a:prstGeom prst="rect">
            <a:avLst/>
          </a:prstGeom>
        </p:spPr>
      </p:pic>
      <p:pic>
        <p:nvPicPr>
          <p:cNvPr id="19" name="Picture 18" descr="A picture containing table, room, bedroom&#10;&#10;Description automatically generated">
            <a:extLst>
              <a:ext uri="{FF2B5EF4-FFF2-40B4-BE49-F238E27FC236}">
                <a16:creationId xmlns:a16="http://schemas.microsoft.com/office/drawing/2014/main" id="{539D636C-1B10-4BBF-B0EC-13758282A832}"/>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3833953" y="883440"/>
            <a:ext cx="866747" cy="971665"/>
          </a:xfrm>
          <a:prstGeom prst="rect">
            <a:avLst/>
          </a:prstGeom>
        </p:spPr>
      </p:pic>
      <p:pic>
        <p:nvPicPr>
          <p:cNvPr id="20" name="Picture 19" descr="A picture containing table, room, bedroom&#10;&#10;Description automatically generated">
            <a:extLst>
              <a:ext uri="{FF2B5EF4-FFF2-40B4-BE49-F238E27FC236}">
                <a16:creationId xmlns:a16="http://schemas.microsoft.com/office/drawing/2014/main" id="{D1DAC71E-36A7-4B12-BD57-DFD599C09E69}"/>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189311">
            <a:off x="7298137" y="1174262"/>
            <a:ext cx="1134359" cy="933058"/>
          </a:xfrm>
          <a:prstGeom prst="rect">
            <a:avLst/>
          </a:prstGeom>
        </p:spPr>
      </p:pic>
      <p:pic>
        <p:nvPicPr>
          <p:cNvPr id="24" name="Picture 23" descr="A picture containing table, room, bedroom&#10;&#10;Description automatically generated">
            <a:extLst>
              <a:ext uri="{FF2B5EF4-FFF2-40B4-BE49-F238E27FC236}">
                <a16:creationId xmlns:a16="http://schemas.microsoft.com/office/drawing/2014/main" id="{C7DE7DAE-E0AB-403A-BC07-9850DB968871}"/>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53438" y="2406227"/>
            <a:ext cx="1148374" cy="1038416"/>
          </a:xfrm>
          <a:prstGeom prst="rect">
            <a:avLst/>
          </a:prstGeom>
        </p:spPr>
      </p:pic>
      <p:pic>
        <p:nvPicPr>
          <p:cNvPr id="26" name="Picture 25" descr="A picture containing table, room, bedroom&#10;&#10;Description automatically generated">
            <a:extLst>
              <a:ext uri="{FF2B5EF4-FFF2-40B4-BE49-F238E27FC236}">
                <a16:creationId xmlns:a16="http://schemas.microsoft.com/office/drawing/2014/main" id="{E5535A14-D8B3-4217-A7FD-FD2A9038020A}"/>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1213640">
            <a:off x="2152593" y="2611884"/>
            <a:ext cx="765984" cy="1064404"/>
          </a:xfrm>
          <a:prstGeom prst="rect">
            <a:avLst/>
          </a:prstGeom>
        </p:spPr>
      </p:pic>
      <p:pic>
        <p:nvPicPr>
          <p:cNvPr id="31" name="Picture 30" descr="A picture containing table, room, bedroom&#10;&#10;Description automatically generated">
            <a:extLst>
              <a:ext uri="{FF2B5EF4-FFF2-40B4-BE49-F238E27FC236}">
                <a16:creationId xmlns:a16="http://schemas.microsoft.com/office/drawing/2014/main" id="{3A6508D2-B816-4641-8DC3-E2E695911D09}"/>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894839" y="4004946"/>
            <a:ext cx="981150" cy="1074555"/>
          </a:xfrm>
          <a:prstGeom prst="rect">
            <a:avLst/>
          </a:prstGeom>
        </p:spPr>
      </p:pic>
      <p:pic>
        <p:nvPicPr>
          <p:cNvPr id="36" name="Picture 35" descr="A picture containing table, room, bedroom&#10;&#10;Description automatically generated">
            <a:extLst>
              <a:ext uri="{FF2B5EF4-FFF2-40B4-BE49-F238E27FC236}">
                <a16:creationId xmlns:a16="http://schemas.microsoft.com/office/drawing/2014/main" id="{4086F218-7768-4BF2-8314-2F88E39D8E33}"/>
              </a:ext>
            </a:extLst>
          </p:cNvPr>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90755">
            <a:off x="6070443" y="4303878"/>
            <a:ext cx="959573" cy="971665"/>
          </a:xfrm>
          <a:prstGeom prst="rect">
            <a:avLst/>
          </a:prstGeom>
        </p:spPr>
      </p:pic>
    </p:spTree>
    <p:extLst>
      <p:ext uri="{BB962C8B-B14F-4D97-AF65-F5344CB8AC3E}">
        <p14:creationId xmlns:p14="http://schemas.microsoft.com/office/powerpoint/2010/main" val="222641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6047BC-41A6-4ACC-9B9F-D21CD577D2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63623" y="352735"/>
            <a:ext cx="3203691" cy="2138005"/>
          </a:xfrm>
          <a:prstGeom prst="rect">
            <a:avLst/>
          </a:prstGeom>
        </p:spPr>
      </p:pic>
      <p:pic>
        <p:nvPicPr>
          <p:cNvPr id="2" name="Picture 1">
            <a:extLst>
              <a:ext uri="{FF2B5EF4-FFF2-40B4-BE49-F238E27FC236}">
                <a16:creationId xmlns:a16="http://schemas.microsoft.com/office/drawing/2014/main" id="{7095BEA5-F819-482B-B45B-58670EA5981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317"/>
          <a:stretch/>
        </p:blipFill>
        <p:spPr>
          <a:xfrm>
            <a:off x="195539" y="1628034"/>
            <a:ext cx="2094046" cy="2240910"/>
          </a:xfrm>
          <a:prstGeom prst="rect">
            <a:avLst/>
          </a:prstGeom>
        </p:spPr>
      </p:pic>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How do we know?</a:t>
            </a:r>
          </a:p>
        </p:txBody>
      </p:sp>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6" name="Thought Bubble: Cloud 5">
            <a:extLst>
              <a:ext uri="{FF2B5EF4-FFF2-40B4-BE49-F238E27FC236}">
                <a16:creationId xmlns:a16="http://schemas.microsoft.com/office/drawing/2014/main" id="{00859551-CF8E-4672-8794-F98891DBD9AF}"/>
              </a:ext>
            </a:extLst>
          </p:cNvPr>
          <p:cNvSpPr/>
          <p:nvPr/>
        </p:nvSpPr>
        <p:spPr>
          <a:xfrm>
            <a:off x="2361823" y="859809"/>
            <a:ext cx="3203691" cy="1436001"/>
          </a:xfrm>
          <a:prstGeom prst="cloudCallout">
            <a:avLst>
              <a:gd name="adj1" fmla="val 64664"/>
              <a:gd name="adj2" fmla="val -36761"/>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But I get 9 hours of sleep and I feel fine!</a:t>
            </a:r>
            <a:endParaRPr lang="en-GB" b="1" dirty="0"/>
          </a:p>
        </p:txBody>
      </p:sp>
      <p:sp>
        <p:nvSpPr>
          <p:cNvPr id="7" name="Rectangle: Rounded Corners 6">
            <a:extLst>
              <a:ext uri="{FF2B5EF4-FFF2-40B4-BE49-F238E27FC236}">
                <a16:creationId xmlns:a16="http://schemas.microsoft.com/office/drawing/2014/main" id="{2193BA13-029C-4CDF-A824-A904534EC2D2}"/>
              </a:ext>
            </a:extLst>
          </p:cNvPr>
          <p:cNvSpPr/>
          <p:nvPr/>
        </p:nvSpPr>
        <p:spPr>
          <a:xfrm>
            <a:off x="2400913" y="2479034"/>
            <a:ext cx="6125420" cy="109678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Every person is different and some might need a bit more or a bit less, but there is a lot of other ways your brain lets you know you’re tired! </a:t>
            </a:r>
            <a:endParaRPr lang="en-GB" b="1" dirty="0"/>
          </a:p>
        </p:txBody>
      </p:sp>
      <p:sp>
        <p:nvSpPr>
          <p:cNvPr id="11" name="Speech Bubble: Rectangle with Corners Rounded 10">
            <a:extLst>
              <a:ext uri="{FF2B5EF4-FFF2-40B4-BE49-F238E27FC236}">
                <a16:creationId xmlns:a16="http://schemas.microsoft.com/office/drawing/2014/main" id="{E9C29251-E51A-438D-AFE7-2FC95233BEFD}"/>
              </a:ext>
            </a:extLst>
          </p:cNvPr>
          <p:cNvSpPr/>
          <p:nvPr/>
        </p:nvSpPr>
        <p:spPr>
          <a:xfrm>
            <a:off x="1335088" y="998359"/>
            <a:ext cx="818233" cy="629675"/>
          </a:xfrm>
          <a:prstGeom prst="wedgeRoundRectCallout">
            <a:avLst>
              <a:gd name="adj1" fmla="val -27818"/>
              <a:gd name="adj2" fmla="val 74601"/>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 tired!</a:t>
            </a:r>
            <a:endParaRPr lang="en-GB" b="1" dirty="0"/>
          </a:p>
        </p:txBody>
      </p:sp>
      <p:sp>
        <p:nvSpPr>
          <p:cNvPr id="12" name="Cloud 11">
            <a:extLst>
              <a:ext uri="{FF2B5EF4-FFF2-40B4-BE49-F238E27FC236}">
                <a16:creationId xmlns:a16="http://schemas.microsoft.com/office/drawing/2014/main" id="{DF5FF8ED-91AA-471E-A612-C46A39961975}"/>
              </a:ext>
            </a:extLst>
          </p:cNvPr>
          <p:cNvSpPr/>
          <p:nvPr/>
        </p:nvSpPr>
        <p:spPr>
          <a:xfrm>
            <a:off x="867382" y="3836132"/>
            <a:ext cx="7409235" cy="1576167"/>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Think (2-3 mins)</a:t>
            </a:r>
          </a:p>
          <a:p>
            <a:pPr algn="ctr"/>
            <a:r>
              <a:rPr lang="en-GB" dirty="0"/>
              <a:t>How do you know you’re tired? How do you feel? Use the images to help you!</a:t>
            </a:r>
          </a:p>
        </p:txBody>
      </p:sp>
      <p:pic>
        <p:nvPicPr>
          <p:cNvPr id="14" name="Picture 13">
            <a:extLst>
              <a:ext uri="{FF2B5EF4-FFF2-40B4-BE49-F238E27FC236}">
                <a16:creationId xmlns:a16="http://schemas.microsoft.com/office/drawing/2014/main" id="{CA399B83-A2C9-4462-A4D9-CD1D2D0FC1B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502339" y="5519517"/>
            <a:ext cx="1435479" cy="1096788"/>
          </a:xfrm>
          <a:prstGeom prst="roundRect">
            <a:avLst/>
          </a:prstGeom>
        </p:spPr>
      </p:pic>
      <p:pic>
        <p:nvPicPr>
          <p:cNvPr id="15" name="Picture 14">
            <a:extLst>
              <a:ext uri="{FF2B5EF4-FFF2-40B4-BE49-F238E27FC236}">
                <a16:creationId xmlns:a16="http://schemas.microsoft.com/office/drawing/2014/main" id="{1F4303ED-2EFA-4B5F-81E3-13E1C6F51D2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047458" y="5537915"/>
            <a:ext cx="1435480" cy="1070602"/>
          </a:xfrm>
          <a:prstGeom prst="roundRect">
            <a:avLst/>
          </a:prstGeom>
        </p:spPr>
      </p:pic>
      <p:pic>
        <p:nvPicPr>
          <p:cNvPr id="18" name="Picture 17">
            <a:extLst>
              <a:ext uri="{FF2B5EF4-FFF2-40B4-BE49-F238E27FC236}">
                <a16:creationId xmlns:a16="http://schemas.microsoft.com/office/drawing/2014/main" id="{DA1BE991-94C5-4F5F-A2BC-9C2D5AFB4D3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682810" y="5578996"/>
            <a:ext cx="1435480" cy="1081211"/>
          </a:xfrm>
          <a:prstGeom prst="roundRect">
            <a:avLst/>
          </a:prstGeom>
        </p:spPr>
      </p:pic>
      <p:pic>
        <p:nvPicPr>
          <p:cNvPr id="19" name="Picture 18">
            <a:extLst>
              <a:ext uri="{FF2B5EF4-FFF2-40B4-BE49-F238E27FC236}">
                <a16:creationId xmlns:a16="http://schemas.microsoft.com/office/drawing/2014/main" id="{2BB90607-E0FB-4AF4-B899-DD414BA53F3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137693" y="5551059"/>
            <a:ext cx="1435480" cy="1087465"/>
          </a:xfrm>
          <a:prstGeom prst="roundRect">
            <a:avLst/>
          </a:prstGeom>
        </p:spPr>
      </p:pic>
      <p:pic>
        <p:nvPicPr>
          <p:cNvPr id="20" name="Picture 19">
            <a:extLst>
              <a:ext uri="{FF2B5EF4-FFF2-40B4-BE49-F238E27FC236}">
                <a16:creationId xmlns:a16="http://schemas.microsoft.com/office/drawing/2014/main" id="{E90AF52A-EDB6-47F0-96B5-AF70ADDF57A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27927" y="5579499"/>
            <a:ext cx="1435480" cy="1081211"/>
          </a:xfrm>
          <a:prstGeom prst="roundRect">
            <a:avLst/>
          </a:prstGeom>
        </p:spPr>
      </p:pic>
      <p:pic>
        <p:nvPicPr>
          <p:cNvPr id="23" name="Picture 22">
            <a:extLst>
              <a:ext uri="{FF2B5EF4-FFF2-40B4-BE49-F238E27FC236}">
                <a16:creationId xmlns:a16="http://schemas.microsoft.com/office/drawing/2014/main" id="{46EE9AF7-035E-4F93-9651-F2E82A7707E2}"/>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t="-1466"/>
          <a:stretch/>
        </p:blipFill>
        <p:spPr>
          <a:xfrm>
            <a:off x="4592576" y="5541687"/>
            <a:ext cx="1435479" cy="1090583"/>
          </a:xfrm>
          <a:prstGeom prst="roundRect">
            <a:avLst/>
          </a:prstGeom>
        </p:spPr>
      </p:pic>
      <p:pic>
        <p:nvPicPr>
          <p:cNvPr id="24" name="Picture 23">
            <a:extLst>
              <a:ext uri="{FF2B5EF4-FFF2-40B4-BE49-F238E27FC236}">
                <a16:creationId xmlns:a16="http://schemas.microsoft.com/office/drawing/2014/main" id="{A434BEDF-0E4D-4619-AD27-C4C6B66816F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26690" y="202504"/>
            <a:ext cx="993753" cy="956220"/>
          </a:xfrm>
          <a:prstGeom prst="rect">
            <a:avLst/>
          </a:prstGeom>
        </p:spPr>
      </p:pic>
    </p:spTree>
    <p:extLst>
      <p:ext uri="{BB962C8B-B14F-4D97-AF65-F5344CB8AC3E}">
        <p14:creationId xmlns:p14="http://schemas.microsoft.com/office/powerpoint/2010/main" val="50435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How do we know?</a:t>
            </a:r>
          </a:p>
        </p:txBody>
      </p:sp>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12" name="Cloud 11">
            <a:extLst>
              <a:ext uri="{FF2B5EF4-FFF2-40B4-BE49-F238E27FC236}">
                <a16:creationId xmlns:a16="http://schemas.microsoft.com/office/drawing/2014/main" id="{DF5FF8ED-91AA-471E-A612-C46A39961975}"/>
              </a:ext>
            </a:extLst>
          </p:cNvPr>
          <p:cNvSpPr/>
          <p:nvPr/>
        </p:nvSpPr>
        <p:spPr>
          <a:xfrm>
            <a:off x="2313722" y="1015123"/>
            <a:ext cx="4421369" cy="3505115"/>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Show (3-5 mins)</a:t>
            </a:r>
          </a:p>
          <a:p>
            <a:pPr algn="ctr"/>
            <a:r>
              <a:rPr lang="en-GB" dirty="0"/>
              <a:t>What happens to your body when you’re tired? Have a look at the signs on the next few slides. Does this happen to you when you’re tired?</a:t>
            </a:r>
            <a:r>
              <a:rPr lang="en-GB" b="1" dirty="0"/>
              <a:t> Use your fingers to show your answers!</a:t>
            </a:r>
          </a:p>
        </p:txBody>
      </p:sp>
      <p:pic>
        <p:nvPicPr>
          <p:cNvPr id="14" name="Picture 13">
            <a:extLst>
              <a:ext uri="{FF2B5EF4-FFF2-40B4-BE49-F238E27FC236}">
                <a16:creationId xmlns:a16="http://schemas.microsoft.com/office/drawing/2014/main" id="{CA399B83-A2C9-4462-A4D9-CD1D2D0FC1B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815994" y="1122729"/>
            <a:ext cx="1656000" cy="1096788"/>
          </a:xfrm>
          <a:prstGeom prst="roundRect">
            <a:avLst/>
          </a:prstGeom>
        </p:spPr>
      </p:pic>
      <p:pic>
        <p:nvPicPr>
          <p:cNvPr id="15" name="Picture 14">
            <a:extLst>
              <a:ext uri="{FF2B5EF4-FFF2-40B4-BE49-F238E27FC236}">
                <a16:creationId xmlns:a16="http://schemas.microsoft.com/office/drawing/2014/main" id="{1F4303ED-2EFA-4B5F-81E3-13E1C6F51D2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815994" y="3560724"/>
            <a:ext cx="1656000" cy="1070602"/>
          </a:xfrm>
          <a:prstGeom prst="roundRect">
            <a:avLst/>
          </a:prstGeom>
        </p:spPr>
      </p:pic>
      <p:pic>
        <p:nvPicPr>
          <p:cNvPr id="18" name="Picture 17">
            <a:extLst>
              <a:ext uri="{FF2B5EF4-FFF2-40B4-BE49-F238E27FC236}">
                <a16:creationId xmlns:a16="http://schemas.microsoft.com/office/drawing/2014/main" id="{DA1BE991-94C5-4F5F-A2BC-9C2D5AFB4D3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19742" y="3550115"/>
            <a:ext cx="1656000" cy="1081211"/>
          </a:xfrm>
          <a:prstGeom prst="roundRect">
            <a:avLst/>
          </a:prstGeom>
        </p:spPr>
      </p:pic>
      <p:pic>
        <p:nvPicPr>
          <p:cNvPr id="19" name="Picture 18">
            <a:extLst>
              <a:ext uri="{FF2B5EF4-FFF2-40B4-BE49-F238E27FC236}">
                <a16:creationId xmlns:a16="http://schemas.microsoft.com/office/drawing/2014/main" id="{2BB90607-E0FB-4AF4-B899-DD414BA53F3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9742" y="1122729"/>
            <a:ext cx="1656000" cy="1087465"/>
          </a:xfrm>
          <a:prstGeom prst="roundRect">
            <a:avLst/>
          </a:prstGeom>
        </p:spPr>
      </p:pic>
      <p:pic>
        <p:nvPicPr>
          <p:cNvPr id="20" name="Picture 19">
            <a:extLst>
              <a:ext uri="{FF2B5EF4-FFF2-40B4-BE49-F238E27FC236}">
                <a16:creationId xmlns:a16="http://schemas.microsoft.com/office/drawing/2014/main" id="{E90AF52A-EDB6-47F0-96B5-AF70ADDF57A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38675" y="2363976"/>
            <a:ext cx="1656000" cy="1081211"/>
          </a:xfrm>
          <a:prstGeom prst="roundRect">
            <a:avLst/>
          </a:prstGeom>
        </p:spPr>
      </p:pic>
      <p:pic>
        <p:nvPicPr>
          <p:cNvPr id="23" name="Picture 22">
            <a:extLst>
              <a:ext uri="{FF2B5EF4-FFF2-40B4-BE49-F238E27FC236}">
                <a16:creationId xmlns:a16="http://schemas.microsoft.com/office/drawing/2014/main" id="{46EE9AF7-035E-4F93-9651-F2E82A7707E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73224" y="2354604"/>
            <a:ext cx="1656000" cy="1090583"/>
          </a:xfrm>
          <a:prstGeom prst="roundRect">
            <a:avLst/>
          </a:prstGeom>
        </p:spPr>
      </p:pic>
      <p:pic>
        <p:nvPicPr>
          <p:cNvPr id="39" name="Picture 38">
            <a:extLst>
              <a:ext uri="{FF2B5EF4-FFF2-40B4-BE49-F238E27FC236}">
                <a16:creationId xmlns:a16="http://schemas.microsoft.com/office/drawing/2014/main" id="{5C629958-64A2-4AAC-9A5F-C1A4FADCEFE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26690" y="202504"/>
            <a:ext cx="993753" cy="956220"/>
          </a:xfrm>
          <a:prstGeom prst="rect">
            <a:avLst/>
          </a:prstGeom>
        </p:spPr>
      </p:pic>
      <p:pic>
        <p:nvPicPr>
          <p:cNvPr id="40" name="Picture 39">
            <a:extLst>
              <a:ext uri="{FF2B5EF4-FFF2-40B4-BE49-F238E27FC236}">
                <a16:creationId xmlns:a16="http://schemas.microsoft.com/office/drawing/2014/main" id="{12E9DEA4-57EB-4236-801F-C64DF35DFB5B}"/>
              </a:ext>
            </a:extLst>
          </p:cNvPr>
          <p:cNvPicPr>
            <a:picLocks noChangeAspect="1"/>
          </p:cNvPicPr>
          <p:nvPr/>
        </p:nvPicPr>
        <p:blipFill rotWithShape="1">
          <a:blip r:embed="rId11"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575180" y="4813469"/>
            <a:ext cx="4395087" cy="1871659"/>
          </a:xfrm>
          <a:prstGeom prst="rect">
            <a:avLst/>
          </a:prstGeom>
        </p:spPr>
      </p:pic>
      <p:pic>
        <p:nvPicPr>
          <p:cNvPr id="41" name="Picture 40">
            <a:extLst>
              <a:ext uri="{FF2B5EF4-FFF2-40B4-BE49-F238E27FC236}">
                <a16:creationId xmlns:a16="http://schemas.microsoft.com/office/drawing/2014/main" id="{7780A9AF-5C79-4011-BE9E-2CFA83894151}"/>
              </a:ext>
            </a:extLst>
          </p:cNvPr>
          <p:cNvPicPr>
            <a:picLocks noChangeAspect="1"/>
          </p:cNvPicPr>
          <p:nvPr/>
        </p:nvPicPr>
        <p:blipFill rotWithShape="1">
          <a:blip r:embed="rId11"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76913" y="4803420"/>
            <a:ext cx="4395087" cy="1871659"/>
          </a:xfrm>
          <a:prstGeom prst="rect">
            <a:avLst/>
          </a:prstGeom>
        </p:spPr>
      </p:pic>
      <p:cxnSp>
        <p:nvCxnSpPr>
          <p:cNvPr id="42" name="Straight Connector 41">
            <a:extLst>
              <a:ext uri="{FF2B5EF4-FFF2-40B4-BE49-F238E27FC236}">
                <a16:creationId xmlns:a16="http://schemas.microsoft.com/office/drawing/2014/main" id="{FB76371D-3C95-4C50-989E-4DBC7D493F8E}"/>
              </a:ext>
            </a:extLst>
          </p:cNvPr>
          <p:cNvCxnSpPr>
            <a:cxnSpLocks/>
          </p:cNvCxnSpPr>
          <p:nvPr/>
        </p:nvCxnSpPr>
        <p:spPr>
          <a:xfrm>
            <a:off x="625425" y="6262350"/>
            <a:ext cx="8075487"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43" name="Rectangle: Rounded Corners 33">
            <a:extLst>
              <a:ext uri="{FF2B5EF4-FFF2-40B4-BE49-F238E27FC236}">
                <a16:creationId xmlns:a16="http://schemas.microsoft.com/office/drawing/2014/main" id="{47F26161-872E-4A13-98B9-69B0F473D620}"/>
              </a:ext>
            </a:extLst>
          </p:cNvPr>
          <p:cNvSpPr/>
          <p:nvPr/>
        </p:nvSpPr>
        <p:spPr>
          <a:xfrm>
            <a:off x="7583261" y="6101882"/>
            <a:ext cx="1306015" cy="422163"/>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Yes</a:t>
            </a:r>
          </a:p>
        </p:txBody>
      </p:sp>
      <p:sp>
        <p:nvSpPr>
          <p:cNvPr id="44" name="Rectangle: Rounded Corners 43">
            <a:extLst>
              <a:ext uri="{FF2B5EF4-FFF2-40B4-BE49-F238E27FC236}">
                <a16:creationId xmlns:a16="http://schemas.microsoft.com/office/drawing/2014/main" id="{F1937A06-4F90-4047-BBD6-14A6232134FE}"/>
              </a:ext>
            </a:extLst>
          </p:cNvPr>
          <p:cNvSpPr/>
          <p:nvPr/>
        </p:nvSpPr>
        <p:spPr>
          <a:xfrm>
            <a:off x="5909654" y="6101882"/>
            <a:ext cx="1250877" cy="422163"/>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Sometimes</a:t>
            </a:r>
          </a:p>
        </p:txBody>
      </p:sp>
      <p:sp>
        <p:nvSpPr>
          <p:cNvPr id="45" name="Rectangle: Rounded Corners 33">
            <a:extLst>
              <a:ext uri="{FF2B5EF4-FFF2-40B4-BE49-F238E27FC236}">
                <a16:creationId xmlns:a16="http://schemas.microsoft.com/office/drawing/2014/main" id="{DB11EB68-400E-42C5-8D39-A27FAE2CD171}"/>
              </a:ext>
            </a:extLst>
          </p:cNvPr>
          <p:cNvSpPr/>
          <p:nvPr/>
        </p:nvSpPr>
        <p:spPr>
          <a:xfrm>
            <a:off x="4150358" y="6101882"/>
            <a:ext cx="1336565" cy="422163"/>
          </a:xfrm>
          <a:prstGeom prst="round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A bit</a:t>
            </a:r>
          </a:p>
        </p:txBody>
      </p:sp>
      <p:sp>
        <p:nvSpPr>
          <p:cNvPr id="46" name="Rectangle: Rounded Corners 33">
            <a:extLst>
              <a:ext uri="{FF2B5EF4-FFF2-40B4-BE49-F238E27FC236}">
                <a16:creationId xmlns:a16="http://schemas.microsoft.com/office/drawing/2014/main" id="{2911CABA-9808-429B-803C-1A63197B163A}"/>
              </a:ext>
            </a:extLst>
          </p:cNvPr>
          <p:cNvSpPr/>
          <p:nvPr/>
        </p:nvSpPr>
        <p:spPr>
          <a:xfrm>
            <a:off x="2217263" y="6101882"/>
            <a:ext cx="1510364" cy="422163"/>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Not really</a:t>
            </a:r>
          </a:p>
        </p:txBody>
      </p:sp>
      <p:sp>
        <p:nvSpPr>
          <p:cNvPr id="47" name="Rectangle: Rounded Corners 46">
            <a:extLst>
              <a:ext uri="{FF2B5EF4-FFF2-40B4-BE49-F238E27FC236}">
                <a16:creationId xmlns:a16="http://schemas.microsoft.com/office/drawing/2014/main" id="{639AE023-41EF-4BE2-B1CF-48A972E34829}"/>
              </a:ext>
            </a:extLst>
          </p:cNvPr>
          <p:cNvSpPr/>
          <p:nvPr/>
        </p:nvSpPr>
        <p:spPr>
          <a:xfrm>
            <a:off x="284168" y="6101882"/>
            <a:ext cx="1510364" cy="422163"/>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No</a:t>
            </a:r>
          </a:p>
        </p:txBody>
      </p:sp>
      <p:pic>
        <p:nvPicPr>
          <p:cNvPr id="48" name="Picture 47">
            <a:extLst>
              <a:ext uri="{FF2B5EF4-FFF2-40B4-BE49-F238E27FC236}">
                <a16:creationId xmlns:a16="http://schemas.microsoft.com/office/drawing/2014/main" id="{08C9F076-5144-42AD-9155-39B43FECB69F}"/>
              </a:ext>
            </a:extLst>
          </p:cNvPr>
          <p:cNvPicPr>
            <a:picLocks noChangeAspect="1"/>
          </p:cNvPicPr>
          <p:nvPr/>
        </p:nvPicPr>
        <p:blipFill rotWithShape="1">
          <a:blip r:embed="rId12" cstate="print">
            <a:duotone>
              <a:schemeClr val="accent5">
                <a:shade val="45000"/>
                <a:satMod val="135000"/>
              </a:schemeClr>
              <a:prstClr val="white"/>
            </a:duotone>
            <a:extLst>
              <a:ext uri="{BEBA8EAE-BF5A-486C-A8C5-ECC9F3942E4B}">
                <a14:imgProps xmlns:a14="http://schemas.microsoft.com/office/drawing/2010/main">
                  <a14:imgLayer r:embed="rId13">
                    <a14:imgEffect>
                      <a14:colorTemperature colorTemp="7200"/>
                    </a14:imgEffect>
                    <a14:imgEffect>
                      <a14:saturation sat="400000"/>
                    </a14:imgEffect>
                  </a14:imgLayer>
                </a14:imgProps>
              </a:ext>
              <a:ext uri="{28A0092B-C50C-407E-A947-70E740481C1C}">
                <a14:useLocalDpi xmlns:a14="http://schemas.microsoft.com/office/drawing/2010/main"/>
              </a:ext>
            </a:extLst>
          </a:blip>
          <a:srcRect/>
          <a:stretch/>
        </p:blipFill>
        <p:spPr>
          <a:xfrm>
            <a:off x="790507" y="4893703"/>
            <a:ext cx="580300" cy="1073322"/>
          </a:xfrm>
          <a:prstGeom prst="rect">
            <a:avLst/>
          </a:prstGeom>
        </p:spPr>
      </p:pic>
      <p:pic>
        <p:nvPicPr>
          <p:cNvPr id="49" name="Picture 48">
            <a:extLst>
              <a:ext uri="{FF2B5EF4-FFF2-40B4-BE49-F238E27FC236}">
                <a16:creationId xmlns:a16="http://schemas.microsoft.com/office/drawing/2014/main" id="{DC1C8888-CCED-43B5-B672-BACED12A2A87}"/>
              </a:ext>
            </a:extLst>
          </p:cNvPr>
          <p:cNvPicPr>
            <a:picLocks noChangeAspect="1"/>
          </p:cNvPicPr>
          <p:nvPr/>
        </p:nvPicPr>
        <p:blipFill rotWithShape="1">
          <a:blip r:embed="rId14" cstate="screen">
            <a:duotone>
              <a:schemeClr val="accent1">
                <a:shade val="45000"/>
                <a:satMod val="135000"/>
              </a:schemeClr>
              <a:prstClr val="white"/>
            </a:duotone>
            <a:extLst>
              <a:ext uri="{28A0092B-C50C-407E-A947-70E740481C1C}">
                <a14:useLocalDpi xmlns:a14="http://schemas.microsoft.com/office/drawing/2010/main"/>
              </a:ext>
            </a:extLst>
          </a:blip>
          <a:srcRect l="27596" t="8931" r="63942" b="75419"/>
          <a:stretch/>
        </p:blipFill>
        <p:spPr>
          <a:xfrm>
            <a:off x="2685276" y="4893703"/>
            <a:ext cx="580300" cy="1073322"/>
          </a:xfrm>
          <a:prstGeom prst="rect">
            <a:avLst/>
          </a:prstGeom>
        </p:spPr>
      </p:pic>
      <p:pic>
        <p:nvPicPr>
          <p:cNvPr id="50" name="Picture 49">
            <a:extLst>
              <a:ext uri="{FF2B5EF4-FFF2-40B4-BE49-F238E27FC236}">
                <a16:creationId xmlns:a16="http://schemas.microsoft.com/office/drawing/2014/main" id="{95FA8543-B744-48ED-8A23-4F6D10F2D51C}"/>
              </a:ext>
            </a:extLst>
          </p:cNvPr>
          <p:cNvPicPr>
            <a:picLocks noChangeAspect="1"/>
          </p:cNvPicPr>
          <p:nvPr/>
        </p:nvPicPr>
        <p:blipFill rotWithShape="1">
          <a:blip r:embed="rId14" cstate="screen">
            <a:duotone>
              <a:schemeClr val="accent3">
                <a:shade val="45000"/>
                <a:satMod val="135000"/>
              </a:schemeClr>
              <a:prstClr val="white"/>
            </a:duotone>
            <a:extLst>
              <a:ext uri="{28A0092B-C50C-407E-A947-70E740481C1C}">
                <a14:useLocalDpi xmlns:a14="http://schemas.microsoft.com/office/drawing/2010/main"/>
              </a:ext>
            </a:extLst>
          </a:blip>
          <a:srcRect l="45923" t="9736" r="45545" b="74839"/>
          <a:stretch/>
        </p:blipFill>
        <p:spPr>
          <a:xfrm>
            <a:off x="4555196" y="4950047"/>
            <a:ext cx="585066" cy="1057859"/>
          </a:xfrm>
          <a:prstGeom prst="rect">
            <a:avLst/>
          </a:prstGeom>
        </p:spPr>
      </p:pic>
      <p:pic>
        <p:nvPicPr>
          <p:cNvPr id="51" name="Picture 50">
            <a:extLst>
              <a:ext uri="{FF2B5EF4-FFF2-40B4-BE49-F238E27FC236}">
                <a16:creationId xmlns:a16="http://schemas.microsoft.com/office/drawing/2014/main" id="{7F04610C-4136-49F1-8156-9F6E9B72283C}"/>
              </a:ext>
            </a:extLst>
          </p:cNvPr>
          <p:cNvPicPr>
            <a:picLocks noChangeAspect="1"/>
          </p:cNvPicPr>
          <p:nvPr/>
        </p:nvPicPr>
        <p:blipFill rotWithShape="1">
          <a:blip r:embed="rId14" cstate="screen">
            <a:duotone>
              <a:schemeClr val="accent4">
                <a:shade val="45000"/>
                <a:satMod val="135000"/>
              </a:schemeClr>
              <a:prstClr val="white"/>
            </a:duotone>
            <a:extLst>
              <a:ext uri="{28A0092B-C50C-407E-A947-70E740481C1C}">
                <a14:useLocalDpi xmlns:a14="http://schemas.microsoft.com/office/drawing/2010/main"/>
              </a:ext>
            </a:extLst>
          </a:blip>
          <a:srcRect l="63562" t="9113" r="26574" b="75463"/>
          <a:stretch/>
        </p:blipFill>
        <p:spPr>
          <a:xfrm>
            <a:off x="6166467" y="4893703"/>
            <a:ext cx="676460" cy="1057859"/>
          </a:xfrm>
          <a:prstGeom prst="rect">
            <a:avLst/>
          </a:prstGeom>
        </p:spPr>
      </p:pic>
      <p:pic>
        <p:nvPicPr>
          <p:cNvPr id="52" name="Picture 51">
            <a:extLst>
              <a:ext uri="{FF2B5EF4-FFF2-40B4-BE49-F238E27FC236}">
                <a16:creationId xmlns:a16="http://schemas.microsoft.com/office/drawing/2014/main" id="{7DF22533-7000-4290-ACCB-1A87799B4E4A}"/>
              </a:ext>
            </a:extLst>
          </p:cNvPr>
          <p:cNvPicPr>
            <a:picLocks noChangeAspect="1"/>
          </p:cNvPicPr>
          <p:nvPr/>
        </p:nvPicPr>
        <p:blipFill rotWithShape="1">
          <a:blip r:embed="rId15" cstate="screen">
            <a:duotone>
              <a:schemeClr val="bg2">
                <a:shade val="45000"/>
                <a:satMod val="135000"/>
              </a:schemeClr>
              <a:prstClr val="white"/>
            </a:duotone>
            <a:extLst>
              <a:ext uri="{28A0092B-C50C-407E-A947-70E740481C1C}">
                <a14:useLocalDpi xmlns:a14="http://schemas.microsoft.com/office/drawing/2010/main"/>
              </a:ext>
            </a:extLst>
          </a:blip>
          <a:srcRect l="80674" t="9838" r="7893" b="76023"/>
          <a:stretch/>
        </p:blipFill>
        <p:spPr>
          <a:xfrm>
            <a:off x="7797574" y="4905673"/>
            <a:ext cx="783996" cy="969635"/>
          </a:xfrm>
          <a:prstGeom prst="rect">
            <a:avLst/>
          </a:prstGeom>
        </p:spPr>
      </p:pic>
      <p:sp>
        <p:nvSpPr>
          <p:cNvPr id="53" name="Oval 52">
            <a:extLst>
              <a:ext uri="{FF2B5EF4-FFF2-40B4-BE49-F238E27FC236}">
                <a16:creationId xmlns:a16="http://schemas.microsoft.com/office/drawing/2014/main" id="{FF0D1E74-100A-4203-A644-C86B8704921C}"/>
              </a:ext>
            </a:extLst>
          </p:cNvPr>
          <p:cNvSpPr/>
          <p:nvPr/>
        </p:nvSpPr>
        <p:spPr>
          <a:xfrm>
            <a:off x="898801" y="5809665"/>
            <a:ext cx="360000" cy="360000"/>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1</a:t>
            </a:r>
          </a:p>
        </p:txBody>
      </p:sp>
      <p:sp>
        <p:nvSpPr>
          <p:cNvPr id="54" name="Oval 53">
            <a:extLst>
              <a:ext uri="{FF2B5EF4-FFF2-40B4-BE49-F238E27FC236}">
                <a16:creationId xmlns:a16="http://schemas.microsoft.com/office/drawing/2014/main" id="{A53637AA-E548-40EE-9C50-67FF52D079FF}"/>
              </a:ext>
            </a:extLst>
          </p:cNvPr>
          <p:cNvSpPr/>
          <p:nvPr/>
        </p:nvSpPr>
        <p:spPr>
          <a:xfrm>
            <a:off x="2768721" y="5809665"/>
            <a:ext cx="360000" cy="360000"/>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2</a:t>
            </a:r>
          </a:p>
        </p:txBody>
      </p:sp>
      <p:sp>
        <p:nvSpPr>
          <p:cNvPr id="55" name="Oval 54">
            <a:extLst>
              <a:ext uri="{FF2B5EF4-FFF2-40B4-BE49-F238E27FC236}">
                <a16:creationId xmlns:a16="http://schemas.microsoft.com/office/drawing/2014/main" id="{412D5CB3-1E43-4EAD-A2A3-C3E82B175C92}"/>
              </a:ext>
            </a:extLst>
          </p:cNvPr>
          <p:cNvSpPr/>
          <p:nvPr/>
        </p:nvSpPr>
        <p:spPr>
          <a:xfrm>
            <a:off x="4648447" y="5809665"/>
            <a:ext cx="360000" cy="360000"/>
          </a:xfrm>
          <a:prstGeom prst="ellipse">
            <a:avLst/>
          </a:prstGeom>
          <a:solidFill>
            <a:schemeClr val="bg1"/>
          </a:solidFill>
          <a:ln w="2857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3</a:t>
            </a:r>
          </a:p>
        </p:txBody>
      </p:sp>
      <p:sp>
        <p:nvSpPr>
          <p:cNvPr id="56" name="Oval 55">
            <a:extLst>
              <a:ext uri="{FF2B5EF4-FFF2-40B4-BE49-F238E27FC236}">
                <a16:creationId xmlns:a16="http://schemas.microsoft.com/office/drawing/2014/main" id="{5B618C76-E698-4658-85D3-DA87FF8BEBBE}"/>
              </a:ext>
            </a:extLst>
          </p:cNvPr>
          <p:cNvSpPr/>
          <p:nvPr/>
        </p:nvSpPr>
        <p:spPr>
          <a:xfrm>
            <a:off x="6355092" y="5809665"/>
            <a:ext cx="360000" cy="360000"/>
          </a:xfrm>
          <a:prstGeom prst="ellipse">
            <a:avLst/>
          </a:prstGeom>
          <a:solidFill>
            <a:schemeClr val="bg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4</a:t>
            </a:r>
          </a:p>
        </p:txBody>
      </p:sp>
      <p:sp>
        <p:nvSpPr>
          <p:cNvPr id="57" name="Oval 56">
            <a:extLst>
              <a:ext uri="{FF2B5EF4-FFF2-40B4-BE49-F238E27FC236}">
                <a16:creationId xmlns:a16="http://schemas.microsoft.com/office/drawing/2014/main" id="{A97C6BA8-5B76-4766-B939-64353E95E98B}"/>
              </a:ext>
            </a:extLst>
          </p:cNvPr>
          <p:cNvSpPr/>
          <p:nvPr/>
        </p:nvSpPr>
        <p:spPr>
          <a:xfrm>
            <a:off x="8044213" y="5809665"/>
            <a:ext cx="360000" cy="360000"/>
          </a:xfrm>
          <a:prstGeom prst="ellipse">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5</a:t>
            </a:r>
          </a:p>
        </p:txBody>
      </p:sp>
    </p:spTree>
    <p:extLst>
      <p:ext uri="{BB962C8B-B14F-4D97-AF65-F5344CB8AC3E}">
        <p14:creationId xmlns:p14="http://schemas.microsoft.com/office/powerpoint/2010/main" val="143200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How do we know?</a:t>
            </a:r>
          </a:p>
        </p:txBody>
      </p:sp>
      <p:pic>
        <p:nvPicPr>
          <p:cNvPr id="14" name="Picture 13">
            <a:extLst>
              <a:ext uri="{FF2B5EF4-FFF2-40B4-BE49-F238E27FC236}">
                <a16:creationId xmlns:a16="http://schemas.microsoft.com/office/drawing/2014/main" id="{CA399B83-A2C9-4462-A4D9-CD1D2D0FC1B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42092" y="1205594"/>
            <a:ext cx="2717754" cy="1800000"/>
          </a:xfrm>
          <a:prstGeom prst="roundRect">
            <a:avLst/>
          </a:prstGeom>
        </p:spPr>
      </p:pic>
      <p:pic>
        <p:nvPicPr>
          <p:cNvPr id="19" name="Picture 18">
            <a:extLst>
              <a:ext uri="{FF2B5EF4-FFF2-40B4-BE49-F238E27FC236}">
                <a16:creationId xmlns:a16="http://schemas.microsoft.com/office/drawing/2014/main" id="{2BB90607-E0FB-4AF4-B899-DD414BA53F3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1804" y="2481728"/>
            <a:ext cx="2741054" cy="1800000"/>
          </a:xfrm>
          <a:prstGeom prst="roundRect">
            <a:avLst/>
          </a:prstGeom>
        </p:spPr>
      </p:pic>
      <p:sp>
        <p:nvSpPr>
          <p:cNvPr id="17" name="Rectangle: Rounded Corners 16">
            <a:extLst>
              <a:ext uri="{FF2B5EF4-FFF2-40B4-BE49-F238E27FC236}">
                <a16:creationId xmlns:a16="http://schemas.microsoft.com/office/drawing/2014/main" id="{AFA9F430-2532-4B41-9278-A3BDCEBF30AA}"/>
              </a:ext>
            </a:extLst>
          </p:cNvPr>
          <p:cNvSpPr/>
          <p:nvPr/>
        </p:nvSpPr>
        <p:spPr>
          <a:xfrm>
            <a:off x="452445" y="1305423"/>
            <a:ext cx="5040000" cy="1080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might find it </a:t>
            </a:r>
            <a:r>
              <a:rPr lang="en-GB" b="1" dirty="0"/>
              <a:t>difficult to concentrate </a:t>
            </a:r>
            <a:r>
              <a:rPr lang="en-GB" dirty="0"/>
              <a:t>and find learning more difficult than usual.</a:t>
            </a:r>
            <a:endParaRPr lang="en-GB" b="1" dirty="0"/>
          </a:p>
        </p:txBody>
      </p:sp>
      <p:sp>
        <p:nvSpPr>
          <p:cNvPr id="21" name="Rectangle: Rounded Corners 20">
            <a:extLst>
              <a:ext uri="{FF2B5EF4-FFF2-40B4-BE49-F238E27FC236}">
                <a16:creationId xmlns:a16="http://schemas.microsoft.com/office/drawing/2014/main" id="{6CC9DB87-FCD3-4745-BBA0-2ACD08CEBD33}"/>
              </a:ext>
            </a:extLst>
          </p:cNvPr>
          <p:cNvSpPr/>
          <p:nvPr/>
        </p:nvSpPr>
        <p:spPr>
          <a:xfrm>
            <a:off x="3486333" y="3137199"/>
            <a:ext cx="5040000" cy="108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might feel </a:t>
            </a:r>
            <a:r>
              <a:rPr lang="en-GB" b="1" dirty="0"/>
              <a:t>grumpy</a:t>
            </a:r>
            <a:r>
              <a:rPr lang="en-GB" dirty="0"/>
              <a:t> or be in </a:t>
            </a:r>
            <a:r>
              <a:rPr lang="en-GB" b="1" dirty="0"/>
              <a:t>a bad mood.</a:t>
            </a:r>
          </a:p>
        </p:txBody>
      </p:sp>
      <p:pic>
        <p:nvPicPr>
          <p:cNvPr id="63" name="Picture 62">
            <a:extLst>
              <a:ext uri="{FF2B5EF4-FFF2-40B4-BE49-F238E27FC236}">
                <a16:creationId xmlns:a16="http://schemas.microsoft.com/office/drawing/2014/main" id="{0EBFAA96-4523-4F93-AA63-619A98B370B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64" name="Picture 63">
            <a:extLst>
              <a:ext uri="{FF2B5EF4-FFF2-40B4-BE49-F238E27FC236}">
                <a16:creationId xmlns:a16="http://schemas.microsoft.com/office/drawing/2014/main" id="{ACE06612-4FA8-4220-8E5B-FB9F4C6846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6690" y="202504"/>
            <a:ext cx="993753" cy="956220"/>
          </a:xfrm>
          <a:prstGeom prst="rect">
            <a:avLst/>
          </a:prstGeom>
        </p:spPr>
      </p:pic>
      <p:pic>
        <p:nvPicPr>
          <p:cNvPr id="65" name="Picture 64">
            <a:extLst>
              <a:ext uri="{FF2B5EF4-FFF2-40B4-BE49-F238E27FC236}">
                <a16:creationId xmlns:a16="http://schemas.microsoft.com/office/drawing/2014/main" id="{8E545EA7-6F5A-4F84-A408-72E6A68D3422}"/>
              </a:ext>
            </a:extLst>
          </p:cNvPr>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575180" y="4813469"/>
            <a:ext cx="4395087" cy="1871659"/>
          </a:xfrm>
          <a:prstGeom prst="rect">
            <a:avLst/>
          </a:prstGeom>
        </p:spPr>
      </p:pic>
      <p:pic>
        <p:nvPicPr>
          <p:cNvPr id="66" name="Picture 65">
            <a:extLst>
              <a:ext uri="{FF2B5EF4-FFF2-40B4-BE49-F238E27FC236}">
                <a16:creationId xmlns:a16="http://schemas.microsoft.com/office/drawing/2014/main" id="{E9DD237E-DFD7-4AF1-804F-6CA18781ACB8}"/>
              </a:ext>
            </a:extLst>
          </p:cNvPr>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76913" y="4803420"/>
            <a:ext cx="4395087" cy="1871659"/>
          </a:xfrm>
          <a:prstGeom prst="rect">
            <a:avLst/>
          </a:prstGeom>
        </p:spPr>
      </p:pic>
      <p:cxnSp>
        <p:nvCxnSpPr>
          <p:cNvPr id="67" name="Straight Connector 66">
            <a:extLst>
              <a:ext uri="{FF2B5EF4-FFF2-40B4-BE49-F238E27FC236}">
                <a16:creationId xmlns:a16="http://schemas.microsoft.com/office/drawing/2014/main" id="{13DDCD14-5E42-4F80-8F8B-92E6C543CA0F}"/>
              </a:ext>
            </a:extLst>
          </p:cNvPr>
          <p:cNvCxnSpPr>
            <a:cxnSpLocks/>
          </p:cNvCxnSpPr>
          <p:nvPr/>
        </p:nvCxnSpPr>
        <p:spPr>
          <a:xfrm>
            <a:off x="625425" y="6262350"/>
            <a:ext cx="8075487"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68" name="Rectangle: Rounded Corners 33">
            <a:extLst>
              <a:ext uri="{FF2B5EF4-FFF2-40B4-BE49-F238E27FC236}">
                <a16:creationId xmlns:a16="http://schemas.microsoft.com/office/drawing/2014/main" id="{0BE8AAD3-72E7-4C15-934B-68D03F9997E5}"/>
              </a:ext>
            </a:extLst>
          </p:cNvPr>
          <p:cNvSpPr/>
          <p:nvPr/>
        </p:nvSpPr>
        <p:spPr>
          <a:xfrm>
            <a:off x="7583261" y="6101882"/>
            <a:ext cx="1306015" cy="422163"/>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Yes</a:t>
            </a:r>
          </a:p>
        </p:txBody>
      </p:sp>
      <p:sp>
        <p:nvSpPr>
          <p:cNvPr id="69" name="Rectangle: Rounded Corners 68">
            <a:extLst>
              <a:ext uri="{FF2B5EF4-FFF2-40B4-BE49-F238E27FC236}">
                <a16:creationId xmlns:a16="http://schemas.microsoft.com/office/drawing/2014/main" id="{CBD5A8AE-9075-4C58-A3EB-BFAC6092915C}"/>
              </a:ext>
            </a:extLst>
          </p:cNvPr>
          <p:cNvSpPr/>
          <p:nvPr/>
        </p:nvSpPr>
        <p:spPr>
          <a:xfrm>
            <a:off x="5909654" y="6101882"/>
            <a:ext cx="1250877" cy="422163"/>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Sometimes</a:t>
            </a:r>
          </a:p>
        </p:txBody>
      </p:sp>
      <p:sp>
        <p:nvSpPr>
          <p:cNvPr id="70" name="Rectangle: Rounded Corners 33">
            <a:extLst>
              <a:ext uri="{FF2B5EF4-FFF2-40B4-BE49-F238E27FC236}">
                <a16:creationId xmlns:a16="http://schemas.microsoft.com/office/drawing/2014/main" id="{DCF1A607-87E0-407B-91FD-BE6FF2C2541B}"/>
              </a:ext>
            </a:extLst>
          </p:cNvPr>
          <p:cNvSpPr/>
          <p:nvPr/>
        </p:nvSpPr>
        <p:spPr>
          <a:xfrm>
            <a:off x="4150358" y="6101882"/>
            <a:ext cx="1336565" cy="422163"/>
          </a:xfrm>
          <a:prstGeom prst="round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A bit</a:t>
            </a:r>
          </a:p>
        </p:txBody>
      </p:sp>
      <p:sp>
        <p:nvSpPr>
          <p:cNvPr id="71" name="Rectangle: Rounded Corners 33">
            <a:extLst>
              <a:ext uri="{FF2B5EF4-FFF2-40B4-BE49-F238E27FC236}">
                <a16:creationId xmlns:a16="http://schemas.microsoft.com/office/drawing/2014/main" id="{1B1600C8-CCD4-4A60-8E30-F6095D057086}"/>
              </a:ext>
            </a:extLst>
          </p:cNvPr>
          <p:cNvSpPr/>
          <p:nvPr/>
        </p:nvSpPr>
        <p:spPr>
          <a:xfrm>
            <a:off x="2217263" y="6101882"/>
            <a:ext cx="1510364" cy="422163"/>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Not really</a:t>
            </a:r>
          </a:p>
        </p:txBody>
      </p:sp>
      <p:sp>
        <p:nvSpPr>
          <p:cNvPr id="72" name="Rectangle: Rounded Corners 71">
            <a:extLst>
              <a:ext uri="{FF2B5EF4-FFF2-40B4-BE49-F238E27FC236}">
                <a16:creationId xmlns:a16="http://schemas.microsoft.com/office/drawing/2014/main" id="{0FCA5B00-11D7-42FD-8519-742D433AF9C9}"/>
              </a:ext>
            </a:extLst>
          </p:cNvPr>
          <p:cNvSpPr/>
          <p:nvPr/>
        </p:nvSpPr>
        <p:spPr>
          <a:xfrm>
            <a:off x="284168" y="6101882"/>
            <a:ext cx="1510364" cy="422163"/>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No</a:t>
            </a:r>
          </a:p>
        </p:txBody>
      </p:sp>
      <p:pic>
        <p:nvPicPr>
          <p:cNvPr id="73" name="Picture 72">
            <a:extLst>
              <a:ext uri="{FF2B5EF4-FFF2-40B4-BE49-F238E27FC236}">
                <a16:creationId xmlns:a16="http://schemas.microsoft.com/office/drawing/2014/main" id="{B07201E7-E080-4F06-9CAB-0042FD132F60}"/>
              </a:ext>
            </a:extLst>
          </p:cNvPr>
          <p:cNvPicPr>
            <a:picLocks noChangeAspect="1"/>
          </p:cNvPicPr>
          <p:nvPr/>
        </p:nvPicPr>
        <p:blipFill rotWithShape="1">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colorTemperature colorTemp="7200"/>
                    </a14:imgEffect>
                    <a14:imgEffect>
                      <a14:saturation sat="400000"/>
                    </a14:imgEffect>
                  </a14:imgLayer>
                </a14:imgProps>
              </a:ext>
              <a:ext uri="{28A0092B-C50C-407E-A947-70E740481C1C}">
                <a14:useLocalDpi xmlns:a14="http://schemas.microsoft.com/office/drawing/2010/main"/>
              </a:ext>
            </a:extLst>
          </a:blip>
          <a:srcRect/>
          <a:stretch/>
        </p:blipFill>
        <p:spPr>
          <a:xfrm>
            <a:off x="790507" y="4893703"/>
            <a:ext cx="580300" cy="1073322"/>
          </a:xfrm>
          <a:prstGeom prst="rect">
            <a:avLst/>
          </a:prstGeom>
        </p:spPr>
      </p:pic>
      <p:pic>
        <p:nvPicPr>
          <p:cNvPr id="74" name="Picture 73">
            <a:extLst>
              <a:ext uri="{FF2B5EF4-FFF2-40B4-BE49-F238E27FC236}">
                <a16:creationId xmlns:a16="http://schemas.microsoft.com/office/drawing/2014/main" id="{299153F9-DF26-482E-9EE0-878D337E5968}"/>
              </a:ext>
            </a:extLst>
          </p:cNvPr>
          <p:cNvPicPr>
            <a:picLocks noChangeAspect="1"/>
          </p:cNvPicPr>
          <p:nvPr/>
        </p:nvPicPr>
        <p:blipFill rotWithShape="1">
          <a:blip r:embed="rId10" cstate="screen">
            <a:duotone>
              <a:schemeClr val="accent1">
                <a:shade val="45000"/>
                <a:satMod val="135000"/>
              </a:schemeClr>
              <a:prstClr val="white"/>
            </a:duotone>
            <a:extLst>
              <a:ext uri="{28A0092B-C50C-407E-A947-70E740481C1C}">
                <a14:useLocalDpi xmlns:a14="http://schemas.microsoft.com/office/drawing/2010/main"/>
              </a:ext>
            </a:extLst>
          </a:blip>
          <a:srcRect l="27596" t="8931" r="63942" b="75419"/>
          <a:stretch/>
        </p:blipFill>
        <p:spPr>
          <a:xfrm>
            <a:off x="2685276" y="4893703"/>
            <a:ext cx="580300" cy="1073322"/>
          </a:xfrm>
          <a:prstGeom prst="rect">
            <a:avLst/>
          </a:prstGeom>
        </p:spPr>
      </p:pic>
      <p:pic>
        <p:nvPicPr>
          <p:cNvPr id="75" name="Picture 74">
            <a:extLst>
              <a:ext uri="{FF2B5EF4-FFF2-40B4-BE49-F238E27FC236}">
                <a16:creationId xmlns:a16="http://schemas.microsoft.com/office/drawing/2014/main" id="{A700E28C-2E5E-4B51-8DD7-29863952A875}"/>
              </a:ext>
            </a:extLst>
          </p:cNvPr>
          <p:cNvPicPr>
            <a:picLocks noChangeAspect="1"/>
          </p:cNvPicPr>
          <p:nvPr/>
        </p:nvPicPr>
        <p:blipFill rotWithShape="1">
          <a:blip r:embed="rId10" cstate="screen">
            <a:duotone>
              <a:schemeClr val="accent3">
                <a:shade val="45000"/>
                <a:satMod val="135000"/>
              </a:schemeClr>
              <a:prstClr val="white"/>
            </a:duotone>
            <a:extLst>
              <a:ext uri="{28A0092B-C50C-407E-A947-70E740481C1C}">
                <a14:useLocalDpi xmlns:a14="http://schemas.microsoft.com/office/drawing/2010/main"/>
              </a:ext>
            </a:extLst>
          </a:blip>
          <a:srcRect l="45923" t="9736" r="45545" b="74839"/>
          <a:stretch/>
        </p:blipFill>
        <p:spPr>
          <a:xfrm>
            <a:off x="4555196" y="4950047"/>
            <a:ext cx="585066" cy="1057859"/>
          </a:xfrm>
          <a:prstGeom prst="rect">
            <a:avLst/>
          </a:prstGeom>
        </p:spPr>
      </p:pic>
      <p:pic>
        <p:nvPicPr>
          <p:cNvPr id="76" name="Picture 75">
            <a:extLst>
              <a:ext uri="{FF2B5EF4-FFF2-40B4-BE49-F238E27FC236}">
                <a16:creationId xmlns:a16="http://schemas.microsoft.com/office/drawing/2014/main" id="{5C4AD71B-6B01-4A51-8647-7D6A002ACA4D}"/>
              </a:ext>
            </a:extLst>
          </p:cNvPr>
          <p:cNvPicPr>
            <a:picLocks noChangeAspect="1"/>
          </p:cNvPicPr>
          <p:nvPr/>
        </p:nvPicPr>
        <p:blipFill rotWithShape="1">
          <a:blip r:embed="rId10" cstate="screen">
            <a:duotone>
              <a:schemeClr val="accent4">
                <a:shade val="45000"/>
                <a:satMod val="135000"/>
              </a:schemeClr>
              <a:prstClr val="white"/>
            </a:duotone>
            <a:extLst>
              <a:ext uri="{28A0092B-C50C-407E-A947-70E740481C1C}">
                <a14:useLocalDpi xmlns:a14="http://schemas.microsoft.com/office/drawing/2010/main"/>
              </a:ext>
            </a:extLst>
          </a:blip>
          <a:srcRect l="63562" t="9113" r="26574" b="75463"/>
          <a:stretch/>
        </p:blipFill>
        <p:spPr>
          <a:xfrm>
            <a:off x="6166467" y="4893703"/>
            <a:ext cx="676460" cy="1057859"/>
          </a:xfrm>
          <a:prstGeom prst="rect">
            <a:avLst/>
          </a:prstGeom>
        </p:spPr>
      </p:pic>
      <p:pic>
        <p:nvPicPr>
          <p:cNvPr id="77" name="Picture 76">
            <a:extLst>
              <a:ext uri="{FF2B5EF4-FFF2-40B4-BE49-F238E27FC236}">
                <a16:creationId xmlns:a16="http://schemas.microsoft.com/office/drawing/2014/main" id="{670EA654-3F25-4326-B05F-F0806A7133EA}"/>
              </a:ext>
            </a:extLst>
          </p:cNvPr>
          <p:cNvPicPr>
            <a:picLocks noChangeAspect="1"/>
          </p:cNvPicPr>
          <p:nvPr/>
        </p:nvPicPr>
        <p:blipFill rotWithShape="1">
          <a:blip r:embed="rId11" cstate="screen">
            <a:duotone>
              <a:schemeClr val="bg2">
                <a:shade val="45000"/>
                <a:satMod val="135000"/>
              </a:schemeClr>
              <a:prstClr val="white"/>
            </a:duotone>
            <a:extLst>
              <a:ext uri="{28A0092B-C50C-407E-A947-70E740481C1C}">
                <a14:useLocalDpi xmlns:a14="http://schemas.microsoft.com/office/drawing/2010/main"/>
              </a:ext>
            </a:extLst>
          </a:blip>
          <a:srcRect l="80674" t="9838" r="7893" b="76023"/>
          <a:stretch/>
        </p:blipFill>
        <p:spPr>
          <a:xfrm>
            <a:off x="7797574" y="4905673"/>
            <a:ext cx="783996" cy="969635"/>
          </a:xfrm>
          <a:prstGeom prst="rect">
            <a:avLst/>
          </a:prstGeom>
        </p:spPr>
      </p:pic>
      <p:sp>
        <p:nvSpPr>
          <p:cNvPr id="78" name="Oval 77">
            <a:extLst>
              <a:ext uri="{FF2B5EF4-FFF2-40B4-BE49-F238E27FC236}">
                <a16:creationId xmlns:a16="http://schemas.microsoft.com/office/drawing/2014/main" id="{887602C3-8EE3-494E-8C6D-BF765EA5A12B}"/>
              </a:ext>
            </a:extLst>
          </p:cNvPr>
          <p:cNvSpPr/>
          <p:nvPr/>
        </p:nvSpPr>
        <p:spPr>
          <a:xfrm>
            <a:off x="898801" y="5809665"/>
            <a:ext cx="360000" cy="360000"/>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1</a:t>
            </a:r>
          </a:p>
        </p:txBody>
      </p:sp>
      <p:sp>
        <p:nvSpPr>
          <p:cNvPr id="79" name="Oval 78">
            <a:extLst>
              <a:ext uri="{FF2B5EF4-FFF2-40B4-BE49-F238E27FC236}">
                <a16:creationId xmlns:a16="http://schemas.microsoft.com/office/drawing/2014/main" id="{4735E33B-E912-450B-8803-ABEEA6A4D374}"/>
              </a:ext>
            </a:extLst>
          </p:cNvPr>
          <p:cNvSpPr/>
          <p:nvPr/>
        </p:nvSpPr>
        <p:spPr>
          <a:xfrm>
            <a:off x="2768721" y="5809665"/>
            <a:ext cx="360000" cy="360000"/>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2</a:t>
            </a:r>
          </a:p>
        </p:txBody>
      </p:sp>
      <p:sp>
        <p:nvSpPr>
          <p:cNvPr id="80" name="Oval 79">
            <a:extLst>
              <a:ext uri="{FF2B5EF4-FFF2-40B4-BE49-F238E27FC236}">
                <a16:creationId xmlns:a16="http://schemas.microsoft.com/office/drawing/2014/main" id="{C91A91E0-2E0F-4921-BBE9-4BB5C1325921}"/>
              </a:ext>
            </a:extLst>
          </p:cNvPr>
          <p:cNvSpPr/>
          <p:nvPr/>
        </p:nvSpPr>
        <p:spPr>
          <a:xfrm>
            <a:off x="4648447" y="5809665"/>
            <a:ext cx="360000" cy="360000"/>
          </a:xfrm>
          <a:prstGeom prst="ellipse">
            <a:avLst/>
          </a:prstGeom>
          <a:solidFill>
            <a:schemeClr val="bg1"/>
          </a:solidFill>
          <a:ln w="2857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3</a:t>
            </a:r>
          </a:p>
        </p:txBody>
      </p:sp>
      <p:sp>
        <p:nvSpPr>
          <p:cNvPr id="81" name="Oval 80">
            <a:extLst>
              <a:ext uri="{FF2B5EF4-FFF2-40B4-BE49-F238E27FC236}">
                <a16:creationId xmlns:a16="http://schemas.microsoft.com/office/drawing/2014/main" id="{AF51A979-6154-4A5F-8C1A-553EDC4DCCDC}"/>
              </a:ext>
            </a:extLst>
          </p:cNvPr>
          <p:cNvSpPr/>
          <p:nvPr/>
        </p:nvSpPr>
        <p:spPr>
          <a:xfrm>
            <a:off x="6355092" y="5809665"/>
            <a:ext cx="360000" cy="360000"/>
          </a:xfrm>
          <a:prstGeom prst="ellipse">
            <a:avLst/>
          </a:prstGeom>
          <a:solidFill>
            <a:schemeClr val="bg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4</a:t>
            </a:r>
          </a:p>
        </p:txBody>
      </p:sp>
      <p:sp>
        <p:nvSpPr>
          <p:cNvPr id="82" name="Oval 81">
            <a:extLst>
              <a:ext uri="{FF2B5EF4-FFF2-40B4-BE49-F238E27FC236}">
                <a16:creationId xmlns:a16="http://schemas.microsoft.com/office/drawing/2014/main" id="{98F161FB-5F56-4F37-AF06-1F8A26DB1C8A}"/>
              </a:ext>
            </a:extLst>
          </p:cNvPr>
          <p:cNvSpPr/>
          <p:nvPr/>
        </p:nvSpPr>
        <p:spPr>
          <a:xfrm>
            <a:off x="8044213" y="5809665"/>
            <a:ext cx="360000" cy="360000"/>
          </a:xfrm>
          <a:prstGeom prst="ellipse">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5</a:t>
            </a:r>
          </a:p>
        </p:txBody>
      </p:sp>
      <p:sp>
        <p:nvSpPr>
          <p:cNvPr id="83" name="Rectangle: Rounded Corners 82">
            <a:extLst>
              <a:ext uri="{FF2B5EF4-FFF2-40B4-BE49-F238E27FC236}">
                <a16:creationId xmlns:a16="http://schemas.microsoft.com/office/drawing/2014/main" id="{9CD24043-4D11-47B0-81E7-18BC498226AD}"/>
              </a:ext>
            </a:extLst>
          </p:cNvPr>
          <p:cNvSpPr/>
          <p:nvPr/>
        </p:nvSpPr>
        <p:spPr>
          <a:xfrm>
            <a:off x="2246349" y="4399803"/>
            <a:ext cx="5040000" cy="446912"/>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Does this happen when you’re tired?</a:t>
            </a:r>
          </a:p>
        </p:txBody>
      </p:sp>
    </p:spTree>
    <p:extLst>
      <p:ext uri="{BB962C8B-B14F-4D97-AF65-F5344CB8AC3E}">
        <p14:creationId xmlns:p14="http://schemas.microsoft.com/office/powerpoint/2010/main" val="351549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How do we know?</a:t>
            </a:r>
          </a:p>
        </p:txBody>
      </p:sp>
      <p:pic>
        <p:nvPicPr>
          <p:cNvPr id="20" name="Picture 19">
            <a:extLst>
              <a:ext uri="{FF2B5EF4-FFF2-40B4-BE49-F238E27FC236}">
                <a16:creationId xmlns:a16="http://schemas.microsoft.com/office/drawing/2014/main" id="{E90AF52A-EDB6-47F0-96B5-AF70ADDF57A7}"/>
              </a:ext>
            </a:extLst>
          </p:cNvPr>
          <p:cNvPicPr>
            <a:picLocks noChangeAspect="1"/>
          </p:cNvPicPr>
          <p:nvPr/>
        </p:nvPicPr>
        <p:blipFill>
          <a:blip r:embed="rId3"/>
          <a:stretch>
            <a:fillRect/>
          </a:stretch>
        </p:blipFill>
        <p:spPr>
          <a:xfrm>
            <a:off x="5855456" y="2517301"/>
            <a:ext cx="2756909" cy="1800000"/>
          </a:xfrm>
          <a:prstGeom prst="roundRect">
            <a:avLst/>
          </a:prstGeom>
        </p:spPr>
      </p:pic>
      <p:pic>
        <p:nvPicPr>
          <p:cNvPr id="23" name="Picture 22">
            <a:extLst>
              <a:ext uri="{FF2B5EF4-FFF2-40B4-BE49-F238E27FC236}">
                <a16:creationId xmlns:a16="http://schemas.microsoft.com/office/drawing/2014/main" id="{46EE9AF7-035E-4F93-9651-F2E82A7707E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5308" y="1208307"/>
            <a:ext cx="2733217" cy="1800000"/>
          </a:xfrm>
          <a:prstGeom prst="roundRect">
            <a:avLst/>
          </a:prstGeom>
        </p:spPr>
      </p:pic>
      <p:sp>
        <p:nvSpPr>
          <p:cNvPr id="22" name="Rectangle: Rounded Corners 21">
            <a:extLst>
              <a:ext uri="{FF2B5EF4-FFF2-40B4-BE49-F238E27FC236}">
                <a16:creationId xmlns:a16="http://schemas.microsoft.com/office/drawing/2014/main" id="{30D73148-ACC8-4353-A039-B2E26297796C}"/>
              </a:ext>
            </a:extLst>
          </p:cNvPr>
          <p:cNvSpPr/>
          <p:nvPr/>
        </p:nvSpPr>
        <p:spPr>
          <a:xfrm>
            <a:off x="3478575" y="1242136"/>
            <a:ext cx="5040000" cy="1080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body might want </a:t>
            </a:r>
            <a:r>
              <a:rPr lang="en-GB" b="1" dirty="0"/>
              <a:t>more sugary drinks or food</a:t>
            </a:r>
            <a:r>
              <a:rPr lang="en-GB" dirty="0"/>
              <a:t> than normal.</a:t>
            </a:r>
            <a:endParaRPr lang="en-GB" b="1" dirty="0"/>
          </a:p>
        </p:txBody>
      </p:sp>
      <p:sp>
        <p:nvSpPr>
          <p:cNvPr id="24" name="Rectangle: Rounded Corners 23">
            <a:extLst>
              <a:ext uri="{FF2B5EF4-FFF2-40B4-BE49-F238E27FC236}">
                <a16:creationId xmlns:a16="http://schemas.microsoft.com/office/drawing/2014/main" id="{EFAA1AFF-0848-4D90-A6CD-AD3F8A4B73C1}"/>
              </a:ext>
            </a:extLst>
          </p:cNvPr>
          <p:cNvSpPr/>
          <p:nvPr/>
        </p:nvSpPr>
        <p:spPr>
          <a:xfrm>
            <a:off x="601731" y="3169279"/>
            <a:ext cx="5040000" cy="108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might do </a:t>
            </a:r>
            <a:r>
              <a:rPr lang="en-GB" b="1" dirty="0"/>
              <a:t>BIG yawns </a:t>
            </a:r>
            <a:r>
              <a:rPr lang="en-GB" dirty="0"/>
              <a:t>as your body tries to stay awake!</a:t>
            </a:r>
            <a:endParaRPr lang="en-GB" b="1" dirty="0"/>
          </a:p>
        </p:txBody>
      </p:sp>
      <p:pic>
        <p:nvPicPr>
          <p:cNvPr id="34" name="Picture 33">
            <a:extLst>
              <a:ext uri="{FF2B5EF4-FFF2-40B4-BE49-F238E27FC236}">
                <a16:creationId xmlns:a16="http://schemas.microsoft.com/office/drawing/2014/main" id="{C241055F-0B2F-4608-A486-3730E269CEFC}"/>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35" name="Picture 34">
            <a:extLst>
              <a:ext uri="{FF2B5EF4-FFF2-40B4-BE49-F238E27FC236}">
                <a16:creationId xmlns:a16="http://schemas.microsoft.com/office/drawing/2014/main" id="{47FF9A1A-2DF9-4FB9-9A1F-4D6088EB07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6690" y="202504"/>
            <a:ext cx="993753" cy="956220"/>
          </a:xfrm>
          <a:prstGeom prst="rect">
            <a:avLst/>
          </a:prstGeom>
        </p:spPr>
      </p:pic>
      <p:pic>
        <p:nvPicPr>
          <p:cNvPr id="90" name="Picture 89">
            <a:extLst>
              <a:ext uri="{FF2B5EF4-FFF2-40B4-BE49-F238E27FC236}">
                <a16:creationId xmlns:a16="http://schemas.microsoft.com/office/drawing/2014/main" id="{DB8CB1CC-8F2D-43BC-B988-C22F2154D305}"/>
              </a:ext>
            </a:extLst>
          </p:cNvPr>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575180" y="4813469"/>
            <a:ext cx="4395087" cy="1871659"/>
          </a:xfrm>
          <a:prstGeom prst="rect">
            <a:avLst/>
          </a:prstGeom>
        </p:spPr>
      </p:pic>
      <p:pic>
        <p:nvPicPr>
          <p:cNvPr id="91" name="Picture 90">
            <a:extLst>
              <a:ext uri="{FF2B5EF4-FFF2-40B4-BE49-F238E27FC236}">
                <a16:creationId xmlns:a16="http://schemas.microsoft.com/office/drawing/2014/main" id="{6ECE0749-24D1-42D7-B51A-4A8D63EA2914}"/>
              </a:ext>
            </a:extLst>
          </p:cNvPr>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76913" y="4803420"/>
            <a:ext cx="4395087" cy="1871659"/>
          </a:xfrm>
          <a:prstGeom prst="rect">
            <a:avLst/>
          </a:prstGeom>
        </p:spPr>
      </p:pic>
      <p:cxnSp>
        <p:nvCxnSpPr>
          <p:cNvPr id="92" name="Straight Connector 91">
            <a:extLst>
              <a:ext uri="{FF2B5EF4-FFF2-40B4-BE49-F238E27FC236}">
                <a16:creationId xmlns:a16="http://schemas.microsoft.com/office/drawing/2014/main" id="{9B64766B-E82A-49A5-BD29-C790C88E8A5F}"/>
              </a:ext>
            </a:extLst>
          </p:cNvPr>
          <p:cNvCxnSpPr>
            <a:cxnSpLocks/>
          </p:cNvCxnSpPr>
          <p:nvPr/>
        </p:nvCxnSpPr>
        <p:spPr>
          <a:xfrm>
            <a:off x="625425" y="6262350"/>
            <a:ext cx="8075487"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93" name="Rectangle: Rounded Corners 33">
            <a:extLst>
              <a:ext uri="{FF2B5EF4-FFF2-40B4-BE49-F238E27FC236}">
                <a16:creationId xmlns:a16="http://schemas.microsoft.com/office/drawing/2014/main" id="{5624F6B7-E52C-4565-9835-254957412F06}"/>
              </a:ext>
            </a:extLst>
          </p:cNvPr>
          <p:cNvSpPr/>
          <p:nvPr/>
        </p:nvSpPr>
        <p:spPr>
          <a:xfrm>
            <a:off x="7583261" y="6101882"/>
            <a:ext cx="1306015" cy="422163"/>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Yes</a:t>
            </a:r>
          </a:p>
        </p:txBody>
      </p:sp>
      <p:sp>
        <p:nvSpPr>
          <p:cNvPr id="94" name="Rectangle: Rounded Corners 93">
            <a:extLst>
              <a:ext uri="{FF2B5EF4-FFF2-40B4-BE49-F238E27FC236}">
                <a16:creationId xmlns:a16="http://schemas.microsoft.com/office/drawing/2014/main" id="{41FFC8F7-4759-4D54-A8ED-A2C153B25A5C}"/>
              </a:ext>
            </a:extLst>
          </p:cNvPr>
          <p:cNvSpPr/>
          <p:nvPr/>
        </p:nvSpPr>
        <p:spPr>
          <a:xfrm>
            <a:off x="5909654" y="6101882"/>
            <a:ext cx="1250877" cy="422163"/>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Sometimes</a:t>
            </a:r>
          </a:p>
        </p:txBody>
      </p:sp>
      <p:sp>
        <p:nvSpPr>
          <p:cNvPr id="95" name="Rectangle: Rounded Corners 33">
            <a:extLst>
              <a:ext uri="{FF2B5EF4-FFF2-40B4-BE49-F238E27FC236}">
                <a16:creationId xmlns:a16="http://schemas.microsoft.com/office/drawing/2014/main" id="{1CBD8A01-861D-4E61-99EB-903163BC281B}"/>
              </a:ext>
            </a:extLst>
          </p:cNvPr>
          <p:cNvSpPr/>
          <p:nvPr/>
        </p:nvSpPr>
        <p:spPr>
          <a:xfrm>
            <a:off x="4150358" y="6101882"/>
            <a:ext cx="1336565" cy="422163"/>
          </a:xfrm>
          <a:prstGeom prst="round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A bit</a:t>
            </a:r>
          </a:p>
        </p:txBody>
      </p:sp>
      <p:sp>
        <p:nvSpPr>
          <p:cNvPr id="96" name="Rectangle: Rounded Corners 33">
            <a:extLst>
              <a:ext uri="{FF2B5EF4-FFF2-40B4-BE49-F238E27FC236}">
                <a16:creationId xmlns:a16="http://schemas.microsoft.com/office/drawing/2014/main" id="{DAA33B77-6C18-43D6-9C4B-83B4DC9BF266}"/>
              </a:ext>
            </a:extLst>
          </p:cNvPr>
          <p:cNvSpPr/>
          <p:nvPr/>
        </p:nvSpPr>
        <p:spPr>
          <a:xfrm>
            <a:off x="2217263" y="6101882"/>
            <a:ext cx="1510364" cy="422163"/>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Not really</a:t>
            </a:r>
          </a:p>
        </p:txBody>
      </p:sp>
      <p:sp>
        <p:nvSpPr>
          <p:cNvPr id="97" name="Rectangle: Rounded Corners 96">
            <a:extLst>
              <a:ext uri="{FF2B5EF4-FFF2-40B4-BE49-F238E27FC236}">
                <a16:creationId xmlns:a16="http://schemas.microsoft.com/office/drawing/2014/main" id="{67D18185-3851-430B-9E80-1FE3A2738D3E}"/>
              </a:ext>
            </a:extLst>
          </p:cNvPr>
          <p:cNvSpPr/>
          <p:nvPr/>
        </p:nvSpPr>
        <p:spPr>
          <a:xfrm>
            <a:off x="284168" y="6101882"/>
            <a:ext cx="1510364" cy="422163"/>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No</a:t>
            </a:r>
          </a:p>
        </p:txBody>
      </p:sp>
      <p:pic>
        <p:nvPicPr>
          <p:cNvPr id="98" name="Picture 97">
            <a:extLst>
              <a:ext uri="{FF2B5EF4-FFF2-40B4-BE49-F238E27FC236}">
                <a16:creationId xmlns:a16="http://schemas.microsoft.com/office/drawing/2014/main" id="{CDDB3A6E-44AE-4C1F-9C83-2A658164E2CB}"/>
              </a:ext>
            </a:extLst>
          </p:cNvPr>
          <p:cNvPicPr>
            <a:picLocks noChangeAspect="1"/>
          </p:cNvPicPr>
          <p:nvPr/>
        </p:nvPicPr>
        <p:blipFill rotWithShape="1">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colorTemperature colorTemp="7200"/>
                    </a14:imgEffect>
                    <a14:imgEffect>
                      <a14:saturation sat="400000"/>
                    </a14:imgEffect>
                  </a14:imgLayer>
                </a14:imgProps>
              </a:ext>
              <a:ext uri="{28A0092B-C50C-407E-A947-70E740481C1C}">
                <a14:useLocalDpi xmlns:a14="http://schemas.microsoft.com/office/drawing/2010/main"/>
              </a:ext>
            </a:extLst>
          </a:blip>
          <a:srcRect/>
          <a:stretch/>
        </p:blipFill>
        <p:spPr>
          <a:xfrm>
            <a:off x="790507" y="4893703"/>
            <a:ext cx="580300" cy="1073322"/>
          </a:xfrm>
          <a:prstGeom prst="rect">
            <a:avLst/>
          </a:prstGeom>
        </p:spPr>
      </p:pic>
      <p:pic>
        <p:nvPicPr>
          <p:cNvPr id="99" name="Picture 98">
            <a:extLst>
              <a:ext uri="{FF2B5EF4-FFF2-40B4-BE49-F238E27FC236}">
                <a16:creationId xmlns:a16="http://schemas.microsoft.com/office/drawing/2014/main" id="{A4733E40-8D6F-4A55-BF0A-F9319F93FFA4}"/>
              </a:ext>
            </a:extLst>
          </p:cNvPr>
          <p:cNvPicPr>
            <a:picLocks noChangeAspect="1"/>
          </p:cNvPicPr>
          <p:nvPr/>
        </p:nvPicPr>
        <p:blipFill rotWithShape="1">
          <a:blip r:embed="rId10" cstate="screen">
            <a:duotone>
              <a:schemeClr val="accent1">
                <a:shade val="45000"/>
                <a:satMod val="135000"/>
              </a:schemeClr>
              <a:prstClr val="white"/>
            </a:duotone>
            <a:extLst>
              <a:ext uri="{28A0092B-C50C-407E-A947-70E740481C1C}">
                <a14:useLocalDpi xmlns:a14="http://schemas.microsoft.com/office/drawing/2010/main"/>
              </a:ext>
            </a:extLst>
          </a:blip>
          <a:srcRect l="27596" t="8931" r="63942" b="75419"/>
          <a:stretch/>
        </p:blipFill>
        <p:spPr>
          <a:xfrm>
            <a:off x="2685276" y="4893703"/>
            <a:ext cx="580300" cy="1073322"/>
          </a:xfrm>
          <a:prstGeom prst="rect">
            <a:avLst/>
          </a:prstGeom>
        </p:spPr>
      </p:pic>
      <p:pic>
        <p:nvPicPr>
          <p:cNvPr id="100" name="Picture 99">
            <a:extLst>
              <a:ext uri="{FF2B5EF4-FFF2-40B4-BE49-F238E27FC236}">
                <a16:creationId xmlns:a16="http://schemas.microsoft.com/office/drawing/2014/main" id="{1544AD2F-7162-4975-A53F-4F22079AF88D}"/>
              </a:ext>
            </a:extLst>
          </p:cNvPr>
          <p:cNvPicPr>
            <a:picLocks noChangeAspect="1"/>
          </p:cNvPicPr>
          <p:nvPr/>
        </p:nvPicPr>
        <p:blipFill rotWithShape="1">
          <a:blip r:embed="rId10" cstate="screen">
            <a:duotone>
              <a:schemeClr val="accent3">
                <a:shade val="45000"/>
                <a:satMod val="135000"/>
              </a:schemeClr>
              <a:prstClr val="white"/>
            </a:duotone>
            <a:extLst>
              <a:ext uri="{28A0092B-C50C-407E-A947-70E740481C1C}">
                <a14:useLocalDpi xmlns:a14="http://schemas.microsoft.com/office/drawing/2010/main"/>
              </a:ext>
            </a:extLst>
          </a:blip>
          <a:srcRect l="45923" t="9736" r="45545" b="74839"/>
          <a:stretch/>
        </p:blipFill>
        <p:spPr>
          <a:xfrm>
            <a:off x="4555196" y="4950047"/>
            <a:ext cx="585066" cy="1057859"/>
          </a:xfrm>
          <a:prstGeom prst="rect">
            <a:avLst/>
          </a:prstGeom>
        </p:spPr>
      </p:pic>
      <p:pic>
        <p:nvPicPr>
          <p:cNvPr id="101" name="Picture 100">
            <a:extLst>
              <a:ext uri="{FF2B5EF4-FFF2-40B4-BE49-F238E27FC236}">
                <a16:creationId xmlns:a16="http://schemas.microsoft.com/office/drawing/2014/main" id="{3FA6AD4D-7B33-4186-82A9-940559BCD9F4}"/>
              </a:ext>
            </a:extLst>
          </p:cNvPr>
          <p:cNvPicPr>
            <a:picLocks noChangeAspect="1"/>
          </p:cNvPicPr>
          <p:nvPr/>
        </p:nvPicPr>
        <p:blipFill rotWithShape="1">
          <a:blip r:embed="rId10" cstate="screen">
            <a:duotone>
              <a:schemeClr val="accent4">
                <a:shade val="45000"/>
                <a:satMod val="135000"/>
              </a:schemeClr>
              <a:prstClr val="white"/>
            </a:duotone>
            <a:extLst>
              <a:ext uri="{28A0092B-C50C-407E-A947-70E740481C1C}">
                <a14:useLocalDpi xmlns:a14="http://schemas.microsoft.com/office/drawing/2010/main"/>
              </a:ext>
            </a:extLst>
          </a:blip>
          <a:srcRect l="63562" t="9113" r="26574" b="75463"/>
          <a:stretch/>
        </p:blipFill>
        <p:spPr>
          <a:xfrm>
            <a:off x="6166467" y="4893703"/>
            <a:ext cx="676460" cy="1057859"/>
          </a:xfrm>
          <a:prstGeom prst="rect">
            <a:avLst/>
          </a:prstGeom>
        </p:spPr>
      </p:pic>
      <p:pic>
        <p:nvPicPr>
          <p:cNvPr id="102" name="Picture 101">
            <a:extLst>
              <a:ext uri="{FF2B5EF4-FFF2-40B4-BE49-F238E27FC236}">
                <a16:creationId xmlns:a16="http://schemas.microsoft.com/office/drawing/2014/main" id="{612E5AA7-9F9B-4DFA-B161-2CD06A492AB1}"/>
              </a:ext>
            </a:extLst>
          </p:cNvPr>
          <p:cNvPicPr>
            <a:picLocks noChangeAspect="1"/>
          </p:cNvPicPr>
          <p:nvPr/>
        </p:nvPicPr>
        <p:blipFill rotWithShape="1">
          <a:blip r:embed="rId11" cstate="screen">
            <a:duotone>
              <a:schemeClr val="bg2">
                <a:shade val="45000"/>
                <a:satMod val="135000"/>
              </a:schemeClr>
              <a:prstClr val="white"/>
            </a:duotone>
            <a:extLst>
              <a:ext uri="{28A0092B-C50C-407E-A947-70E740481C1C}">
                <a14:useLocalDpi xmlns:a14="http://schemas.microsoft.com/office/drawing/2010/main"/>
              </a:ext>
            </a:extLst>
          </a:blip>
          <a:srcRect l="80674" t="9838" r="7893" b="76023"/>
          <a:stretch/>
        </p:blipFill>
        <p:spPr>
          <a:xfrm>
            <a:off x="7797574" y="4905673"/>
            <a:ext cx="783996" cy="969635"/>
          </a:xfrm>
          <a:prstGeom prst="rect">
            <a:avLst/>
          </a:prstGeom>
        </p:spPr>
      </p:pic>
      <p:sp>
        <p:nvSpPr>
          <p:cNvPr id="103" name="Oval 102">
            <a:extLst>
              <a:ext uri="{FF2B5EF4-FFF2-40B4-BE49-F238E27FC236}">
                <a16:creationId xmlns:a16="http://schemas.microsoft.com/office/drawing/2014/main" id="{2CCA5F50-302F-4F30-9BF9-B6F7EFB23618}"/>
              </a:ext>
            </a:extLst>
          </p:cNvPr>
          <p:cNvSpPr/>
          <p:nvPr/>
        </p:nvSpPr>
        <p:spPr>
          <a:xfrm>
            <a:off x="898801" y="5809665"/>
            <a:ext cx="360000" cy="360000"/>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1</a:t>
            </a:r>
          </a:p>
        </p:txBody>
      </p:sp>
      <p:sp>
        <p:nvSpPr>
          <p:cNvPr id="104" name="Oval 103">
            <a:extLst>
              <a:ext uri="{FF2B5EF4-FFF2-40B4-BE49-F238E27FC236}">
                <a16:creationId xmlns:a16="http://schemas.microsoft.com/office/drawing/2014/main" id="{6F5C315C-06D9-4B74-9D59-30CC6B35F4F6}"/>
              </a:ext>
            </a:extLst>
          </p:cNvPr>
          <p:cNvSpPr/>
          <p:nvPr/>
        </p:nvSpPr>
        <p:spPr>
          <a:xfrm>
            <a:off x="2768721" y="5809665"/>
            <a:ext cx="360000" cy="360000"/>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2</a:t>
            </a:r>
          </a:p>
        </p:txBody>
      </p:sp>
      <p:sp>
        <p:nvSpPr>
          <p:cNvPr id="105" name="Oval 104">
            <a:extLst>
              <a:ext uri="{FF2B5EF4-FFF2-40B4-BE49-F238E27FC236}">
                <a16:creationId xmlns:a16="http://schemas.microsoft.com/office/drawing/2014/main" id="{A760B916-42C7-4021-BEDA-4E112901D038}"/>
              </a:ext>
            </a:extLst>
          </p:cNvPr>
          <p:cNvSpPr/>
          <p:nvPr/>
        </p:nvSpPr>
        <p:spPr>
          <a:xfrm>
            <a:off x="4648447" y="5809665"/>
            <a:ext cx="360000" cy="360000"/>
          </a:xfrm>
          <a:prstGeom prst="ellipse">
            <a:avLst/>
          </a:prstGeom>
          <a:solidFill>
            <a:schemeClr val="bg1"/>
          </a:solidFill>
          <a:ln w="2857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3</a:t>
            </a:r>
          </a:p>
        </p:txBody>
      </p:sp>
      <p:sp>
        <p:nvSpPr>
          <p:cNvPr id="106" name="Oval 105">
            <a:extLst>
              <a:ext uri="{FF2B5EF4-FFF2-40B4-BE49-F238E27FC236}">
                <a16:creationId xmlns:a16="http://schemas.microsoft.com/office/drawing/2014/main" id="{F1273693-3244-4110-96A1-3BA05C179D1E}"/>
              </a:ext>
            </a:extLst>
          </p:cNvPr>
          <p:cNvSpPr/>
          <p:nvPr/>
        </p:nvSpPr>
        <p:spPr>
          <a:xfrm>
            <a:off x="6355092" y="5809665"/>
            <a:ext cx="360000" cy="360000"/>
          </a:xfrm>
          <a:prstGeom prst="ellipse">
            <a:avLst/>
          </a:prstGeom>
          <a:solidFill>
            <a:schemeClr val="bg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4</a:t>
            </a:r>
          </a:p>
        </p:txBody>
      </p:sp>
      <p:sp>
        <p:nvSpPr>
          <p:cNvPr id="107" name="Oval 106">
            <a:extLst>
              <a:ext uri="{FF2B5EF4-FFF2-40B4-BE49-F238E27FC236}">
                <a16:creationId xmlns:a16="http://schemas.microsoft.com/office/drawing/2014/main" id="{1D0785EC-21E3-418E-A680-A817C5DD2D2F}"/>
              </a:ext>
            </a:extLst>
          </p:cNvPr>
          <p:cNvSpPr/>
          <p:nvPr/>
        </p:nvSpPr>
        <p:spPr>
          <a:xfrm>
            <a:off x="8044213" y="5809665"/>
            <a:ext cx="360000" cy="360000"/>
          </a:xfrm>
          <a:prstGeom prst="ellipse">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5</a:t>
            </a:r>
          </a:p>
        </p:txBody>
      </p:sp>
      <p:sp>
        <p:nvSpPr>
          <p:cNvPr id="108" name="Rectangle: Rounded Corners 107">
            <a:extLst>
              <a:ext uri="{FF2B5EF4-FFF2-40B4-BE49-F238E27FC236}">
                <a16:creationId xmlns:a16="http://schemas.microsoft.com/office/drawing/2014/main" id="{BF3CC786-98D3-4D1F-9592-3892B3043E40}"/>
              </a:ext>
            </a:extLst>
          </p:cNvPr>
          <p:cNvSpPr/>
          <p:nvPr/>
        </p:nvSpPr>
        <p:spPr>
          <a:xfrm>
            <a:off x="2246349" y="4399803"/>
            <a:ext cx="5040000" cy="446912"/>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Does this happen when you’re tired?</a:t>
            </a:r>
          </a:p>
        </p:txBody>
      </p:sp>
    </p:spTree>
    <p:extLst>
      <p:ext uri="{BB962C8B-B14F-4D97-AF65-F5344CB8AC3E}">
        <p14:creationId xmlns:p14="http://schemas.microsoft.com/office/powerpoint/2010/main" val="376079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How do we know?</a:t>
            </a:r>
          </a:p>
        </p:txBody>
      </p:sp>
      <p:pic>
        <p:nvPicPr>
          <p:cNvPr id="15" name="Picture 14">
            <a:extLst>
              <a:ext uri="{FF2B5EF4-FFF2-40B4-BE49-F238E27FC236}">
                <a16:creationId xmlns:a16="http://schemas.microsoft.com/office/drawing/2014/main" id="{1F4303ED-2EFA-4B5F-81E3-13E1C6F51D2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1316" y="2499142"/>
            <a:ext cx="2784228" cy="1800000"/>
          </a:xfrm>
          <a:prstGeom prst="roundRect">
            <a:avLst/>
          </a:prstGeom>
        </p:spPr>
      </p:pic>
      <p:pic>
        <p:nvPicPr>
          <p:cNvPr id="18" name="Picture 17">
            <a:extLst>
              <a:ext uri="{FF2B5EF4-FFF2-40B4-BE49-F238E27FC236}">
                <a16:creationId xmlns:a16="http://schemas.microsoft.com/office/drawing/2014/main" id="{DA1BE991-94C5-4F5F-A2BC-9C2D5AFB4D3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40576" y="967201"/>
            <a:ext cx="2524496" cy="1800000"/>
          </a:xfrm>
          <a:prstGeom prst="roundRect">
            <a:avLst/>
          </a:prstGeom>
        </p:spPr>
      </p:pic>
      <p:sp>
        <p:nvSpPr>
          <p:cNvPr id="25" name="Rectangle: Rounded Corners 24">
            <a:extLst>
              <a:ext uri="{FF2B5EF4-FFF2-40B4-BE49-F238E27FC236}">
                <a16:creationId xmlns:a16="http://schemas.microsoft.com/office/drawing/2014/main" id="{C2E963AC-6B7F-4977-BB7E-B9445A0D17E2}"/>
              </a:ext>
            </a:extLst>
          </p:cNvPr>
          <p:cNvSpPr/>
          <p:nvPr/>
        </p:nvSpPr>
        <p:spPr>
          <a:xfrm>
            <a:off x="3646467" y="3007229"/>
            <a:ext cx="5040000" cy="1080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might get a </a:t>
            </a:r>
            <a:r>
              <a:rPr lang="en-GB" b="1" dirty="0"/>
              <a:t>headache</a:t>
            </a:r>
            <a:r>
              <a:rPr lang="en-GB" dirty="0"/>
              <a:t> or </a:t>
            </a:r>
            <a:r>
              <a:rPr lang="en-GB" b="1" dirty="0"/>
              <a:t>feel unwell.</a:t>
            </a:r>
          </a:p>
        </p:txBody>
      </p:sp>
      <p:sp>
        <p:nvSpPr>
          <p:cNvPr id="26" name="Rectangle: Rounded Corners 25">
            <a:extLst>
              <a:ext uri="{FF2B5EF4-FFF2-40B4-BE49-F238E27FC236}">
                <a16:creationId xmlns:a16="http://schemas.microsoft.com/office/drawing/2014/main" id="{FFD290AE-8EA3-42B5-BD74-46F957F698AF}"/>
              </a:ext>
            </a:extLst>
          </p:cNvPr>
          <p:cNvSpPr/>
          <p:nvPr/>
        </p:nvSpPr>
        <p:spPr>
          <a:xfrm>
            <a:off x="745576" y="1291818"/>
            <a:ext cx="5040000" cy="1080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might feel quite lazy, and just </a:t>
            </a:r>
            <a:r>
              <a:rPr lang="en-GB" b="1" dirty="0"/>
              <a:t>want to lie around</a:t>
            </a:r>
            <a:r>
              <a:rPr lang="en-GB" dirty="0"/>
              <a:t> or </a:t>
            </a:r>
            <a:r>
              <a:rPr lang="en-GB" b="1" dirty="0"/>
              <a:t>put your head on the desk.</a:t>
            </a:r>
          </a:p>
        </p:txBody>
      </p:sp>
      <p:pic>
        <p:nvPicPr>
          <p:cNvPr id="34" name="Picture 33">
            <a:extLst>
              <a:ext uri="{FF2B5EF4-FFF2-40B4-BE49-F238E27FC236}">
                <a16:creationId xmlns:a16="http://schemas.microsoft.com/office/drawing/2014/main" id="{6DBF2B8B-327F-4813-9C63-896FCDCD6E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6690" y="202504"/>
            <a:ext cx="993753" cy="956220"/>
          </a:xfrm>
          <a:prstGeom prst="rect">
            <a:avLst/>
          </a:prstGeom>
        </p:spPr>
      </p:pic>
      <p:pic>
        <p:nvPicPr>
          <p:cNvPr id="71" name="Picture 70">
            <a:extLst>
              <a:ext uri="{FF2B5EF4-FFF2-40B4-BE49-F238E27FC236}">
                <a16:creationId xmlns:a16="http://schemas.microsoft.com/office/drawing/2014/main" id="{2C7B9439-DA9A-4DC2-9787-6AA326353719}"/>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575180" y="4813469"/>
            <a:ext cx="4395087" cy="1871659"/>
          </a:xfrm>
          <a:prstGeom prst="rect">
            <a:avLst/>
          </a:prstGeom>
        </p:spPr>
      </p:pic>
      <p:pic>
        <p:nvPicPr>
          <p:cNvPr id="72" name="Picture 71">
            <a:extLst>
              <a:ext uri="{FF2B5EF4-FFF2-40B4-BE49-F238E27FC236}">
                <a16:creationId xmlns:a16="http://schemas.microsoft.com/office/drawing/2014/main" id="{03021ABD-AA28-4D2B-8559-91B155E02DA0}"/>
              </a:ext>
            </a:extLst>
          </p:cNvPr>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76913" y="4803420"/>
            <a:ext cx="4395087" cy="1871659"/>
          </a:xfrm>
          <a:prstGeom prst="rect">
            <a:avLst/>
          </a:prstGeom>
        </p:spPr>
      </p:pic>
      <p:cxnSp>
        <p:nvCxnSpPr>
          <p:cNvPr id="73" name="Straight Connector 72">
            <a:extLst>
              <a:ext uri="{FF2B5EF4-FFF2-40B4-BE49-F238E27FC236}">
                <a16:creationId xmlns:a16="http://schemas.microsoft.com/office/drawing/2014/main" id="{9AFB0480-43C0-49F5-BF02-45AAF03FB44A}"/>
              </a:ext>
            </a:extLst>
          </p:cNvPr>
          <p:cNvCxnSpPr>
            <a:cxnSpLocks/>
          </p:cNvCxnSpPr>
          <p:nvPr/>
        </p:nvCxnSpPr>
        <p:spPr>
          <a:xfrm>
            <a:off x="625425" y="6262350"/>
            <a:ext cx="8075487"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74" name="Rectangle: Rounded Corners 33">
            <a:extLst>
              <a:ext uri="{FF2B5EF4-FFF2-40B4-BE49-F238E27FC236}">
                <a16:creationId xmlns:a16="http://schemas.microsoft.com/office/drawing/2014/main" id="{4E78C6F0-3163-46D2-AF52-14844DC7B5AC}"/>
              </a:ext>
            </a:extLst>
          </p:cNvPr>
          <p:cNvSpPr/>
          <p:nvPr/>
        </p:nvSpPr>
        <p:spPr>
          <a:xfrm>
            <a:off x="7583261" y="6101882"/>
            <a:ext cx="1306015" cy="422163"/>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Yes</a:t>
            </a:r>
          </a:p>
        </p:txBody>
      </p:sp>
      <p:sp>
        <p:nvSpPr>
          <p:cNvPr id="75" name="Rectangle: Rounded Corners 74">
            <a:extLst>
              <a:ext uri="{FF2B5EF4-FFF2-40B4-BE49-F238E27FC236}">
                <a16:creationId xmlns:a16="http://schemas.microsoft.com/office/drawing/2014/main" id="{661EC8C4-8937-4EA8-BE40-F7F6C5C209A9}"/>
              </a:ext>
            </a:extLst>
          </p:cNvPr>
          <p:cNvSpPr/>
          <p:nvPr/>
        </p:nvSpPr>
        <p:spPr>
          <a:xfrm>
            <a:off x="5909654" y="6101882"/>
            <a:ext cx="1250877" cy="422163"/>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Sometimes</a:t>
            </a:r>
          </a:p>
        </p:txBody>
      </p:sp>
      <p:sp>
        <p:nvSpPr>
          <p:cNvPr id="76" name="Rectangle: Rounded Corners 33">
            <a:extLst>
              <a:ext uri="{FF2B5EF4-FFF2-40B4-BE49-F238E27FC236}">
                <a16:creationId xmlns:a16="http://schemas.microsoft.com/office/drawing/2014/main" id="{5E06AD5E-683C-4482-87C2-0EB3A57C1C1F}"/>
              </a:ext>
            </a:extLst>
          </p:cNvPr>
          <p:cNvSpPr/>
          <p:nvPr/>
        </p:nvSpPr>
        <p:spPr>
          <a:xfrm>
            <a:off x="4150358" y="6101882"/>
            <a:ext cx="1336565" cy="422163"/>
          </a:xfrm>
          <a:prstGeom prst="round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A bit</a:t>
            </a:r>
          </a:p>
        </p:txBody>
      </p:sp>
      <p:sp>
        <p:nvSpPr>
          <p:cNvPr id="77" name="Rectangle: Rounded Corners 33">
            <a:extLst>
              <a:ext uri="{FF2B5EF4-FFF2-40B4-BE49-F238E27FC236}">
                <a16:creationId xmlns:a16="http://schemas.microsoft.com/office/drawing/2014/main" id="{9BC11B4C-A580-4FDB-8542-6C6258996865}"/>
              </a:ext>
            </a:extLst>
          </p:cNvPr>
          <p:cNvSpPr/>
          <p:nvPr/>
        </p:nvSpPr>
        <p:spPr>
          <a:xfrm>
            <a:off x="2217263" y="6101882"/>
            <a:ext cx="1510364" cy="422163"/>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Not really</a:t>
            </a:r>
          </a:p>
        </p:txBody>
      </p:sp>
      <p:sp>
        <p:nvSpPr>
          <p:cNvPr id="78" name="Rectangle: Rounded Corners 77">
            <a:extLst>
              <a:ext uri="{FF2B5EF4-FFF2-40B4-BE49-F238E27FC236}">
                <a16:creationId xmlns:a16="http://schemas.microsoft.com/office/drawing/2014/main" id="{78A56CFE-3C12-4390-A094-859B011C7392}"/>
              </a:ext>
            </a:extLst>
          </p:cNvPr>
          <p:cNvSpPr/>
          <p:nvPr/>
        </p:nvSpPr>
        <p:spPr>
          <a:xfrm>
            <a:off x="284168" y="6101882"/>
            <a:ext cx="1510364" cy="422163"/>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No</a:t>
            </a:r>
          </a:p>
        </p:txBody>
      </p:sp>
      <p:pic>
        <p:nvPicPr>
          <p:cNvPr id="79" name="Picture 78">
            <a:extLst>
              <a:ext uri="{FF2B5EF4-FFF2-40B4-BE49-F238E27FC236}">
                <a16:creationId xmlns:a16="http://schemas.microsoft.com/office/drawing/2014/main" id="{1DB191A5-BC09-4B13-895E-58D80350D8ED}"/>
              </a:ext>
            </a:extLst>
          </p:cNvPr>
          <p:cNvPicPr>
            <a:picLocks noChangeAspect="1"/>
          </p:cNvPicPr>
          <p:nvPr/>
        </p:nvPicPr>
        <p:blipFill rotWithShape="1">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colorTemperature colorTemp="7200"/>
                    </a14:imgEffect>
                    <a14:imgEffect>
                      <a14:saturation sat="400000"/>
                    </a14:imgEffect>
                  </a14:imgLayer>
                </a14:imgProps>
              </a:ext>
              <a:ext uri="{28A0092B-C50C-407E-A947-70E740481C1C}">
                <a14:useLocalDpi xmlns:a14="http://schemas.microsoft.com/office/drawing/2010/main"/>
              </a:ext>
            </a:extLst>
          </a:blip>
          <a:srcRect/>
          <a:stretch/>
        </p:blipFill>
        <p:spPr>
          <a:xfrm>
            <a:off x="790507" y="4893703"/>
            <a:ext cx="580300" cy="1073322"/>
          </a:xfrm>
          <a:prstGeom prst="rect">
            <a:avLst/>
          </a:prstGeom>
        </p:spPr>
      </p:pic>
      <p:pic>
        <p:nvPicPr>
          <p:cNvPr id="80" name="Picture 79">
            <a:extLst>
              <a:ext uri="{FF2B5EF4-FFF2-40B4-BE49-F238E27FC236}">
                <a16:creationId xmlns:a16="http://schemas.microsoft.com/office/drawing/2014/main" id="{02222837-AB96-40E7-98B0-69B6123F4CFF}"/>
              </a:ext>
            </a:extLst>
          </p:cNvPr>
          <p:cNvPicPr>
            <a:picLocks noChangeAspect="1"/>
          </p:cNvPicPr>
          <p:nvPr/>
        </p:nvPicPr>
        <p:blipFill rotWithShape="1">
          <a:blip r:embed="rId9" cstate="screen">
            <a:duotone>
              <a:schemeClr val="accent1">
                <a:shade val="45000"/>
                <a:satMod val="135000"/>
              </a:schemeClr>
              <a:prstClr val="white"/>
            </a:duotone>
            <a:extLst>
              <a:ext uri="{28A0092B-C50C-407E-A947-70E740481C1C}">
                <a14:useLocalDpi xmlns:a14="http://schemas.microsoft.com/office/drawing/2010/main"/>
              </a:ext>
            </a:extLst>
          </a:blip>
          <a:srcRect l="27596" t="8931" r="63942" b="75419"/>
          <a:stretch/>
        </p:blipFill>
        <p:spPr>
          <a:xfrm>
            <a:off x="2685276" y="4893703"/>
            <a:ext cx="580300" cy="1073322"/>
          </a:xfrm>
          <a:prstGeom prst="rect">
            <a:avLst/>
          </a:prstGeom>
        </p:spPr>
      </p:pic>
      <p:pic>
        <p:nvPicPr>
          <p:cNvPr id="81" name="Picture 80">
            <a:extLst>
              <a:ext uri="{FF2B5EF4-FFF2-40B4-BE49-F238E27FC236}">
                <a16:creationId xmlns:a16="http://schemas.microsoft.com/office/drawing/2014/main" id="{266A33BA-4838-4DC5-AF8F-03B30DC7E01B}"/>
              </a:ext>
            </a:extLst>
          </p:cNvPr>
          <p:cNvPicPr>
            <a:picLocks noChangeAspect="1"/>
          </p:cNvPicPr>
          <p:nvPr/>
        </p:nvPicPr>
        <p:blipFill rotWithShape="1">
          <a:blip r:embed="rId9" cstate="screen">
            <a:duotone>
              <a:schemeClr val="accent3">
                <a:shade val="45000"/>
                <a:satMod val="135000"/>
              </a:schemeClr>
              <a:prstClr val="white"/>
            </a:duotone>
            <a:extLst>
              <a:ext uri="{28A0092B-C50C-407E-A947-70E740481C1C}">
                <a14:useLocalDpi xmlns:a14="http://schemas.microsoft.com/office/drawing/2010/main"/>
              </a:ext>
            </a:extLst>
          </a:blip>
          <a:srcRect l="45923" t="9736" r="45545" b="74839"/>
          <a:stretch/>
        </p:blipFill>
        <p:spPr>
          <a:xfrm>
            <a:off x="4555196" y="4950047"/>
            <a:ext cx="585066" cy="1057859"/>
          </a:xfrm>
          <a:prstGeom prst="rect">
            <a:avLst/>
          </a:prstGeom>
        </p:spPr>
      </p:pic>
      <p:pic>
        <p:nvPicPr>
          <p:cNvPr id="82" name="Picture 81">
            <a:extLst>
              <a:ext uri="{FF2B5EF4-FFF2-40B4-BE49-F238E27FC236}">
                <a16:creationId xmlns:a16="http://schemas.microsoft.com/office/drawing/2014/main" id="{3E8B7936-AEF2-44D7-A4ED-AC9DE407108F}"/>
              </a:ext>
            </a:extLst>
          </p:cNvPr>
          <p:cNvPicPr>
            <a:picLocks noChangeAspect="1"/>
          </p:cNvPicPr>
          <p:nvPr/>
        </p:nvPicPr>
        <p:blipFill rotWithShape="1">
          <a:blip r:embed="rId9" cstate="screen">
            <a:duotone>
              <a:schemeClr val="accent4">
                <a:shade val="45000"/>
                <a:satMod val="135000"/>
              </a:schemeClr>
              <a:prstClr val="white"/>
            </a:duotone>
            <a:extLst>
              <a:ext uri="{28A0092B-C50C-407E-A947-70E740481C1C}">
                <a14:useLocalDpi xmlns:a14="http://schemas.microsoft.com/office/drawing/2010/main"/>
              </a:ext>
            </a:extLst>
          </a:blip>
          <a:srcRect l="63562" t="9113" r="26574" b="75463"/>
          <a:stretch/>
        </p:blipFill>
        <p:spPr>
          <a:xfrm>
            <a:off x="6166467" y="4893703"/>
            <a:ext cx="676460" cy="1057859"/>
          </a:xfrm>
          <a:prstGeom prst="rect">
            <a:avLst/>
          </a:prstGeom>
        </p:spPr>
      </p:pic>
      <p:pic>
        <p:nvPicPr>
          <p:cNvPr id="83" name="Picture 82">
            <a:extLst>
              <a:ext uri="{FF2B5EF4-FFF2-40B4-BE49-F238E27FC236}">
                <a16:creationId xmlns:a16="http://schemas.microsoft.com/office/drawing/2014/main" id="{C57243B8-F1B0-4CD7-A407-F9AAF9D86563}"/>
              </a:ext>
            </a:extLst>
          </p:cNvPr>
          <p:cNvPicPr>
            <a:picLocks noChangeAspect="1"/>
          </p:cNvPicPr>
          <p:nvPr/>
        </p:nvPicPr>
        <p:blipFill rotWithShape="1">
          <a:blip r:embed="rId10" cstate="screen">
            <a:duotone>
              <a:schemeClr val="bg2">
                <a:shade val="45000"/>
                <a:satMod val="135000"/>
              </a:schemeClr>
              <a:prstClr val="white"/>
            </a:duotone>
            <a:extLst>
              <a:ext uri="{28A0092B-C50C-407E-A947-70E740481C1C}">
                <a14:useLocalDpi xmlns:a14="http://schemas.microsoft.com/office/drawing/2010/main"/>
              </a:ext>
            </a:extLst>
          </a:blip>
          <a:srcRect l="80674" t="9838" r="7893" b="76023"/>
          <a:stretch/>
        </p:blipFill>
        <p:spPr>
          <a:xfrm>
            <a:off x="7797574" y="4905673"/>
            <a:ext cx="783996" cy="969635"/>
          </a:xfrm>
          <a:prstGeom prst="rect">
            <a:avLst/>
          </a:prstGeom>
        </p:spPr>
      </p:pic>
      <p:sp>
        <p:nvSpPr>
          <p:cNvPr id="84" name="Oval 83">
            <a:extLst>
              <a:ext uri="{FF2B5EF4-FFF2-40B4-BE49-F238E27FC236}">
                <a16:creationId xmlns:a16="http://schemas.microsoft.com/office/drawing/2014/main" id="{0D3C00D5-6AEF-4E5B-A420-160571378079}"/>
              </a:ext>
            </a:extLst>
          </p:cNvPr>
          <p:cNvSpPr/>
          <p:nvPr/>
        </p:nvSpPr>
        <p:spPr>
          <a:xfrm>
            <a:off x="898801" y="5809665"/>
            <a:ext cx="360000" cy="360000"/>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1</a:t>
            </a:r>
          </a:p>
        </p:txBody>
      </p:sp>
      <p:sp>
        <p:nvSpPr>
          <p:cNvPr id="85" name="Oval 84">
            <a:extLst>
              <a:ext uri="{FF2B5EF4-FFF2-40B4-BE49-F238E27FC236}">
                <a16:creationId xmlns:a16="http://schemas.microsoft.com/office/drawing/2014/main" id="{FD955980-6436-472C-BFA9-339ADBA3A72F}"/>
              </a:ext>
            </a:extLst>
          </p:cNvPr>
          <p:cNvSpPr/>
          <p:nvPr/>
        </p:nvSpPr>
        <p:spPr>
          <a:xfrm>
            <a:off x="2768721" y="5809665"/>
            <a:ext cx="360000" cy="360000"/>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2</a:t>
            </a:r>
          </a:p>
        </p:txBody>
      </p:sp>
      <p:sp>
        <p:nvSpPr>
          <p:cNvPr id="86" name="Oval 85">
            <a:extLst>
              <a:ext uri="{FF2B5EF4-FFF2-40B4-BE49-F238E27FC236}">
                <a16:creationId xmlns:a16="http://schemas.microsoft.com/office/drawing/2014/main" id="{CEDD1093-D48B-4B42-AAD6-B60D2F819E21}"/>
              </a:ext>
            </a:extLst>
          </p:cNvPr>
          <p:cNvSpPr/>
          <p:nvPr/>
        </p:nvSpPr>
        <p:spPr>
          <a:xfrm>
            <a:off x="4648447" y="5809665"/>
            <a:ext cx="360000" cy="360000"/>
          </a:xfrm>
          <a:prstGeom prst="ellipse">
            <a:avLst/>
          </a:prstGeom>
          <a:solidFill>
            <a:schemeClr val="bg1"/>
          </a:solidFill>
          <a:ln w="2857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3</a:t>
            </a:r>
          </a:p>
        </p:txBody>
      </p:sp>
      <p:sp>
        <p:nvSpPr>
          <p:cNvPr id="87" name="Oval 86">
            <a:extLst>
              <a:ext uri="{FF2B5EF4-FFF2-40B4-BE49-F238E27FC236}">
                <a16:creationId xmlns:a16="http://schemas.microsoft.com/office/drawing/2014/main" id="{FE6BED86-55CB-4F6E-A6CE-340E21AAD61B}"/>
              </a:ext>
            </a:extLst>
          </p:cNvPr>
          <p:cNvSpPr/>
          <p:nvPr/>
        </p:nvSpPr>
        <p:spPr>
          <a:xfrm>
            <a:off x="6355092" y="5809665"/>
            <a:ext cx="360000" cy="360000"/>
          </a:xfrm>
          <a:prstGeom prst="ellipse">
            <a:avLst/>
          </a:prstGeom>
          <a:solidFill>
            <a:schemeClr val="bg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4</a:t>
            </a:r>
          </a:p>
        </p:txBody>
      </p:sp>
      <p:sp>
        <p:nvSpPr>
          <p:cNvPr id="88" name="Oval 87">
            <a:extLst>
              <a:ext uri="{FF2B5EF4-FFF2-40B4-BE49-F238E27FC236}">
                <a16:creationId xmlns:a16="http://schemas.microsoft.com/office/drawing/2014/main" id="{1985CE9D-5DF1-46E2-AEE5-DF4B152FDEE1}"/>
              </a:ext>
            </a:extLst>
          </p:cNvPr>
          <p:cNvSpPr/>
          <p:nvPr/>
        </p:nvSpPr>
        <p:spPr>
          <a:xfrm>
            <a:off x="8044213" y="5809665"/>
            <a:ext cx="360000" cy="360000"/>
          </a:xfrm>
          <a:prstGeom prst="ellipse">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5</a:t>
            </a:r>
          </a:p>
        </p:txBody>
      </p:sp>
      <p:sp>
        <p:nvSpPr>
          <p:cNvPr id="89" name="Rectangle: Rounded Corners 88">
            <a:extLst>
              <a:ext uri="{FF2B5EF4-FFF2-40B4-BE49-F238E27FC236}">
                <a16:creationId xmlns:a16="http://schemas.microsoft.com/office/drawing/2014/main" id="{C0123B77-9465-4394-AB9B-ECF1A79DC09B}"/>
              </a:ext>
            </a:extLst>
          </p:cNvPr>
          <p:cNvSpPr/>
          <p:nvPr/>
        </p:nvSpPr>
        <p:spPr>
          <a:xfrm>
            <a:off x="2246349" y="4399803"/>
            <a:ext cx="5040000" cy="446912"/>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Does this happen when you’re tired?</a:t>
            </a:r>
          </a:p>
        </p:txBody>
      </p:sp>
    </p:spTree>
    <p:extLst>
      <p:ext uri="{BB962C8B-B14F-4D97-AF65-F5344CB8AC3E}">
        <p14:creationId xmlns:p14="http://schemas.microsoft.com/office/powerpoint/2010/main" val="132803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How do we know?</a:t>
            </a:r>
          </a:p>
        </p:txBody>
      </p:sp>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12" name="Cloud 11">
            <a:extLst>
              <a:ext uri="{FF2B5EF4-FFF2-40B4-BE49-F238E27FC236}">
                <a16:creationId xmlns:a16="http://schemas.microsoft.com/office/drawing/2014/main" id="{DF5FF8ED-91AA-471E-A612-C46A39961975}"/>
              </a:ext>
            </a:extLst>
          </p:cNvPr>
          <p:cNvSpPr/>
          <p:nvPr/>
        </p:nvSpPr>
        <p:spPr>
          <a:xfrm>
            <a:off x="2529876" y="1607236"/>
            <a:ext cx="4084249" cy="2609164"/>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Reflect (2-3 mins)</a:t>
            </a:r>
          </a:p>
          <a:p>
            <a:pPr algn="ctr"/>
            <a:r>
              <a:rPr lang="en-GB" dirty="0"/>
              <a:t>Based on this, do you think you get enough sleep?</a:t>
            </a:r>
          </a:p>
        </p:txBody>
      </p:sp>
      <p:pic>
        <p:nvPicPr>
          <p:cNvPr id="14" name="Picture 13">
            <a:extLst>
              <a:ext uri="{FF2B5EF4-FFF2-40B4-BE49-F238E27FC236}">
                <a16:creationId xmlns:a16="http://schemas.microsoft.com/office/drawing/2014/main" id="{CA399B83-A2C9-4462-A4D9-CD1D2D0FC1B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14125" y="1101666"/>
            <a:ext cx="1656000" cy="1096788"/>
          </a:xfrm>
          <a:prstGeom prst="roundRect">
            <a:avLst/>
          </a:prstGeom>
        </p:spPr>
      </p:pic>
      <p:pic>
        <p:nvPicPr>
          <p:cNvPr id="15" name="Picture 14">
            <a:extLst>
              <a:ext uri="{FF2B5EF4-FFF2-40B4-BE49-F238E27FC236}">
                <a16:creationId xmlns:a16="http://schemas.microsoft.com/office/drawing/2014/main" id="{1F4303ED-2EFA-4B5F-81E3-13E1C6F51D2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614125" y="3529021"/>
            <a:ext cx="1656000" cy="1070602"/>
          </a:xfrm>
          <a:prstGeom prst="roundRect">
            <a:avLst/>
          </a:prstGeom>
        </p:spPr>
      </p:pic>
      <p:pic>
        <p:nvPicPr>
          <p:cNvPr id="18" name="Picture 17">
            <a:extLst>
              <a:ext uri="{FF2B5EF4-FFF2-40B4-BE49-F238E27FC236}">
                <a16:creationId xmlns:a16="http://schemas.microsoft.com/office/drawing/2014/main" id="{DA1BE991-94C5-4F5F-A2BC-9C2D5AFB4D3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79344" y="3461344"/>
            <a:ext cx="1656000" cy="1081211"/>
          </a:xfrm>
          <a:prstGeom prst="roundRect">
            <a:avLst/>
          </a:prstGeom>
        </p:spPr>
      </p:pic>
      <p:pic>
        <p:nvPicPr>
          <p:cNvPr id="19" name="Picture 18">
            <a:extLst>
              <a:ext uri="{FF2B5EF4-FFF2-40B4-BE49-F238E27FC236}">
                <a16:creationId xmlns:a16="http://schemas.microsoft.com/office/drawing/2014/main" id="{2BB90607-E0FB-4AF4-B899-DD414BA53F3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9344" y="1122729"/>
            <a:ext cx="1656000" cy="1087465"/>
          </a:xfrm>
          <a:prstGeom prst="roundRect">
            <a:avLst/>
          </a:prstGeom>
        </p:spPr>
      </p:pic>
      <p:pic>
        <p:nvPicPr>
          <p:cNvPr id="20" name="Picture 19">
            <a:extLst>
              <a:ext uri="{FF2B5EF4-FFF2-40B4-BE49-F238E27FC236}">
                <a16:creationId xmlns:a16="http://schemas.microsoft.com/office/drawing/2014/main" id="{E90AF52A-EDB6-47F0-96B5-AF70ADDF57A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36806" y="2332273"/>
            <a:ext cx="1656000" cy="1081211"/>
          </a:xfrm>
          <a:prstGeom prst="roundRect">
            <a:avLst/>
          </a:prstGeom>
        </p:spPr>
      </p:pic>
      <p:pic>
        <p:nvPicPr>
          <p:cNvPr id="23" name="Picture 22">
            <a:extLst>
              <a:ext uri="{FF2B5EF4-FFF2-40B4-BE49-F238E27FC236}">
                <a16:creationId xmlns:a16="http://schemas.microsoft.com/office/drawing/2014/main" id="{46EE9AF7-035E-4F93-9651-F2E82A7707E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32826" y="2290477"/>
            <a:ext cx="1656000" cy="1090583"/>
          </a:xfrm>
          <a:prstGeom prst="roundRect">
            <a:avLst/>
          </a:prstGeom>
        </p:spPr>
      </p:pic>
      <p:pic>
        <p:nvPicPr>
          <p:cNvPr id="17" name="Picture 16">
            <a:extLst>
              <a:ext uri="{FF2B5EF4-FFF2-40B4-BE49-F238E27FC236}">
                <a16:creationId xmlns:a16="http://schemas.microsoft.com/office/drawing/2014/main" id="{D34153D6-D92E-46BD-94F8-B0FBA63F4A89}"/>
              </a:ext>
            </a:extLst>
          </p:cNvPr>
          <p:cNvPicPr>
            <a:picLocks noChangeAspect="1"/>
          </p:cNvPicPr>
          <p:nvPr/>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575180" y="4813469"/>
            <a:ext cx="4395087" cy="1871659"/>
          </a:xfrm>
          <a:prstGeom prst="rect">
            <a:avLst/>
          </a:prstGeom>
        </p:spPr>
      </p:pic>
      <p:pic>
        <p:nvPicPr>
          <p:cNvPr id="21" name="Picture 20">
            <a:extLst>
              <a:ext uri="{FF2B5EF4-FFF2-40B4-BE49-F238E27FC236}">
                <a16:creationId xmlns:a16="http://schemas.microsoft.com/office/drawing/2014/main" id="{2A9B6193-2914-49F5-ACBD-919F21678B24}"/>
              </a:ext>
            </a:extLst>
          </p:cNvPr>
          <p:cNvPicPr>
            <a:picLocks noChangeAspect="1"/>
          </p:cNvPicPr>
          <p:nvPr/>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76913" y="4803420"/>
            <a:ext cx="4395087" cy="1871659"/>
          </a:xfrm>
          <a:prstGeom prst="rect">
            <a:avLst/>
          </a:prstGeom>
        </p:spPr>
      </p:pic>
      <p:cxnSp>
        <p:nvCxnSpPr>
          <p:cNvPr id="22" name="Straight Connector 21">
            <a:extLst>
              <a:ext uri="{FF2B5EF4-FFF2-40B4-BE49-F238E27FC236}">
                <a16:creationId xmlns:a16="http://schemas.microsoft.com/office/drawing/2014/main" id="{89EC04A6-82AF-4213-A49A-CCFC24D5FC36}"/>
              </a:ext>
            </a:extLst>
          </p:cNvPr>
          <p:cNvCxnSpPr>
            <a:cxnSpLocks/>
          </p:cNvCxnSpPr>
          <p:nvPr/>
        </p:nvCxnSpPr>
        <p:spPr>
          <a:xfrm>
            <a:off x="625425" y="6262350"/>
            <a:ext cx="8075487"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4" name="Rectangle: Rounded Corners 33">
            <a:extLst>
              <a:ext uri="{FF2B5EF4-FFF2-40B4-BE49-F238E27FC236}">
                <a16:creationId xmlns:a16="http://schemas.microsoft.com/office/drawing/2014/main" id="{EE1D51F9-29D8-4F6F-8290-5A50EEAB14E7}"/>
              </a:ext>
            </a:extLst>
          </p:cNvPr>
          <p:cNvSpPr/>
          <p:nvPr/>
        </p:nvSpPr>
        <p:spPr>
          <a:xfrm>
            <a:off x="7583261" y="6101882"/>
            <a:ext cx="1306015" cy="422163"/>
          </a:xfrm>
          <a:prstGeom prst="round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Yes</a:t>
            </a:r>
          </a:p>
        </p:txBody>
      </p:sp>
      <p:sp>
        <p:nvSpPr>
          <p:cNvPr id="25" name="Rectangle: Rounded Corners 24">
            <a:extLst>
              <a:ext uri="{FF2B5EF4-FFF2-40B4-BE49-F238E27FC236}">
                <a16:creationId xmlns:a16="http://schemas.microsoft.com/office/drawing/2014/main" id="{06715227-B7A5-46F9-A9E8-4079DA3139EC}"/>
              </a:ext>
            </a:extLst>
          </p:cNvPr>
          <p:cNvSpPr/>
          <p:nvPr/>
        </p:nvSpPr>
        <p:spPr>
          <a:xfrm>
            <a:off x="5909654" y="6101882"/>
            <a:ext cx="1250877" cy="422163"/>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Mostly</a:t>
            </a:r>
          </a:p>
        </p:txBody>
      </p:sp>
      <p:sp>
        <p:nvSpPr>
          <p:cNvPr id="26" name="Rectangle: Rounded Corners 33">
            <a:extLst>
              <a:ext uri="{FF2B5EF4-FFF2-40B4-BE49-F238E27FC236}">
                <a16:creationId xmlns:a16="http://schemas.microsoft.com/office/drawing/2014/main" id="{C434D4AD-9819-492F-802D-5711CB9392CC}"/>
              </a:ext>
            </a:extLst>
          </p:cNvPr>
          <p:cNvSpPr/>
          <p:nvPr/>
        </p:nvSpPr>
        <p:spPr>
          <a:xfrm>
            <a:off x="4150358" y="6101882"/>
            <a:ext cx="1336565" cy="422163"/>
          </a:xfrm>
          <a:prstGeom prst="round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Sometimes</a:t>
            </a:r>
          </a:p>
        </p:txBody>
      </p:sp>
      <p:sp>
        <p:nvSpPr>
          <p:cNvPr id="27" name="Rectangle: Rounded Corners 33">
            <a:extLst>
              <a:ext uri="{FF2B5EF4-FFF2-40B4-BE49-F238E27FC236}">
                <a16:creationId xmlns:a16="http://schemas.microsoft.com/office/drawing/2014/main" id="{7E1C3C51-5951-4622-9495-B9F9A4C0056C}"/>
              </a:ext>
            </a:extLst>
          </p:cNvPr>
          <p:cNvSpPr/>
          <p:nvPr/>
        </p:nvSpPr>
        <p:spPr>
          <a:xfrm>
            <a:off x="2217263" y="6101882"/>
            <a:ext cx="1510364" cy="422163"/>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Not really</a:t>
            </a:r>
          </a:p>
        </p:txBody>
      </p:sp>
      <p:sp>
        <p:nvSpPr>
          <p:cNvPr id="28" name="Rectangle: Rounded Corners 33">
            <a:extLst>
              <a:ext uri="{FF2B5EF4-FFF2-40B4-BE49-F238E27FC236}">
                <a16:creationId xmlns:a16="http://schemas.microsoft.com/office/drawing/2014/main" id="{8CA746BA-D770-44CF-B49F-3203A2B197DF}"/>
              </a:ext>
            </a:extLst>
          </p:cNvPr>
          <p:cNvSpPr/>
          <p:nvPr/>
        </p:nvSpPr>
        <p:spPr>
          <a:xfrm>
            <a:off x="284168" y="6101882"/>
            <a:ext cx="1510364" cy="422163"/>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No</a:t>
            </a:r>
          </a:p>
        </p:txBody>
      </p:sp>
      <p:pic>
        <p:nvPicPr>
          <p:cNvPr id="29" name="Picture 28">
            <a:extLst>
              <a:ext uri="{FF2B5EF4-FFF2-40B4-BE49-F238E27FC236}">
                <a16:creationId xmlns:a16="http://schemas.microsoft.com/office/drawing/2014/main" id="{41CED2AE-C9DB-4B52-BAF7-FB244DCB1CEB}"/>
              </a:ext>
            </a:extLst>
          </p:cNvPr>
          <p:cNvPicPr>
            <a:picLocks noChangeAspect="1"/>
          </p:cNvPicPr>
          <p:nvPr/>
        </p:nvPicPr>
        <p:blipFill rotWithShape="1">
          <a:blip r:embed="rId11" cstate="print">
            <a:duotone>
              <a:schemeClr val="accent5">
                <a:shade val="45000"/>
                <a:satMod val="135000"/>
              </a:schemeClr>
              <a:prstClr val="white"/>
            </a:duotone>
            <a:extLst>
              <a:ext uri="{BEBA8EAE-BF5A-486C-A8C5-ECC9F3942E4B}">
                <a14:imgProps xmlns:a14="http://schemas.microsoft.com/office/drawing/2010/main">
                  <a14:imgLayer r:embed="rId12">
                    <a14:imgEffect>
                      <a14:colorTemperature colorTemp="7200"/>
                    </a14:imgEffect>
                    <a14:imgEffect>
                      <a14:saturation sat="400000"/>
                    </a14:imgEffect>
                  </a14:imgLayer>
                </a14:imgProps>
              </a:ext>
              <a:ext uri="{28A0092B-C50C-407E-A947-70E740481C1C}">
                <a14:useLocalDpi xmlns:a14="http://schemas.microsoft.com/office/drawing/2010/main"/>
              </a:ext>
            </a:extLst>
          </a:blip>
          <a:srcRect/>
          <a:stretch/>
        </p:blipFill>
        <p:spPr>
          <a:xfrm>
            <a:off x="790507" y="4893703"/>
            <a:ext cx="580300" cy="1073322"/>
          </a:xfrm>
          <a:prstGeom prst="rect">
            <a:avLst/>
          </a:prstGeom>
        </p:spPr>
      </p:pic>
      <p:pic>
        <p:nvPicPr>
          <p:cNvPr id="30" name="Picture 29">
            <a:extLst>
              <a:ext uri="{FF2B5EF4-FFF2-40B4-BE49-F238E27FC236}">
                <a16:creationId xmlns:a16="http://schemas.microsoft.com/office/drawing/2014/main" id="{2C2EBDA7-4D5A-42B4-A511-786A8A4EAA4C}"/>
              </a:ext>
            </a:extLst>
          </p:cNvPr>
          <p:cNvPicPr>
            <a:picLocks noChangeAspect="1"/>
          </p:cNvPicPr>
          <p:nvPr/>
        </p:nvPicPr>
        <p:blipFill rotWithShape="1">
          <a:blip r:embed="rId13" cstate="screen">
            <a:duotone>
              <a:schemeClr val="accent1">
                <a:shade val="45000"/>
                <a:satMod val="135000"/>
              </a:schemeClr>
              <a:prstClr val="white"/>
            </a:duotone>
            <a:extLst>
              <a:ext uri="{28A0092B-C50C-407E-A947-70E740481C1C}">
                <a14:useLocalDpi xmlns:a14="http://schemas.microsoft.com/office/drawing/2010/main"/>
              </a:ext>
            </a:extLst>
          </a:blip>
          <a:srcRect l="27596" t="8931" r="63942" b="75419"/>
          <a:stretch/>
        </p:blipFill>
        <p:spPr>
          <a:xfrm>
            <a:off x="2685276" y="4893703"/>
            <a:ext cx="580300" cy="1073322"/>
          </a:xfrm>
          <a:prstGeom prst="rect">
            <a:avLst/>
          </a:prstGeom>
        </p:spPr>
      </p:pic>
      <p:pic>
        <p:nvPicPr>
          <p:cNvPr id="31" name="Picture 30">
            <a:extLst>
              <a:ext uri="{FF2B5EF4-FFF2-40B4-BE49-F238E27FC236}">
                <a16:creationId xmlns:a16="http://schemas.microsoft.com/office/drawing/2014/main" id="{1913FF2A-F1E6-42F8-B49D-FA1E02E8D022}"/>
              </a:ext>
            </a:extLst>
          </p:cNvPr>
          <p:cNvPicPr>
            <a:picLocks noChangeAspect="1"/>
          </p:cNvPicPr>
          <p:nvPr/>
        </p:nvPicPr>
        <p:blipFill rotWithShape="1">
          <a:blip r:embed="rId13" cstate="screen">
            <a:duotone>
              <a:schemeClr val="accent3">
                <a:shade val="45000"/>
                <a:satMod val="135000"/>
              </a:schemeClr>
              <a:prstClr val="white"/>
            </a:duotone>
            <a:extLst>
              <a:ext uri="{28A0092B-C50C-407E-A947-70E740481C1C}">
                <a14:useLocalDpi xmlns:a14="http://schemas.microsoft.com/office/drawing/2010/main"/>
              </a:ext>
            </a:extLst>
          </a:blip>
          <a:srcRect l="45923" t="9736" r="45545" b="74839"/>
          <a:stretch/>
        </p:blipFill>
        <p:spPr>
          <a:xfrm>
            <a:off x="4555196" y="4950047"/>
            <a:ext cx="585066" cy="1057859"/>
          </a:xfrm>
          <a:prstGeom prst="rect">
            <a:avLst/>
          </a:prstGeom>
        </p:spPr>
      </p:pic>
      <p:pic>
        <p:nvPicPr>
          <p:cNvPr id="32" name="Picture 31">
            <a:extLst>
              <a:ext uri="{FF2B5EF4-FFF2-40B4-BE49-F238E27FC236}">
                <a16:creationId xmlns:a16="http://schemas.microsoft.com/office/drawing/2014/main" id="{5FC57FAE-E062-4C47-BFD8-DA342DFE434A}"/>
              </a:ext>
            </a:extLst>
          </p:cNvPr>
          <p:cNvPicPr>
            <a:picLocks noChangeAspect="1"/>
          </p:cNvPicPr>
          <p:nvPr/>
        </p:nvPicPr>
        <p:blipFill rotWithShape="1">
          <a:blip r:embed="rId13" cstate="screen">
            <a:duotone>
              <a:schemeClr val="accent4">
                <a:shade val="45000"/>
                <a:satMod val="135000"/>
              </a:schemeClr>
              <a:prstClr val="white"/>
            </a:duotone>
            <a:extLst>
              <a:ext uri="{28A0092B-C50C-407E-A947-70E740481C1C}">
                <a14:useLocalDpi xmlns:a14="http://schemas.microsoft.com/office/drawing/2010/main"/>
              </a:ext>
            </a:extLst>
          </a:blip>
          <a:srcRect l="63562" t="9113" r="26574" b="75463"/>
          <a:stretch/>
        </p:blipFill>
        <p:spPr>
          <a:xfrm>
            <a:off x="6166467" y="4893703"/>
            <a:ext cx="676460" cy="1057859"/>
          </a:xfrm>
          <a:prstGeom prst="rect">
            <a:avLst/>
          </a:prstGeom>
        </p:spPr>
      </p:pic>
      <p:pic>
        <p:nvPicPr>
          <p:cNvPr id="33" name="Picture 32">
            <a:extLst>
              <a:ext uri="{FF2B5EF4-FFF2-40B4-BE49-F238E27FC236}">
                <a16:creationId xmlns:a16="http://schemas.microsoft.com/office/drawing/2014/main" id="{83386DF8-F36F-4963-BBCD-5972E1672BE0}"/>
              </a:ext>
            </a:extLst>
          </p:cNvPr>
          <p:cNvPicPr>
            <a:picLocks noChangeAspect="1"/>
          </p:cNvPicPr>
          <p:nvPr/>
        </p:nvPicPr>
        <p:blipFill rotWithShape="1">
          <a:blip r:embed="rId14" cstate="screen">
            <a:duotone>
              <a:schemeClr val="bg2">
                <a:shade val="45000"/>
                <a:satMod val="135000"/>
              </a:schemeClr>
              <a:prstClr val="white"/>
            </a:duotone>
            <a:extLst>
              <a:ext uri="{28A0092B-C50C-407E-A947-70E740481C1C}">
                <a14:useLocalDpi xmlns:a14="http://schemas.microsoft.com/office/drawing/2010/main"/>
              </a:ext>
            </a:extLst>
          </a:blip>
          <a:srcRect l="80674" t="9838" r="7893" b="76023"/>
          <a:stretch/>
        </p:blipFill>
        <p:spPr>
          <a:xfrm>
            <a:off x="7797574" y="4905673"/>
            <a:ext cx="783996" cy="969635"/>
          </a:xfrm>
          <a:prstGeom prst="rect">
            <a:avLst/>
          </a:prstGeom>
        </p:spPr>
      </p:pic>
      <p:sp>
        <p:nvSpPr>
          <p:cNvPr id="34" name="Oval 33">
            <a:extLst>
              <a:ext uri="{FF2B5EF4-FFF2-40B4-BE49-F238E27FC236}">
                <a16:creationId xmlns:a16="http://schemas.microsoft.com/office/drawing/2014/main" id="{240EAB9A-EF1E-4B4D-B1EC-2B1AC2C66E2E}"/>
              </a:ext>
            </a:extLst>
          </p:cNvPr>
          <p:cNvSpPr/>
          <p:nvPr/>
        </p:nvSpPr>
        <p:spPr>
          <a:xfrm>
            <a:off x="898801" y="5809665"/>
            <a:ext cx="360000" cy="360000"/>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1</a:t>
            </a:r>
          </a:p>
        </p:txBody>
      </p:sp>
      <p:sp>
        <p:nvSpPr>
          <p:cNvPr id="35" name="Oval 34">
            <a:extLst>
              <a:ext uri="{FF2B5EF4-FFF2-40B4-BE49-F238E27FC236}">
                <a16:creationId xmlns:a16="http://schemas.microsoft.com/office/drawing/2014/main" id="{32134F04-BBF5-4BD7-8AB1-7C375326A06B}"/>
              </a:ext>
            </a:extLst>
          </p:cNvPr>
          <p:cNvSpPr/>
          <p:nvPr/>
        </p:nvSpPr>
        <p:spPr>
          <a:xfrm>
            <a:off x="2768721" y="5809665"/>
            <a:ext cx="360000" cy="360000"/>
          </a:xfrm>
          <a:prstGeom prst="ellipse">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2</a:t>
            </a:r>
          </a:p>
        </p:txBody>
      </p:sp>
      <p:sp>
        <p:nvSpPr>
          <p:cNvPr id="36" name="Oval 35">
            <a:extLst>
              <a:ext uri="{FF2B5EF4-FFF2-40B4-BE49-F238E27FC236}">
                <a16:creationId xmlns:a16="http://schemas.microsoft.com/office/drawing/2014/main" id="{93AC1DE2-CF85-4519-AC8B-9B7E661E3385}"/>
              </a:ext>
            </a:extLst>
          </p:cNvPr>
          <p:cNvSpPr/>
          <p:nvPr/>
        </p:nvSpPr>
        <p:spPr>
          <a:xfrm>
            <a:off x="4648447" y="5809665"/>
            <a:ext cx="360000" cy="360000"/>
          </a:xfrm>
          <a:prstGeom prst="ellipse">
            <a:avLst/>
          </a:prstGeom>
          <a:solidFill>
            <a:schemeClr val="bg1"/>
          </a:solidFill>
          <a:ln w="2857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3</a:t>
            </a:r>
          </a:p>
        </p:txBody>
      </p:sp>
      <p:sp>
        <p:nvSpPr>
          <p:cNvPr id="37" name="Oval 36">
            <a:extLst>
              <a:ext uri="{FF2B5EF4-FFF2-40B4-BE49-F238E27FC236}">
                <a16:creationId xmlns:a16="http://schemas.microsoft.com/office/drawing/2014/main" id="{AD4EA70A-FE3F-4FDD-859B-361595565330}"/>
              </a:ext>
            </a:extLst>
          </p:cNvPr>
          <p:cNvSpPr/>
          <p:nvPr/>
        </p:nvSpPr>
        <p:spPr>
          <a:xfrm>
            <a:off x="6355092" y="5809665"/>
            <a:ext cx="360000" cy="360000"/>
          </a:xfrm>
          <a:prstGeom prst="ellipse">
            <a:avLst/>
          </a:prstGeom>
          <a:solidFill>
            <a:schemeClr val="bg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4</a:t>
            </a:r>
          </a:p>
        </p:txBody>
      </p:sp>
      <p:sp>
        <p:nvSpPr>
          <p:cNvPr id="38" name="Oval 37">
            <a:extLst>
              <a:ext uri="{FF2B5EF4-FFF2-40B4-BE49-F238E27FC236}">
                <a16:creationId xmlns:a16="http://schemas.microsoft.com/office/drawing/2014/main" id="{79A7A5FC-B3BE-4818-AF23-917D35F9CF5D}"/>
              </a:ext>
            </a:extLst>
          </p:cNvPr>
          <p:cNvSpPr/>
          <p:nvPr/>
        </p:nvSpPr>
        <p:spPr>
          <a:xfrm>
            <a:off x="8044213" y="5809665"/>
            <a:ext cx="360000" cy="360000"/>
          </a:xfrm>
          <a:prstGeom prst="ellipse">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5</a:t>
            </a:r>
          </a:p>
        </p:txBody>
      </p:sp>
      <p:pic>
        <p:nvPicPr>
          <p:cNvPr id="39" name="Picture 38">
            <a:extLst>
              <a:ext uri="{FF2B5EF4-FFF2-40B4-BE49-F238E27FC236}">
                <a16:creationId xmlns:a16="http://schemas.microsoft.com/office/drawing/2014/main" id="{82ECB6CC-C2D7-4121-AC33-259BBAD0242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26690" y="202504"/>
            <a:ext cx="993753" cy="956220"/>
          </a:xfrm>
          <a:prstGeom prst="rect">
            <a:avLst/>
          </a:prstGeom>
        </p:spPr>
      </p:pic>
    </p:spTree>
    <p:extLst>
      <p:ext uri="{BB962C8B-B14F-4D97-AF65-F5344CB8AC3E}">
        <p14:creationId xmlns:p14="http://schemas.microsoft.com/office/powerpoint/2010/main" val="3073093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9817" y="4985649"/>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Freeform: Shape 9"/>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a:cs typeface="Century Gothic"/>
            </a:endParaRPr>
          </a:p>
        </p:txBody>
      </p:sp>
      <p:sp>
        <p:nvSpPr>
          <p:cNvPr id="30"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33" name="Picture 2" descr="http://www.thehiveinsight.com/wp-content/themes/tsu/css/images/signs-right-star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248455"/>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Oval 48"/>
          <p:cNvSpPr/>
          <p:nvPr/>
        </p:nvSpPr>
        <p:spPr>
          <a:xfrm>
            <a:off x="5159789" y="1133174"/>
            <a:ext cx="1884045" cy="1161471"/>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Why are we talking about this?</a:t>
            </a:r>
          </a:p>
        </p:txBody>
      </p:sp>
      <p:sp>
        <p:nvSpPr>
          <p:cNvPr id="34" name="Rectangle 33">
            <a:extLst>
              <a:ext uri="{FF2B5EF4-FFF2-40B4-BE49-F238E27FC236}">
                <a16:creationId xmlns:a16="http://schemas.microsoft.com/office/drawing/2014/main" id="{F6A8BE44-1A33-E14F-A93D-56C9FC45491D}"/>
              </a:ext>
            </a:extLst>
          </p:cNvPr>
          <p:cNvSpPr/>
          <p:nvPr/>
        </p:nvSpPr>
        <p:spPr>
          <a:xfrm>
            <a:off x="6101812" y="2647243"/>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How much sleep do we need?</a:t>
            </a:r>
          </a:p>
        </p:txBody>
      </p:sp>
      <p:sp>
        <p:nvSpPr>
          <p:cNvPr id="22" name="Rectangle 21">
            <a:extLst>
              <a:ext uri="{FF2B5EF4-FFF2-40B4-BE49-F238E27FC236}">
                <a16:creationId xmlns:a16="http://schemas.microsoft.com/office/drawing/2014/main" id="{10DE629B-225D-4276-8FA0-615025A19D2C}"/>
              </a:ext>
            </a:extLst>
          </p:cNvPr>
          <p:cNvSpPr/>
          <p:nvPr/>
        </p:nvSpPr>
        <p:spPr>
          <a:xfrm>
            <a:off x="1888818" y="1214964"/>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Starter: Put a finger down…</a:t>
            </a:r>
          </a:p>
        </p:txBody>
      </p:sp>
      <p:sp>
        <p:nvSpPr>
          <p:cNvPr id="27" name="Oval 26">
            <a:extLst>
              <a:ext uri="{FF2B5EF4-FFF2-40B4-BE49-F238E27FC236}">
                <a16:creationId xmlns:a16="http://schemas.microsoft.com/office/drawing/2014/main" id="{001CFEF7-42AC-4E0D-959C-7DD6150B6DE3}"/>
              </a:ext>
            </a:extLst>
          </p:cNvPr>
          <p:cNvSpPr/>
          <p:nvPr/>
        </p:nvSpPr>
        <p:spPr>
          <a:xfrm>
            <a:off x="3067907" y="2876260"/>
            <a:ext cx="1823400" cy="1171656"/>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a:ea typeface="Lato" panose="020F0502020204030203" pitchFamily="34" charset="0"/>
                <a:cs typeface="Century Gothic"/>
              </a:rPr>
              <a:t>How do we know?</a:t>
            </a:r>
          </a:p>
        </p:txBody>
      </p:sp>
      <p:pic>
        <p:nvPicPr>
          <p:cNvPr id="35" name="Picture 34">
            <a:extLst>
              <a:ext uri="{FF2B5EF4-FFF2-40B4-BE49-F238E27FC236}">
                <a16:creationId xmlns:a16="http://schemas.microsoft.com/office/drawing/2014/main" id="{314164F0-5457-4CDB-B7BD-4DD321618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6791" y="695118"/>
            <a:ext cx="654377" cy="980728"/>
          </a:xfrm>
          <a:prstGeom prst="rect">
            <a:avLst/>
          </a:prstGeom>
        </p:spPr>
      </p:pic>
      <p:sp>
        <p:nvSpPr>
          <p:cNvPr id="39" name="Rectangle 38">
            <a:extLst>
              <a:ext uri="{FF2B5EF4-FFF2-40B4-BE49-F238E27FC236}">
                <a16:creationId xmlns:a16="http://schemas.microsoft.com/office/drawing/2014/main" id="{4FEDFDFF-534F-4B44-8174-C7BF69F72672}"/>
              </a:ext>
            </a:extLst>
          </p:cNvPr>
          <p:cNvSpPr/>
          <p:nvPr/>
        </p:nvSpPr>
        <p:spPr>
          <a:xfrm>
            <a:off x="5270847" y="5063996"/>
            <a:ext cx="1487380" cy="1180436"/>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tx1"/>
                </a:solidFill>
                <a:latin typeface="Century Gothic"/>
                <a:ea typeface="Lato" panose="020F0502020204030203" pitchFamily="34" charset="0"/>
                <a:cs typeface="Century Gothic"/>
              </a:rPr>
              <a:t>Extension:</a:t>
            </a:r>
          </a:p>
          <a:p>
            <a:pPr algn="ctr"/>
            <a:r>
              <a:rPr lang="en-GB" dirty="0">
                <a:solidFill>
                  <a:schemeClr val="tx1"/>
                </a:solidFill>
                <a:latin typeface="Century Gothic"/>
                <a:ea typeface="Lato" panose="020F0502020204030203" pitchFamily="34" charset="0"/>
                <a:cs typeface="Century Gothic"/>
              </a:rPr>
              <a:t>Top-tips!</a:t>
            </a:r>
          </a:p>
        </p:txBody>
      </p:sp>
      <p:sp>
        <p:nvSpPr>
          <p:cNvPr id="41" name="Oval 40">
            <a:extLst>
              <a:ext uri="{FF2B5EF4-FFF2-40B4-BE49-F238E27FC236}">
                <a16:creationId xmlns:a16="http://schemas.microsoft.com/office/drawing/2014/main" id="{5F3F5310-6DE5-4B33-846C-0D77C1D35DAD}"/>
              </a:ext>
            </a:extLst>
          </p:cNvPr>
          <p:cNvSpPr/>
          <p:nvPr/>
        </p:nvSpPr>
        <p:spPr>
          <a:xfrm>
            <a:off x="2602853" y="4985649"/>
            <a:ext cx="1581785" cy="1247434"/>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Vote!</a:t>
            </a:r>
          </a:p>
        </p:txBody>
      </p:sp>
      <p:sp>
        <p:nvSpPr>
          <p:cNvPr id="25" name="Rectangle 24">
            <a:extLst>
              <a:ext uri="{FF2B5EF4-FFF2-40B4-BE49-F238E27FC236}">
                <a16:creationId xmlns:a16="http://schemas.microsoft.com/office/drawing/2014/main" id="{FF2F8BF6-BDA2-432E-B042-9E0C6BE29C30}"/>
              </a:ext>
            </a:extLst>
          </p:cNvPr>
          <p:cNvSpPr/>
          <p:nvPr/>
        </p:nvSpPr>
        <p:spPr>
          <a:xfrm>
            <a:off x="681478" y="3756043"/>
            <a:ext cx="1713600" cy="1108800"/>
          </a:xfrm>
          <a:prstGeom prst="rect">
            <a:avLst/>
          </a:prstGeom>
          <a:solidFill>
            <a:schemeClr val="accent5"/>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Are they getting enough?</a:t>
            </a:r>
          </a:p>
        </p:txBody>
      </p:sp>
      <p:pic>
        <p:nvPicPr>
          <p:cNvPr id="23" name="Picture 22">
            <a:extLst>
              <a:ext uri="{FF2B5EF4-FFF2-40B4-BE49-F238E27FC236}">
                <a16:creationId xmlns:a16="http://schemas.microsoft.com/office/drawing/2014/main" id="{FB6904B1-93A7-4D8B-802C-16F48733E9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654" y="3593904"/>
            <a:ext cx="993753" cy="956220"/>
          </a:xfrm>
          <a:prstGeom prst="rect">
            <a:avLst/>
          </a:prstGeom>
        </p:spPr>
      </p:pic>
      <p:pic>
        <p:nvPicPr>
          <p:cNvPr id="18" name="Picture 17">
            <a:extLst>
              <a:ext uri="{FF2B5EF4-FFF2-40B4-BE49-F238E27FC236}">
                <a16:creationId xmlns:a16="http://schemas.microsoft.com/office/drawing/2014/main" id="{8657D8C0-DD71-4ED9-A7DC-E5A44B0D0B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40" name="Picture 39">
            <a:extLst>
              <a:ext uri="{FF2B5EF4-FFF2-40B4-BE49-F238E27FC236}">
                <a16:creationId xmlns:a16="http://schemas.microsoft.com/office/drawing/2014/main" id="{0CC3D397-6B9E-4B87-A82C-3D2EBF544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3242" y="4542224"/>
            <a:ext cx="993753" cy="1967950"/>
          </a:xfrm>
          <a:prstGeom prst="rect">
            <a:avLst/>
          </a:prstGeom>
        </p:spPr>
      </p:pic>
      <p:pic>
        <p:nvPicPr>
          <p:cNvPr id="21" name="Picture 20">
            <a:extLst>
              <a:ext uri="{FF2B5EF4-FFF2-40B4-BE49-F238E27FC236}">
                <a16:creationId xmlns:a16="http://schemas.microsoft.com/office/drawing/2014/main" id="{1CD5F25B-228B-465F-9728-9F1581CAC9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7583264" y="2345693"/>
            <a:ext cx="425989" cy="507583"/>
          </a:xfrm>
          <a:prstGeom prst="rect">
            <a:avLst/>
          </a:prstGeom>
        </p:spPr>
      </p:pic>
      <p:pic>
        <p:nvPicPr>
          <p:cNvPr id="19" name="Picture 18" descr="A picture containing table, room, bedroom&#10;&#10;Description automatically generated">
            <a:extLst>
              <a:ext uri="{FF2B5EF4-FFF2-40B4-BE49-F238E27FC236}">
                <a16:creationId xmlns:a16="http://schemas.microsoft.com/office/drawing/2014/main" id="{539D636C-1B10-4BBF-B0EC-13758282A832}"/>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3833953" y="883440"/>
            <a:ext cx="866747" cy="971665"/>
          </a:xfrm>
          <a:prstGeom prst="rect">
            <a:avLst/>
          </a:prstGeom>
        </p:spPr>
      </p:pic>
      <p:pic>
        <p:nvPicPr>
          <p:cNvPr id="20" name="Picture 19" descr="A picture containing table, room, bedroom&#10;&#10;Description automatically generated">
            <a:extLst>
              <a:ext uri="{FF2B5EF4-FFF2-40B4-BE49-F238E27FC236}">
                <a16:creationId xmlns:a16="http://schemas.microsoft.com/office/drawing/2014/main" id="{D1DAC71E-36A7-4B12-BD57-DFD599C09E69}"/>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189311">
            <a:off x="7298137" y="1174262"/>
            <a:ext cx="1134359" cy="933058"/>
          </a:xfrm>
          <a:prstGeom prst="rect">
            <a:avLst/>
          </a:prstGeom>
        </p:spPr>
      </p:pic>
      <p:pic>
        <p:nvPicPr>
          <p:cNvPr id="24" name="Picture 23" descr="A picture containing table, room, bedroom&#10;&#10;Description automatically generated">
            <a:extLst>
              <a:ext uri="{FF2B5EF4-FFF2-40B4-BE49-F238E27FC236}">
                <a16:creationId xmlns:a16="http://schemas.microsoft.com/office/drawing/2014/main" id="{C7DE7DAE-E0AB-403A-BC07-9850DB968871}"/>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53438" y="2406227"/>
            <a:ext cx="1148374" cy="1038416"/>
          </a:xfrm>
          <a:prstGeom prst="rect">
            <a:avLst/>
          </a:prstGeom>
        </p:spPr>
      </p:pic>
      <p:pic>
        <p:nvPicPr>
          <p:cNvPr id="26" name="Picture 25" descr="A picture containing table, room, bedroom&#10;&#10;Description automatically generated">
            <a:extLst>
              <a:ext uri="{FF2B5EF4-FFF2-40B4-BE49-F238E27FC236}">
                <a16:creationId xmlns:a16="http://schemas.microsoft.com/office/drawing/2014/main" id="{E5535A14-D8B3-4217-A7FD-FD2A9038020A}"/>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1213640">
            <a:off x="2152593" y="2611884"/>
            <a:ext cx="765984" cy="1064404"/>
          </a:xfrm>
          <a:prstGeom prst="rect">
            <a:avLst/>
          </a:prstGeom>
        </p:spPr>
      </p:pic>
      <p:pic>
        <p:nvPicPr>
          <p:cNvPr id="31" name="Picture 30" descr="A picture containing table, room, bedroom&#10;&#10;Description automatically generated">
            <a:extLst>
              <a:ext uri="{FF2B5EF4-FFF2-40B4-BE49-F238E27FC236}">
                <a16:creationId xmlns:a16="http://schemas.microsoft.com/office/drawing/2014/main" id="{3A6508D2-B816-4641-8DC3-E2E695911D09}"/>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894839" y="4004946"/>
            <a:ext cx="981150" cy="1074555"/>
          </a:xfrm>
          <a:prstGeom prst="rect">
            <a:avLst/>
          </a:prstGeom>
        </p:spPr>
      </p:pic>
      <p:pic>
        <p:nvPicPr>
          <p:cNvPr id="36" name="Picture 35" descr="A picture containing table, room, bedroom&#10;&#10;Description automatically generated">
            <a:extLst>
              <a:ext uri="{FF2B5EF4-FFF2-40B4-BE49-F238E27FC236}">
                <a16:creationId xmlns:a16="http://schemas.microsoft.com/office/drawing/2014/main" id="{4086F218-7768-4BF2-8314-2F88E39D8E33}"/>
              </a:ext>
            </a:extLst>
          </p:cNvPr>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90755">
            <a:off x="6070443" y="4303878"/>
            <a:ext cx="959573" cy="971665"/>
          </a:xfrm>
          <a:prstGeom prst="rect">
            <a:avLst/>
          </a:prstGeom>
        </p:spPr>
      </p:pic>
    </p:spTree>
    <p:extLst>
      <p:ext uri="{BB962C8B-B14F-4D97-AF65-F5344CB8AC3E}">
        <p14:creationId xmlns:p14="http://schemas.microsoft.com/office/powerpoint/2010/main" val="265888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Are they getting enough?</a:t>
            </a:r>
          </a:p>
        </p:txBody>
      </p:sp>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6" name="Picture 5">
            <a:extLst>
              <a:ext uri="{FF2B5EF4-FFF2-40B4-BE49-F238E27FC236}">
                <a16:creationId xmlns:a16="http://schemas.microsoft.com/office/drawing/2014/main" id="{E7E50704-1469-4171-804B-A6C46283AF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sp>
        <p:nvSpPr>
          <p:cNvPr id="7" name="Cloud 6">
            <a:extLst>
              <a:ext uri="{FF2B5EF4-FFF2-40B4-BE49-F238E27FC236}">
                <a16:creationId xmlns:a16="http://schemas.microsoft.com/office/drawing/2014/main" id="{25FB7DAA-F964-4BDC-979D-1AFF11AC20A2}"/>
              </a:ext>
            </a:extLst>
          </p:cNvPr>
          <p:cNvSpPr/>
          <p:nvPr/>
        </p:nvSpPr>
        <p:spPr>
          <a:xfrm>
            <a:off x="1107011" y="1894204"/>
            <a:ext cx="6929978" cy="3428813"/>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Discuss (5-10 mins)</a:t>
            </a:r>
          </a:p>
          <a:p>
            <a:pPr algn="ctr"/>
            <a:r>
              <a:rPr lang="en-GB" dirty="0"/>
              <a:t>Read the different situations and decide if it looks like they’re getting enough sleep or not. If you think they are, put your thumbs up, if they’re not, put your thumbs down. </a:t>
            </a:r>
            <a:r>
              <a:rPr lang="en-GB" b="1" dirty="0"/>
              <a:t>Remember to explain your reasons why!</a:t>
            </a:r>
          </a:p>
        </p:txBody>
      </p:sp>
      <p:sp>
        <p:nvSpPr>
          <p:cNvPr id="8" name="Rectangle: Rounded Corners 7">
            <a:extLst>
              <a:ext uri="{FF2B5EF4-FFF2-40B4-BE49-F238E27FC236}">
                <a16:creationId xmlns:a16="http://schemas.microsoft.com/office/drawing/2014/main" id="{EFC8C2FC-5296-4229-BDFB-1F3F886308FA}"/>
              </a:ext>
            </a:extLst>
          </p:cNvPr>
          <p:cNvSpPr/>
          <p:nvPr/>
        </p:nvSpPr>
        <p:spPr>
          <a:xfrm>
            <a:off x="812747" y="924477"/>
            <a:ext cx="7152032" cy="84210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 spot the signs of someone who isn’t getting enough sleep?</a:t>
            </a:r>
            <a:endParaRPr lang="en-GB" b="1" dirty="0"/>
          </a:p>
        </p:txBody>
      </p:sp>
      <p:pic>
        <p:nvPicPr>
          <p:cNvPr id="10" name="Picture 9" descr="Image result for thumbs up thumbs down cartoon">
            <a:extLst>
              <a:ext uri="{FF2B5EF4-FFF2-40B4-BE49-F238E27FC236}">
                <a16:creationId xmlns:a16="http://schemas.microsoft.com/office/drawing/2014/main" id="{B3B6241B-5A3B-4643-B6D3-8EF1B0AE4020}"/>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16746" y="5240451"/>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thumbs up thumbs down cartoon">
            <a:extLst>
              <a:ext uri="{FF2B5EF4-FFF2-40B4-BE49-F238E27FC236}">
                <a16:creationId xmlns:a16="http://schemas.microsoft.com/office/drawing/2014/main" id="{D02A8E9E-3648-446A-876E-D4C624FC2A9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791897" y="5240451"/>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49CCFCFD-9E99-4D0F-8D8B-E0F803CA0A31}"/>
              </a:ext>
            </a:extLst>
          </p:cNvPr>
          <p:cNvSpPr/>
          <p:nvPr/>
        </p:nvSpPr>
        <p:spPr>
          <a:xfrm>
            <a:off x="1643054" y="5683425"/>
            <a:ext cx="2160000" cy="810561"/>
          </a:xfrm>
          <a:prstGeom prst="wedgeRoundRectCallout">
            <a:avLst>
              <a:gd name="adj1" fmla="val -58646"/>
              <a:gd name="adj2" fmla="val -39777"/>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They’ve had enough sleep!</a:t>
            </a:r>
          </a:p>
        </p:txBody>
      </p:sp>
      <p:sp>
        <p:nvSpPr>
          <p:cNvPr id="15" name="Speech Bubble: Rectangle with Corners Rounded 14">
            <a:extLst>
              <a:ext uri="{FF2B5EF4-FFF2-40B4-BE49-F238E27FC236}">
                <a16:creationId xmlns:a16="http://schemas.microsoft.com/office/drawing/2014/main" id="{8095596C-C277-490F-A797-9F60A06E285D}"/>
              </a:ext>
            </a:extLst>
          </p:cNvPr>
          <p:cNvSpPr/>
          <p:nvPr/>
        </p:nvSpPr>
        <p:spPr>
          <a:xfrm>
            <a:off x="5538921" y="5683424"/>
            <a:ext cx="2160000" cy="810561"/>
          </a:xfrm>
          <a:prstGeom prst="wedgeRoundRectCallout">
            <a:avLst>
              <a:gd name="adj1" fmla="val 54981"/>
              <a:gd name="adj2" fmla="val -67980"/>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They’ve not had enough sleep!</a:t>
            </a:r>
          </a:p>
        </p:txBody>
      </p:sp>
    </p:spTree>
    <p:extLst>
      <p:ext uri="{BB962C8B-B14F-4D97-AF65-F5344CB8AC3E}">
        <p14:creationId xmlns:p14="http://schemas.microsoft.com/office/powerpoint/2010/main" val="338918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14">
            <a:extLst>
              <a:ext uri="{FF2B5EF4-FFF2-40B4-BE49-F238E27FC236}">
                <a16:creationId xmlns:a16="http://schemas.microsoft.com/office/drawing/2014/main" id="{8C16DB5E-A906-4056-A13A-A4BBEB2879F4}"/>
              </a:ext>
            </a:extLst>
          </p:cNvPr>
          <p:cNvSpPr/>
          <p:nvPr/>
        </p:nvSpPr>
        <p:spPr>
          <a:xfrm>
            <a:off x="243628" y="289629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How to use this lesson…</a:t>
            </a:r>
            <a:endParaRPr lang="en-GB" sz="2500" b="1" dirty="0">
              <a:solidFill>
                <a:schemeClr val="tx1"/>
              </a:solidFill>
              <a:latin typeface="Century Gothic" panose="020B0502020202020204" pitchFamily="34" charset="0"/>
              <a:ea typeface="Lato"/>
              <a:cs typeface="Lato"/>
              <a:sym typeface="Lato"/>
            </a:endParaRPr>
          </a:p>
        </p:txBody>
      </p:sp>
      <p:sp>
        <p:nvSpPr>
          <p:cNvPr id="10" name="Rectangle: Rounded Corners 9">
            <a:extLst>
              <a:ext uri="{FF2B5EF4-FFF2-40B4-BE49-F238E27FC236}">
                <a16:creationId xmlns:a16="http://schemas.microsoft.com/office/drawing/2014/main" id="{48F5E4A2-4A10-4B61-9E42-2C09D862934D}"/>
              </a:ext>
            </a:extLst>
          </p:cNvPr>
          <p:cNvSpPr/>
          <p:nvPr/>
        </p:nvSpPr>
        <p:spPr>
          <a:xfrm>
            <a:off x="643807" y="4027236"/>
            <a:ext cx="2304188" cy="1287817"/>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Find this button </a:t>
            </a:r>
            <a:r>
              <a:rPr lang="en-GB" sz="1500" dirty="0"/>
              <a:t>in the bottom right of you screen to </a:t>
            </a:r>
            <a:r>
              <a:rPr lang="en-GB" sz="1500" b="1" dirty="0"/>
              <a:t>start your lesson.</a:t>
            </a:r>
          </a:p>
        </p:txBody>
      </p:sp>
      <p:sp>
        <p:nvSpPr>
          <p:cNvPr id="11" name="Rectangle: Rounded Corners 10">
            <a:extLst>
              <a:ext uri="{FF2B5EF4-FFF2-40B4-BE49-F238E27FC236}">
                <a16:creationId xmlns:a16="http://schemas.microsoft.com/office/drawing/2014/main" id="{BE19C451-EB22-4582-A982-3BD4F4A4C9E7}"/>
              </a:ext>
            </a:extLst>
          </p:cNvPr>
          <p:cNvSpPr/>
          <p:nvPr/>
        </p:nvSpPr>
        <p:spPr>
          <a:xfrm>
            <a:off x="3563476" y="4027237"/>
            <a:ext cx="2304189" cy="1287816"/>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Use the </a:t>
            </a:r>
            <a:r>
              <a:rPr lang="en-GB" sz="1500" b="1" dirty="0"/>
              <a:t>arrow keys </a:t>
            </a:r>
            <a:r>
              <a:rPr lang="en-GB" sz="1500" dirty="0"/>
              <a:t>to </a:t>
            </a:r>
            <a:r>
              <a:rPr lang="en-GB" sz="1500" b="1" dirty="0"/>
              <a:t>go forwards and backwards </a:t>
            </a:r>
            <a:r>
              <a:rPr lang="en-GB" sz="1500" dirty="0"/>
              <a:t>through your lesson.</a:t>
            </a:r>
            <a:endParaRPr lang="en-GB" sz="1500" dirty="0">
              <a:highlight>
                <a:srgbClr val="FFFF00"/>
              </a:highlight>
            </a:endParaRPr>
          </a:p>
        </p:txBody>
      </p:sp>
      <p:sp>
        <p:nvSpPr>
          <p:cNvPr id="12" name="Rectangle: Rounded Corners 11">
            <a:extLst>
              <a:ext uri="{FF2B5EF4-FFF2-40B4-BE49-F238E27FC236}">
                <a16:creationId xmlns:a16="http://schemas.microsoft.com/office/drawing/2014/main" id="{7DC2F520-5CE8-49BC-9934-06026E159DD5}"/>
              </a:ext>
            </a:extLst>
          </p:cNvPr>
          <p:cNvSpPr/>
          <p:nvPr/>
        </p:nvSpPr>
        <p:spPr>
          <a:xfrm>
            <a:off x="6388652" y="4021479"/>
            <a:ext cx="2304189" cy="1300850"/>
          </a:xfrm>
          <a:prstGeom prst="round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To go back to your normal screen</a:t>
            </a:r>
            <a:r>
              <a:rPr lang="en-GB" sz="1500" b="1" dirty="0"/>
              <a:t>, press the esc key</a:t>
            </a:r>
            <a:r>
              <a:rPr lang="en-GB" sz="1500" dirty="0"/>
              <a:t> on your keyboard.</a:t>
            </a:r>
          </a:p>
        </p:txBody>
      </p:sp>
      <p:sp>
        <p:nvSpPr>
          <p:cNvPr id="13" name="Rectangle: Rounded Corners 12">
            <a:extLst>
              <a:ext uri="{FF2B5EF4-FFF2-40B4-BE49-F238E27FC236}">
                <a16:creationId xmlns:a16="http://schemas.microsoft.com/office/drawing/2014/main" id="{7E870F19-20A7-4DD9-BEDB-82A5018F16F9}"/>
              </a:ext>
            </a:extLst>
          </p:cNvPr>
          <p:cNvSpPr/>
          <p:nvPr/>
        </p:nvSpPr>
        <p:spPr>
          <a:xfrm>
            <a:off x="345082" y="5618314"/>
            <a:ext cx="2727727" cy="947179"/>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In the classroom? </a:t>
            </a:r>
          </a:p>
          <a:p>
            <a:pPr algn="ctr"/>
            <a:r>
              <a:rPr lang="en-GB" sz="1300" dirty="0">
                <a:solidFill>
                  <a:schemeClr val="bg1"/>
                </a:solidFill>
              </a:rPr>
              <a:t>You need the same things, but will need to swap the parent for a partner!</a:t>
            </a:r>
          </a:p>
        </p:txBody>
      </p:sp>
      <p:sp>
        <p:nvSpPr>
          <p:cNvPr id="20" name="Rectangle: Rounded Corners 19">
            <a:extLst>
              <a:ext uri="{FF2B5EF4-FFF2-40B4-BE49-F238E27FC236}">
                <a16:creationId xmlns:a16="http://schemas.microsoft.com/office/drawing/2014/main" id="{05DE318A-69E4-41CB-AE00-5DC143B00D4E}"/>
              </a:ext>
            </a:extLst>
          </p:cNvPr>
          <p:cNvSpPr/>
          <p:nvPr/>
        </p:nvSpPr>
        <p:spPr>
          <a:xfrm>
            <a:off x="3208137" y="5618314"/>
            <a:ext cx="2727727" cy="947179"/>
          </a:xfrm>
          <a:prstGeom prst="roundRect">
            <a:avLst/>
          </a:prstGeom>
          <a:solidFill>
            <a:srgbClr val="DF6068">
              <a:alpha val="63922"/>
            </a:srgbClr>
          </a:solidFill>
          <a:ln w="28575">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Parents’ &amp; Carers’ Note: </a:t>
            </a:r>
          </a:p>
          <a:p>
            <a:pPr algn="ctr"/>
            <a:r>
              <a:rPr lang="en-GB" sz="1300" dirty="0">
                <a:solidFill>
                  <a:schemeClr val="bg1"/>
                </a:solidFill>
              </a:rPr>
              <a:t>Please see the Notes section below each slide for any further guidance. </a:t>
            </a:r>
          </a:p>
        </p:txBody>
      </p:sp>
      <p:sp>
        <p:nvSpPr>
          <p:cNvPr id="16" name="Shape 114">
            <a:extLst>
              <a:ext uri="{FF2B5EF4-FFF2-40B4-BE49-F238E27FC236}">
                <a16:creationId xmlns:a16="http://schemas.microsoft.com/office/drawing/2014/main" id="{76C3CDE3-1A0A-4D27-849C-4B8B0B93A752}"/>
              </a:ext>
            </a:extLst>
          </p:cNvPr>
          <p:cNvSpPr/>
          <p:nvPr/>
        </p:nvSpPr>
        <p:spPr>
          <a:xfrm>
            <a:off x="243629" y="23177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Learning from home?</a:t>
            </a:r>
            <a:endParaRPr lang="en-GB" sz="2500" b="1" dirty="0">
              <a:solidFill>
                <a:schemeClr val="tx1"/>
              </a:solidFill>
              <a:latin typeface="Century Gothic" panose="020B0502020202020204" pitchFamily="34" charset="0"/>
              <a:ea typeface="Lato"/>
              <a:cs typeface="Lato"/>
              <a:sym typeface="Lato"/>
            </a:endParaRPr>
          </a:p>
        </p:txBody>
      </p:sp>
      <p:sp>
        <p:nvSpPr>
          <p:cNvPr id="17" name="Rectangle: Rounded Corners 16">
            <a:extLst>
              <a:ext uri="{FF2B5EF4-FFF2-40B4-BE49-F238E27FC236}">
                <a16:creationId xmlns:a16="http://schemas.microsoft.com/office/drawing/2014/main" id="{E062C256-F089-49C1-9506-40BCFC38E7B2}"/>
              </a:ext>
            </a:extLst>
          </p:cNvPr>
          <p:cNvSpPr/>
          <p:nvPr/>
        </p:nvSpPr>
        <p:spPr>
          <a:xfrm>
            <a:off x="349098" y="739938"/>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Here are some </a:t>
            </a:r>
            <a:r>
              <a:rPr lang="en-GB" sz="1500" b="1" dirty="0"/>
              <a:t>ideas of how to get the most out of this lesson at home</a:t>
            </a:r>
            <a:r>
              <a:rPr lang="en-GB" sz="1500" dirty="0"/>
              <a:t>. </a:t>
            </a:r>
          </a:p>
        </p:txBody>
      </p:sp>
      <p:sp>
        <p:nvSpPr>
          <p:cNvPr id="19" name="Rectangle: Rounded Corners 18">
            <a:extLst>
              <a:ext uri="{FF2B5EF4-FFF2-40B4-BE49-F238E27FC236}">
                <a16:creationId xmlns:a16="http://schemas.microsoft.com/office/drawing/2014/main" id="{51372078-5239-46A8-8AEB-81847EA769FE}"/>
              </a:ext>
            </a:extLst>
          </p:cNvPr>
          <p:cNvSpPr/>
          <p:nvPr/>
        </p:nvSpPr>
        <p:spPr>
          <a:xfrm>
            <a:off x="643807" y="1331738"/>
            <a:ext cx="2304188" cy="1300853"/>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Share your thoughts </a:t>
            </a:r>
            <a:r>
              <a:rPr lang="en-GB" sz="1500" dirty="0"/>
              <a:t>with the </a:t>
            </a:r>
            <a:r>
              <a:rPr lang="en-GB" sz="1500" b="1" dirty="0"/>
              <a:t>parent, family member or caregiver </a:t>
            </a:r>
            <a:r>
              <a:rPr lang="en-GB" sz="1500" dirty="0"/>
              <a:t>who’s helping you!</a:t>
            </a:r>
          </a:p>
        </p:txBody>
      </p:sp>
      <p:sp>
        <p:nvSpPr>
          <p:cNvPr id="21" name="Rectangle: Rounded Corners 20">
            <a:extLst>
              <a:ext uri="{FF2B5EF4-FFF2-40B4-BE49-F238E27FC236}">
                <a16:creationId xmlns:a16="http://schemas.microsoft.com/office/drawing/2014/main" id="{70A948B8-DB88-42C5-95FC-B4395C309933}"/>
              </a:ext>
            </a:extLst>
          </p:cNvPr>
          <p:cNvSpPr/>
          <p:nvPr/>
        </p:nvSpPr>
        <p:spPr>
          <a:xfrm>
            <a:off x="3563477" y="1330924"/>
            <a:ext cx="2304189" cy="1300852"/>
          </a:xfrm>
          <a:prstGeom prst="roundRect">
            <a:avLst/>
          </a:prstGeom>
          <a:solidFill>
            <a:schemeClr val="tx2">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Talk to someone else in your family</a:t>
            </a:r>
            <a:r>
              <a:rPr lang="en-GB" sz="1500" dirty="0"/>
              <a:t>, like a brother or sister, and </a:t>
            </a:r>
            <a:r>
              <a:rPr lang="en-GB" sz="1500" b="1" dirty="0"/>
              <a:t>find out their opinions! </a:t>
            </a:r>
          </a:p>
        </p:txBody>
      </p:sp>
      <p:sp>
        <p:nvSpPr>
          <p:cNvPr id="22" name="Rectangle: Rounded Corners 21">
            <a:extLst>
              <a:ext uri="{FF2B5EF4-FFF2-40B4-BE49-F238E27FC236}">
                <a16:creationId xmlns:a16="http://schemas.microsoft.com/office/drawing/2014/main" id="{FD54D12C-E7D6-4574-B5C9-758997D7276B}"/>
              </a:ext>
            </a:extLst>
          </p:cNvPr>
          <p:cNvSpPr/>
          <p:nvPr/>
        </p:nvSpPr>
        <p:spPr>
          <a:xfrm>
            <a:off x="6388652" y="1330924"/>
            <a:ext cx="2304189" cy="1300851"/>
          </a:xfrm>
          <a:prstGeom prst="roundRect">
            <a:avLst/>
          </a:prstGeom>
          <a:solidFill>
            <a:schemeClr val="tx2">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For some of the activities, you might need </a:t>
            </a:r>
            <a:r>
              <a:rPr lang="en-GB" sz="1500" b="1" dirty="0"/>
              <a:t>a pen &amp; paper </a:t>
            </a:r>
            <a:r>
              <a:rPr lang="en-GB" sz="1500" dirty="0"/>
              <a:t>as you </a:t>
            </a:r>
            <a:r>
              <a:rPr lang="en-GB" sz="1500" b="1" dirty="0"/>
              <a:t>get creative!</a:t>
            </a:r>
          </a:p>
        </p:txBody>
      </p:sp>
      <p:pic>
        <p:nvPicPr>
          <p:cNvPr id="29" name="Picture 6" descr="Brainstorm Skill icon">
            <a:extLst>
              <a:ext uri="{FF2B5EF4-FFF2-40B4-BE49-F238E27FC236}">
                <a16:creationId xmlns:a16="http://schemas.microsoft.com/office/drawing/2014/main" id="{1F3DE9F0-8D65-48A0-8FD5-B800D3DA32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9619" y="2086598"/>
            <a:ext cx="683005" cy="68300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Thinking Bubble icon">
            <a:extLst>
              <a:ext uri="{FF2B5EF4-FFF2-40B4-BE49-F238E27FC236}">
                <a16:creationId xmlns:a16="http://schemas.microsoft.com/office/drawing/2014/main" id="{1CA16BE9-5251-4E1F-9A1D-6EDC562768A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08137" y="2119712"/>
            <a:ext cx="683005" cy="68300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Rounded Corners 31">
            <a:extLst>
              <a:ext uri="{FF2B5EF4-FFF2-40B4-BE49-F238E27FC236}">
                <a16:creationId xmlns:a16="http://schemas.microsoft.com/office/drawing/2014/main" id="{809F4B26-C528-4F19-9FA5-17181D75B2B9}"/>
              </a:ext>
            </a:extLst>
          </p:cNvPr>
          <p:cNvSpPr/>
          <p:nvPr/>
        </p:nvSpPr>
        <p:spPr>
          <a:xfrm>
            <a:off x="349097" y="3411305"/>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Use these buttons </a:t>
            </a:r>
            <a:r>
              <a:rPr lang="en-GB" sz="1500" dirty="0"/>
              <a:t>to get the most out of your lesson.</a:t>
            </a:r>
          </a:p>
        </p:txBody>
      </p:sp>
      <p:sp>
        <p:nvSpPr>
          <p:cNvPr id="9" name="Rectangle 8">
            <a:extLst>
              <a:ext uri="{FF2B5EF4-FFF2-40B4-BE49-F238E27FC236}">
                <a16:creationId xmlns:a16="http://schemas.microsoft.com/office/drawing/2014/main" id="{3541D2BD-05BE-45BA-A9D6-9EC489DF718E}"/>
              </a:ext>
            </a:extLst>
          </p:cNvPr>
          <p:cNvSpPr/>
          <p:nvPr/>
        </p:nvSpPr>
        <p:spPr>
          <a:xfrm>
            <a:off x="374497" y="4985411"/>
            <a:ext cx="517906" cy="288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133AEE69-8A95-4893-808C-D5F454DE2FE2}"/>
              </a:ext>
            </a:extLst>
          </p:cNvPr>
          <p:cNvSpPr/>
          <p:nvPr/>
        </p:nvSpPr>
        <p:spPr>
          <a:xfrm>
            <a:off x="6071193" y="5619570"/>
            <a:ext cx="2727728" cy="946573"/>
          </a:xfrm>
          <a:prstGeom prst="round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Don’t forget to vote…</a:t>
            </a:r>
          </a:p>
          <a:p>
            <a:pPr algn="ctr"/>
            <a:r>
              <a:rPr lang="en-GB" sz="1300" dirty="0">
                <a:solidFill>
                  <a:schemeClr val="bg1"/>
                </a:solidFill>
              </a:rPr>
              <a:t>You can find the link to do this on the final slide. Get your whole household involved!</a:t>
            </a:r>
          </a:p>
        </p:txBody>
      </p:sp>
      <p:pic>
        <p:nvPicPr>
          <p:cNvPr id="4" name="Picture 3">
            <a:extLst>
              <a:ext uri="{FF2B5EF4-FFF2-40B4-BE49-F238E27FC236}">
                <a16:creationId xmlns:a16="http://schemas.microsoft.com/office/drawing/2014/main" id="{9BED32AD-8013-4C61-935C-818096C0949F}"/>
              </a:ext>
            </a:extLst>
          </p:cNvPr>
          <p:cNvPicPr>
            <a:picLocks noChangeAspect="1"/>
          </p:cNvPicPr>
          <p:nvPr/>
        </p:nvPicPr>
        <p:blipFill rotWithShape="1">
          <a:blip r:embed="rId5" cstate="print">
            <a:clrChange>
              <a:clrFrom>
                <a:srgbClr val="F3F2F1"/>
              </a:clrFrom>
              <a:clrTo>
                <a:srgbClr val="F3F2F1">
                  <a:alpha val="0"/>
                </a:srgbClr>
              </a:clrTo>
            </a:clrChange>
            <a:extLst>
              <a:ext uri="{28A0092B-C50C-407E-A947-70E740481C1C}">
                <a14:useLocalDpi xmlns:a14="http://schemas.microsoft.com/office/drawing/2010/main"/>
              </a:ext>
            </a:extLst>
          </a:blip>
          <a:srcRect/>
          <a:stretch/>
        </p:blipFill>
        <p:spPr>
          <a:xfrm>
            <a:off x="460602" y="4982640"/>
            <a:ext cx="558801" cy="496743"/>
          </a:xfrm>
          <a:prstGeom prst="rect">
            <a:avLst/>
          </a:prstGeom>
        </p:spPr>
      </p:pic>
      <p:grpSp>
        <p:nvGrpSpPr>
          <p:cNvPr id="8" name="Group 7">
            <a:extLst>
              <a:ext uri="{FF2B5EF4-FFF2-40B4-BE49-F238E27FC236}">
                <a16:creationId xmlns:a16="http://schemas.microsoft.com/office/drawing/2014/main" id="{5AFB824B-2AF7-4212-9AF4-9F346A81B727}"/>
              </a:ext>
            </a:extLst>
          </p:cNvPr>
          <p:cNvGrpSpPr/>
          <p:nvPr/>
        </p:nvGrpSpPr>
        <p:grpSpPr>
          <a:xfrm>
            <a:off x="3091122" y="4738990"/>
            <a:ext cx="1066478" cy="708383"/>
            <a:chOff x="-3863328" y="3072680"/>
            <a:chExt cx="2132955" cy="1420023"/>
          </a:xfrm>
        </p:grpSpPr>
        <p:sp>
          <p:nvSpPr>
            <p:cNvPr id="33" name="Rectangle: Rounded Corners 32">
              <a:extLst>
                <a:ext uri="{FF2B5EF4-FFF2-40B4-BE49-F238E27FC236}">
                  <a16:creationId xmlns:a16="http://schemas.microsoft.com/office/drawing/2014/main" id="{2F88AC22-05B3-4F35-A051-2EFC302937A2}"/>
                </a:ext>
              </a:extLst>
            </p:cNvPr>
            <p:cNvSpPr/>
            <p:nvPr/>
          </p:nvSpPr>
          <p:spPr>
            <a:xfrm>
              <a:off x="-2373517" y="3845892"/>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2B6E12F9-4AF7-44A3-B242-7FC7EFCE9425}"/>
                </a:ext>
              </a:extLst>
            </p:cNvPr>
            <p:cNvSpPr/>
            <p:nvPr/>
          </p:nvSpPr>
          <p:spPr>
            <a:xfrm>
              <a:off x="-3053007" y="384229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90C66270-C5EF-41FC-9E50-C58D3ED2B8E3}"/>
                </a:ext>
              </a:extLst>
            </p:cNvPr>
            <p:cNvSpPr/>
            <p:nvPr/>
          </p:nvSpPr>
          <p:spPr>
            <a:xfrm>
              <a:off x="-3714265" y="383031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C52D988E-05F8-46D5-BDFB-5ED79BC2D7D8}"/>
                </a:ext>
              </a:extLst>
            </p:cNvPr>
            <p:cNvSpPr/>
            <p:nvPr/>
          </p:nvSpPr>
          <p:spPr>
            <a:xfrm>
              <a:off x="-3054679" y="3167485"/>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44" name="Picture 4" descr="Image result for arrow keys">
              <a:extLst>
                <a:ext uri="{FF2B5EF4-FFF2-40B4-BE49-F238E27FC236}">
                  <a16:creationId xmlns:a16="http://schemas.microsoft.com/office/drawing/2014/main" id="{E8654E3D-C983-4211-A81E-0DF4F0E2413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863328" y="3072680"/>
              <a:ext cx="2132955" cy="1420023"/>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85451084-3813-4DDF-A846-1968E258CFF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83639" y="5024493"/>
            <a:ext cx="507373" cy="385298"/>
          </a:xfrm>
          <a:prstGeom prst="roundRect">
            <a:avLst/>
          </a:prstGeom>
        </p:spPr>
      </p:pic>
      <p:pic>
        <p:nvPicPr>
          <p:cNvPr id="27" name="Picture 8" descr="Compose icon">
            <a:extLst>
              <a:ext uri="{FF2B5EF4-FFF2-40B4-BE49-F238E27FC236}">
                <a16:creationId xmlns:a16="http://schemas.microsoft.com/office/drawing/2014/main" id="{74E71657-0FCE-4717-9B10-1DCD969B7E6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86655" y="230154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145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Are they getting enough?</a:t>
            </a:r>
          </a:p>
        </p:txBody>
      </p:sp>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6" name="Picture 5">
            <a:extLst>
              <a:ext uri="{FF2B5EF4-FFF2-40B4-BE49-F238E27FC236}">
                <a16:creationId xmlns:a16="http://schemas.microsoft.com/office/drawing/2014/main" id="{E7E50704-1469-4171-804B-A6C46283AF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sp>
        <p:nvSpPr>
          <p:cNvPr id="8" name="Rectangle: Rounded Corners 7">
            <a:extLst>
              <a:ext uri="{FF2B5EF4-FFF2-40B4-BE49-F238E27FC236}">
                <a16:creationId xmlns:a16="http://schemas.microsoft.com/office/drawing/2014/main" id="{EFC8C2FC-5296-4229-BDFB-1F3F886308FA}"/>
              </a:ext>
            </a:extLst>
          </p:cNvPr>
          <p:cNvSpPr/>
          <p:nvPr/>
        </p:nvSpPr>
        <p:spPr>
          <a:xfrm>
            <a:off x="425779" y="1083818"/>
            <a:ext cx="3770424" cy="197688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Johan goes to bed at the same time every night. First, he </a:t>
            </a:r>
            <a:r>
              <a:rPr lang="en-GB" b="1" dirty="0"/>
              <a:t>has a bath and reads with his dad</a:t>
            </a:r>
            <a:r>
              <a:rPr lang="en-GB" dirty="0"/>
              <a:t>, which helps him relax. He falls straight to sleep! </a:t>
            </a:r>
            <a:endParaRPr lang="en-GB" b="1" dirty="0"/>
          </a:p>
        </p:txBody>
      </p:sp>
      <p:pic>
        <p:nvPicPr>
          <p:cNvPr id="10" name="Picture 9" descr="Image result for thumbs up thumbs down cartoon">
            <a:extLst>
              <a:ext uri="{FF2B5EF4-FFF2-40B4-BE49-F238E27FC236}">
                <a16:creationId xmlns:a16="http://schemas.microsoft.com/office/drawing/2014/main" id="{B3B6241B-5A3B-4643-B6D3-8EF1B0AE4020}"/>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16746" y="5240451"/>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thumbs up thumbs down cartoon">
            <a:extLst>
              <a:ext uri="{FF2B5EF4-FFF2-40B4-BE49-F238E27FC236}">
                <a16:creationId xmlns:a16="http://schemas.microsoft.com/office/drawing/2014/main" id="{D02A8E9E-3648-446A-876E-D4C624FC2A9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791897" y="5240451"/>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49CCFCFD-9E99-4D0F-8D8B-E0F803CA0A31}"/>
              </a:ext>
            </a:extLst>
          </p:cNvPr>
          <p:cNvSpPr/>
          <p:nvPr/>
        </p:nvSpPr>
        <p:spPr>
          <a:xfrm>
            <a:off x="1643054" y="5683425"/>
            <a:ext cx="2160000" cy="810561"/>
          </a:xfrm>
          <a:prstGeom prst="wedgeRoundRectCallout">
            <a:avLst>
              <a:gd name="adj1" fmla="val -58646"/>
              <a:gd name="adj2" fmla="val -39777"/>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He’s getting enough sleep!</a:t>
            </a:r>
          </a:p>
        </p:txBody>
      </p:sp>
      <p:sp>
        <p:nvSpPr>
          <p:cNvPr id="15" name="Speech Bubble: Rectangle with Corners Rounded 14">
            <a:extLst>
              <a:ext uri="{FF2B5EF4-FFF2-40B4-BE49-F238E27FC236}">
                <a16:creationId xmlns:a16="http://schemas.microsoft.com/office/drawing/2014/main" id="{8095596C-C277-490F-A797-9F60A06E285D}"/>
              </a:ext>
            </a:extLst>
          </p:cNvPr>
          <p:cNvSpPr/>
          <p:nvPr/>
        </p:nvSpPr>
        <p:spPr>
          <a:xfrm>
            <a:off x="5538921" y="5683425"/>
            <a:ext cx="2160000" cy="810561"/>
          </a:xfrm>
          <a:prstGeom prst="wedgeRoundRectCallout">
            <a:avLst>
              <a:gd name="adj1" fmla="val 54981"/>
              <a:gd name="adj2" fmla="val -67980"/>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He’s not getting enough sleep!</a:t>
            </a:r>
          </a:p>
        </p:txBody>
      </p:sp>
      <p:sp>
        <p:nvSpPr>
          <p:cNvPr id="14" name="Rectangle: Rounded Corners 13">
            <a:extLst>
              <a:ext uri="{FF2B5EF4-FFF2-40B4-BE49-F238E27FC236}">
                <a16:creationId xmlns:a16="http://schemas.microsoft.com/office/drawing/2014/main" id="{E1258E22-13A0-4E6C-87CD-26BFD6AD8478}"/>
              </a:ext>
            </a:extLst>
          </p:cNvPr>
          <p:cNvSpPr/>
          <p:nvPr/>
        </p:nvSpPr>
        <p:spPr>
          <a:xfrm>
            <a:off x="4416019" y="3801286"/>
            <a:ext cx="3837981" cy="114300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the morning, he feels </a:t>
            </a:r>
            <a:r>
              <a:rPr lang="en-GB" b="1" dirty="0"/>
              <a:t>refreshed, happy and ready to learn</a:t>
            </a:r>
            <a:r>
              <a:rPr lang="en-GB" dirty="0"/>
              <a:t>!</a:t>
            </a:r>
            <a:endParaRPr lang="en-GB" b="1" dirty="0"/>
          </a:p>
        </p:txBody>
      </p:sp>
      <p:sp>
        <p:nvSpPr>
          <p:cNvPr id="16" name="Rectangle: Rounded Corners 15">
            <a:extLst>
              <a:ext uri="{FF2B5EF4-FFF2-40B4-BE49-F238E27FC236}">
                <a16:creationId xmlns:a16="http://schemas.microsoft.com/office/drawing/2014/main" id="{27970251-FE2C-4A75-943B-F4645232ADB2}"/>
              </a:ext>
            </a:extLst>
          </p:cNvPr>
          <p:cNvSpPr/>
          <p:nvPr/>
        </p:nvSpPr>
        <p:spPr>
          <a:xfrm>
            <a:off x="425779" y="3233137"/>
            <a:ext cx="3770424" cy="1752256"/>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Johan is </a:t>
            </a:r>
            <a:r>
              <a:rPr lang="en-GB" b="1" dirty="0"/>
              <a:t>getting enough sleep</a:t>
            </a:r>
            <a:r>
              <a:rPr lang="en-GB" dirty="0"/>
              <a:t>! He’s got some good habits before bed which are helping him get a good night’s sleep. Well done, Johan!</a:t>
            </a:r>
          </a:p>
        </p:txBody>
      </p:sp>
      <p:pic>
        <p:nvPicPr>
          <p:cNvPr id="4" name="Picture 3">
            <a:extLst>
              <a:ext uri="{FF2B5EF4-FFF2-40B4-BE49-F238E27FC236}">
                <a16:creationId xmlns:a16="http://schemas.microsoft.com/office/drawing/2014/main" id="{F1585D5C-7322-49EC-9B39-11C4B4AA8074}"/>
              </a:ext>
            </a:extLst>
          </p:cNvPr>
          <p:cNvPicPr>
            <a:picLocks noChangeAspect="1"/>
          </p:cNvPicPr>
          <p:nvPr/>
        </p:nvPicPr>
        <p:blipFill>
          <a:blip r:embed="rId7"/>
          <a:stretch>
            <a:fillRect/>
          </a:stretch>
        </p:blipFill>
        <p:spPr>
          <a:xfrm>
            <a:off x="4428719" y="1121502"/>
            <a:ext cx="3770424" cy="2513616"/>
          </a:xfrm>
          <a:prstGeom prst="roundRect">
            <a:avLst/>
          </a:prstGeom>
        </p:spPr>
      </p:pic>
    </p:spTree>
    <p:extLst>
      <p:ext uri="{BB962C8B-B14F-4D97-AF65-F5344CB8AC3E}">
        <p14:creationId xmlns:p14="http://schemas.microsoft.com/office/powerpoint/2010/main" val="71234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Are they getting enough?</a:t>
            </a:r>
          </a:p>
        </p:txBody>
      </p:sp>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6" name="Picture 5">
            <a:extLst>
              <a:ext uri="{FF2B5EF4-FFF2-40B4-BE49-F238E27FC236}">
                <a16:creationId xmlns:a16="http://schemas.microsoft.com/office/drawing/2014/main" id="{E7E50704-1469-4171-804B-A6C46283AF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sp>
        <p:nvSpPr>
          <p:cNvPr id="8" name="Rectangle: Rounded Corners 7">
            <a:extLst>
              <a:ext uri="{FF2B5EF4-FFF2-40B4-BE49-F238E27FC236}">
                <a16:creationId xmlns:a16="http://schemas.microsoft.com/office/drawing/2014/main" id="{EFC8C2FC-5296-4229-BDFB-1F3F886308FA}"/>
              </a:ext>
            </a:extLst>
          </p:cNvPr>
          <p:cNvSpPr/>
          <p:nvPr/>
        </p:nvSpPr>
        <p:spPr>
          <a:xfrm>
            <a:off x="4714049" y="1230498"/>
            <a:ext cx="3685999" cy="1478889"/>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Amy goes to bed at 8pm, but she </a:t>
            </a:r>
            <a:r>
              <a:rPr lang="en-GB" b="1" dirty="0"/>
              <a:t>gets up a lot </a:t>
            </a:r>
            <a:r>
              <a:rPr lang="en-GB" dirty="0"/>
              <a:t>to</a:t>
            </a:r>
            <a:r>
              <a:rPr lang="en-GB" b="1" dirty="0"/>
              <a:t> </a:t>
            </a:r>
            <a:r>
              <a:rPr lang="en-GB" dirty="0"/>
              <a:t>get a glass of water or play with her dog! </a:t>
            </a:r>
            <a:endParaRPr lang="en-GB" b="1" dirty="0"/>
          </a:p>
        </p:txBody>
      </p:sp>
      <p:pic>
        <p:nvPicPr>
          <p:cNvPr id="10" name="Picture 9" descr="Image result for thumbs up thumbs down cartoon">
            <a:extLst>
              <a:ext uri="{FF2B5EF4-FFF2-40B4-BE49-F238E27FC236}">
                <a16:creationId xmlns:a16="http://schemas.microsoft.com/office/drawing/2014/main" id="{B3B6241B-5A3B-4643-B6D3-8EF1B0AE4020}"/>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16746" y="5240451"/>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thumbs up thumbs down cartoon">
            <a:extLst>
              <a:ext uri="{FF2B5EF4-FFF2-40B4-BE49-F238E27FC236}">
                <a16:creationId xmlns:a16="http://schemas.microsoft.com/office/drawing/2014/main" id="{D02A8E9E-3648-446A-876E-D4C624FC2A9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791897" y="5240451"/>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E1258E22-13A0-4E6C-87CD-26BFD6AD8478}"/>
              </a:ext>
            </a:extLst>
          </p:cNvPr>
          <p:cNvSpPr/>
          <p:nvPr/>
        </p:nvSpPr>
        <p:spPr>
          <a:xfrm>
            <a:off x="451147" y="3689650"/>
            <a:ext cx="4044523" cy="138614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When she wakes up in the morning, she doesn’t want to get out of bed! She’s </a:t>
            </a:r>
            <a:r>
              <a:rPr lang="en-GB" b="1" dirty="0"/>
              <a:t>yawning and feeling grumpy </a:t>
            </a:r>
            <a:r>
              <a:rPr lang="en-GB" dirty="0"/>
              <a:t>all day.</a:t>
            </a:r>
            <a:endParaRPr lang="en-GB" b="1" dirty="0"/>
          </a:p>
        </p:txBody>
      </p:sp>
      <p:sp>
        <p:nvSpPr>
          <p:cNvPr id="16" name="Rectangle: Rounded Corners 15">
            <a:extLst>
              <a:ext uri="{FF2B5EF4-FFF2-40B4-BE49-F238E27FC236}">
                <a16:creationId xmlns:a16="http://schemas.microsoft.com/office/drawing/2014/main" id="{27970251-FE2C-4A75-943B-F4645232ADB2}"/>
              </a:ext>
            </a:extLst>
          </p:cNvPr>
          <p:cNvSpPr/>
          <p:nvPr/>
        </p:nvSpPr>
        <p:spPr>
          <a:xfrm>
            <a:off x="4714050" y="2908119"/>
            <a:ext cx="3685999" cy="2133600"/>
          </a:xfrm>
          <a:prstGeom prst="round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Amy is doing too much after bedtime, so </a:t>
            </a:r>
            <a:r>
              <a:rPr lang="en-GB" b="1" dirty="0"/>
              <a:t>she isn’t getting enough sleep, </a:t>
            </a:r>
            <a:r>
              <a:rPr lang="en-GB" dirty="0"/>
              <a:t>which is making her tired and moody! You need to do those things before bedtime, Amy!</a:t>
            </a:r>
            <a:endParaRPr lang="en-GB" b="1" dirty="0"/>
          </a:p>
        </p:txBody>
      </p:sp>
      <p:pic>
        <p:nvPicPr>
          <p:cNvPr id="2" name="Picture 1">
            <a:extLst>
              <a:ext uri="{FF2B5EF4-FFF2-40B4-BE49-F238E27FC236}">
                <a16:creationId xmlns:a16="http://schemas.microsoft.com/office/drawing/2014/main" id="{56CAF24D-8E62-473C-AC99-BAE49B18C031}"/>
              </a:ext>
            </a:extLst>
          </p:cNvPr>
          <p:cNvPicPr>
            <a:picLocks noChangeAspect="1"/>
          </p:cNvPicPr>
          <p:nvPr/>
        </p:nvPicPr>
        <p:blipFill>
          <a:blip r:embed="rId7"/>
          <a:stretch>
            <a:fillRect/>
          </a:stretch>
        </p:blipFill>
        <p:spPr>
          <a:xfrm>
            <a:off x="451147" y="959422"/>
            <a:ext cx="3978805" cy="2647899"/>
          </a:xfrm>
          <a:prstGeom prst="roundRect">
            <a:avLst/>
          </a:prstGeom>
        </p:spPr>
      </p:pic>
      <p:sp>
        <p:nvSpPr>
          <p:cNvPr id="19" name="Speech Bubble: Rectangle with Corners Rounded 18">
            <a:extLst>
              <a:ext uri="{FF2B5EF4-FFF2-40B4-BE49-F238E27FC236}">
                <a16:creationId xmlns:a16="http://schemas.microsoft.com/office/drawing/2014/main" id="{01A6A3B4-1A53-4EAB-88D1-BCB269C5E206}"/>
              </a:ext>
            </a:extLst>
          </p:cNvPr>
          <p:cNvSpPr/>
          <p:nvPr/>
        </p:nvSpPr>
        <p:spPr>
          <a:xfrm>
            <a:off x="1643054" y="5683425"/>
            <a:ext cx="2160000" cy="810561"/>
          </a:xfrm>
          <a:prstGeom prst="wedgeRoundRectCallout">
            <a:avLst>
              <a:gd name="adj1" fmla="val -58646"/>
              <a:gd name="adj2" fmla="val -39777"/>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She’s getting enough sleep!</a:t>
            </a:r>
          </a:p>
        </p:txBody>
      </p:sp>
      <p:sp>
        <p:nvSpPr>
          <p:cNvPr id="20" name="Speech Bubble: Rectangle with Corners Rounded 19">
            <a:extLst>
              <a:ext uri="{FF2B5EF4-FFF2-40B4-BE49-F238E27FC236}">
                <a16:creationId xmlns:a16="http://schemas.microsoft.com/office/drawing/2014/main" id="{BA769E0E-BE11-4670-97D0-60A1B28DB443}"/>
              </a:ext>
            </a:extLst>
          </p:cNvPr>
          <p:cNvSpPr/>
          <p:nvPr/>
        </p:nvSpPr>
        <p:spPr>
          <a:xfrm>
            <a:off x="5538921" y="5683425"/>
            <a:ext cx="2160000" cy="810561"/>
          </a:xfrm>
          <a:prstGeom prst="wedgeRoundRectCallout">
            <a:avLst>
              <a:gd name="adj1" fmla="val 54981"/>
              <a:gd name="adj2" fmla="val -67980"/>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She’s not getting enough sleep!</a:t>
            </a:r>
          </a:p>
        </p:txBody>
      </p:sp>
    </p:spTree>
    <p:extLst>
      <p:ext uri="{BB962C8B-B14F-4D97-AF65-F5344CB8AC3E}">
        <p14:creationId xmlns:p14="http://schemas.microsoft.com/office/powerpoint/2010/main" val="185212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Are they getting enough?</a:t>
            </a:r>
          </a:p>
        </p:txBody>
      </p:sp>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6" name="Picture 5">
            <a:extLst>
              <a:ext uri="{FF2B5EF4-FFF2-40B4-BE49-F238E27FC236}">
                <a16:creationId xmlns:a16="http://schemas.microsoft.com/office/drawing/2014/main" id="{E7E50704-1469-4171-804B-A6C46283AF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sp>
        <p:nvSpPr>
          <p:cNvPr id="8" name="Rectangle: Rounded Corners 7">
            <a:extLst>
              <a:ext uri="{FF2B5EF4-FFF2-40B4-BE49-F238E27FC236}">
                <a16:creationId xmlns:a16="http://schemas.microsoft.com/office/drawing/2014/main" id="{EFC8C2FC-5296-4229-BDFB-1F3F886308FA}"/>
              </a:ext>
            </a:extLst>
          </p:cNvPr>
          <p:cNvSpPr/>
          <p:nvPr/>
        </p:nvSpPr>
        <p:spPr>
          <a:xfrm>
            <a:off x="545120" y="1233156"/>
            <a:ext cx="3928673" cy="173583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Georgie goes to be at 8.30pm. Sometimes, she finds it hard to sleep, so she </a:t>
            </a:r>
            <a:r>
              <a:rPr lang="en-GB" b="1" dirty="0"/>
              <a:t>might read her book for 20 mins </a:t>
            </a:r>
            <a:r>
              <a:rPr lang="en-GB" dirty="0"/>
              <a:t>and then turn the lights out.</a:t>
            </a:r>
            <a:endParaRPr lang="en-GB" b="1" dirty="0"/>
          </a:p>
        </p:txBody>
      </p:sp>
      <p:pic>
        <p:nvPicPr>
          <p:cNvPr id="10" name="Picture 9" descr="Image result for thumbs up thumbs down cartoon">
            <a:extLst>
              <a:ext uri="{FF2B5EF4-FFF2-40B4-BE49-F238E27FC236}">
                <a16:creationId xmlns:a16="http://schemas.microsoft.com/office/drawing/2014/main" id="{B3B6241B-5A3B-4643-B6D3-8EF1B0AE4020}"/>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16746" y="5240451"/>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thumbs up thumbs down cartoon">
            <a:extLst>
              <a:ext uri="{FF2B5EF4-FFF2-40B4-BE49-F238E27FC236}">
                <a16:creationId xmlns:a16="http://schemas.microsoft.com/office/drawing/2014/main" id="{D02A8E9E-3648-446A-876E-D4C624FC2A9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791897" y="5240451"/>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E1258E22-13A0-4E6C-87CD-26BFD6AD8478}"/>
              </a:ext>
            </a:extLst>
          </p:cNvPr>
          <p:cNvSpPr/>
          <p:nvPr/>
        </p:nvSpPr>
        <p:spPr>
          <a:xfrm>
            <a:off x="4707356" y="3681056"/>
            <a:ext cx="3989732" cy="1364855"/>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Sometimes Georgie is tired when she wakes up, but </a:t>
            </a:r>
            <a:r>
              <a:rPr lang="en-GB" b="1" dirty="0"/>
              <a:t>once she has her breakfast</a:t>
            </a:r>
            <a:r>
              <a:rPr lang="en-GB" dirty="0"/>
              <a:t>, she feels fine and enjoys the rest of the day!</a:t>
            </a:r>
            <a:endParaRPr lang="en-GB" b="1" dirty="0"/>
          </a:p>
        </p:txBody>
      </p:sp>
      <p:sp>
        <p:nvSpPr>
          <p:cNvPr id="16" name="Rectangle: Rounded Corners 15">
            <a:extLst>
              <a:ext uri="{FF2B5EF4-FFF2-40B4-BE49-F238E27FC236}">
                <a16:creationId xmlns:a16="http://schemas.microsoft.com/office/drawing/2014/main" id="{27970251-FE2C-4A75-943B-F4645232ADB2}"/>
              </a:ext>
            </a:extLst>
          </p:cNvPr>
          <p:cNvSpPr/>
          <p:nvPr/>
        </p:nvSpPr>
        <p:spPr>
          <a:xfrm>
            <a:off x="582268" y="3138662"/>
            <a:ext cx="3854378" cy="1849866"/>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Georgie is getting enough sleep! </a:t>
            </a:r>
            <a:r>
              <a:rPr lang="en-GB" dirty="0"/>
              <a:t>If you find it difficult to sleep, read a book for a bit or count sheep to help you dose off! Great idea, Georgie!</a:t>
            </a:r>
            <a:endParaRPr lang="en-GB" b="1" dirty="0"/>
          </a:p>
        </p:txBody>
      </p:sp>
      <p:pic>
        <p:nvPicPr>
          <p:cNvPr id="2" name="Picture 1">
            <a:extLst>
              <a:ext uri="{FF2B5EF4-FFF2-40B4-BE49-F238E27FC236}">
                <a16:creationId xmlns:a16="http://schemas.microsoft.com/office/drawing/2014/main" id="{C7A807E6-3598-4C64-B0F2-B3AC49247F49}"/>
              </a:ext>
            </a:extLst>
          </p:cNvPr>
          <p:cNvPicPr>
            <a:picLocks noChangeAspect="1"/>
          </p:cNvPicPr>
          <p:nvPr/>
        </p:nvPicPr>
        <p:blipFill>
          <a:blip r:embed="rId7"/>
          <a:stretch>
            <a:fillRect/>
          </a:stretch>
        </p:blipFill>
        <p:spPr>
          <a:xfrm>
            <a:off x="4915947" y="1101666"/>
            <a:ext cx="3572549" cy="2407005"/>
          </a:xfrm>
          <a:prstGeom prst="roundRect">
            <a:avLst/>
          </a:prstGeom>
        </p:spPr>
      </p:pic>
      <p:sp>
        <p:nvSpPr>
          <p:cNvPr id="19" name="Speech Bubble: Rectangle with Corners Rounded 18">
            <a:extLst>
              <a:ext uri="{FF2B5EF4-FFF2-40B4-BE49-F238E27FC236}">
                <a16:creationId xmlns:a16="http://schemas.microsoft.com/office/drawing/2014/main" id="{E9107ACD-731A-4B4A-A3C9-801BC52F874E}"/>
              </a:ext>
            </a:extLst>
          </p:cNvPr>
          <p:cNvSpPr/>
          <p:nvPr/>
        </p:nvSpPr>
        <p:spPr>
          <a:xfrm>
            <a:off x="1643054" y="5683425"/>
            <a:ext cx="2160000" cy="810561"/>
          </a:xfrm>
          <a:prstGeom prst="wedgeRoundRectCallout">
            <a:avLst>
              <a:gd name="adj1" fmla="val -58646"/>
              <a:gd name="adj2" fmla="val -39777"/>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She’s getting enough sleep!</a:t>
            </a:r>
          </a:p>
        </p:txBody>
      </p:sp>
      <p:sp>
        <p:nvSpPr>
          <p:cNvPr id="20" name="Speech Bubble: Rectangle with Corners Rounded 19">
            <a:extLst>
              <a:ext uri="{FF2B5EF4-FFF2-40B4-BE49-F238E27FC236}">
                <a16:creationId xmlns:a16="http://schemas.microsoft.com/office/drawing/2014/main" id="{BC5E11FF-7495-4100-91B5-39918F305100}"/>
              </a:ext>
            </a:extLst>
          </p:cNvPr>
          <p:cNvSpPr/>
          <p:nvPr/>
        </p:nvSpPr>
        <p:spPr>
          <a:xfrm>
            <a:off x="5538921" y="5683425"/>
            <a:ext cx="2160000" cy="810561"/>
          </a:xfrm>
          <a:prstGeom prst="wedgeRoundRectCallout">
            <a:avLst>
              <a:gd name="adj1" fmla="val 54981"/>
              <a:gd name="adj2" fmla="val -67980"/>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She’s not getting enough sleep!</a:t>
            </a:r>
          </a:p>
        </p:txBody>
      </p:sp>
    </p:spTree>
    <p:extLst>
      <p:ext uri="{BB962C8B-B14F-4D97-AF65-F5344CB8AC3E}">
        <p14:creationId xmlns:p14="http://schemas.microsoft.com/office/powerpoint/2010/main" val="386363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Are they getting enough?</a:t>
            </a:r>
          </a:p>
        </p:txBody>
      </p:sp>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6" name="Picture 5">
            <a:extLst>
              <a:ext uri="{FF2B5EF4-FFF2-40B4-BE49-F238E27FC236}">
                <a16:creationId xmlns:a16="http://schemas.microsoft.com/office/drawing/2014/main" id="{E7E50704-1469-4171-804B-A6C46283AF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sp>
        <p:nvSpPr>
          <p:cNvPr id="8" name="Rectangle: Rounded Corners 7">
            <a:extLst>
              <a:ext uri="{FF2B5EF4-FFF2-40B4-BE49-F238E27FC236}">
                <a16:creationId xmlns:a16="http://schemas.microsoft.com/office/drawing/2014/main" id="{EFC8C2FC-5296-4229-BDFB-1F3F886308FA}"/>
              </a:ext>
            </a:extLst>
          </p:cNvPr>
          <p:cNvSpPr/>
          <p:nvPr/>
        </p:nvSpPr>
        <p:spPr>
          <a:xfrm>
            <a:off x="4701121" y="1287161"/>
            <a:ext cx="3837899" cy="190302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Rasheed’s mum will turn the lights off at 7.30pm, but Rasheed sneaks the iPad under his pillow and </a:t>
            </a:r>
            <a:r>
              <a:rPr lang="en-GB" b="1" dirty="0"/>
              <a:t>plays games for hours and hours!</a:t>
            </a:r>
          </a:p>
        </p:txBody>
      </p:sp>
      <p:pic>
        <p:nvPicPr>
          <p:cNvPr id="10" name="Picture 9" descr="Image result for thumbs up thumbs down cartoon">
            <a:extLst>
              <a:ext uri="{FF2B5EF4-FFF2-40B4-BE49-F238E27FC236}">
                <a16:creationId xmlns:a16="http://schemas.microsoft.com/office/drawing/2014/main" id="{B3B6241B-5A3B-4643-B6D3-8EF1B0AE4020}"/>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16746" y="5240451"/>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thumbs up thumbs down cartoon">
            <a:extLst>
              <a:ext uri="{FF2B5EF4-FFF2-40B4-BE49-F238E27FC236}">
                <a16:creationId xmlns:a16="http://schemas.microsoft.com/office/drawing/2014/main" id="{D02A8E9E-3648-446A-876E-D4C624FC2A9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791897" y="5240451"/>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E1258E22-13A0-4E6C-87CD-26BFD6AD8478}"/>
              </a:ext>
            </a:extLst>
          </p:cNvPr>
          <p:cNvSpPr/>
          <p:nvPr/>
        </p:nvSpPr>
        <p:spPr>
          <a:xfrm>
            <a:off x="571501" y="3428999"/>
            <a:ext cx="3911034" cy="1811451"/>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next day at school, he has </a:t>
            </a:r>
            <a:r>
              <a:rPr lang="en-GB" b="1" dirty="0"/>
              <a:t>trouble completing his work</a:t>
            </a:r>
            <a:r>
              <a:rPr lang="en-GB" dirty="0"/>
              <a:t>, and sometimes </a:t>
            </a:r>
            <a:r>
              <a:rPr lang="en-GB" b="1" dirty="0"/>
              <a:t>puts his head on the desk </a:t>
            </a:r>
            <a:r>
              <a:rPr lang="en-GB" dirty="0"/>
              <a:t>and falls asleep! </a:t>
            </a:r>
          </a:p>
        </p:txBody>
      </p:sp>
      <p:sp>
        <p:nvSpPr>
          <p:cNvPr id="16" name="Rectangle: Rounded Corners 15">
            <a:extLst>
              <a:ext uri="{FF2B5EF4-FFF2-40B4-BE49-F238E27FC236}">
                <a16:creationId xmlns:a16="http://schemas.microsoft.com/office/drawing/2014/main" id="{27970251-FE2C-4A75-943B-F4645232ADB2}"/>
              </a:ext>
            </a:extLst>
          </p:cNvPr>
          <p:cNvSpPr/>
          <p:nvPr/>
        </p:nvSpPr>
        <p:spPr>
          <a:xfrm>
            <a:off x="4661467" y="3452378"/>
            <a:ext cx="3935034" cy="1811451"/>
          </a:xfrm>
          <a:prstGeom prst="round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Rasheed’s </a:t>
            </a:r>
            <a:r>
              <a:rPr lang="en-GB" b="1" dirty="0"/>
              <a:t>not getting enough sleep</a:t>
            </a:r>
            <a:r>
              <a:rPr lang="en-GB" dirty="0"/>
              <a:t>, which means he’s tired in class!</a:t>
            </a:r>
            <a:r>
              <a:rPr lang="en-GB" b="1" dirty="0"/>
              <a:t> </a:t>
            </a:r>
            <a:r>
              <a:rPr lang="en-GB" dirty="0"/>
              <a:t>Sleeping is much more important than playing games, Rasheed, so put the iPad away!</a:t>
            </a:r>
            <a:endParaRPr lang="en-GB" b="1" dirty="0"/>
          </a:p>
        </p:txBody>
      </p:sp>
      <p:pic>
        <p:nvPicPr>
          <p:cNvPr id="3" name="Picture 2">
            <a:extLst>
              <a:ext uri="{FF2B5EF4-FFF2-40B4-BE49-F238E27FC236}">
                <a16:creationId xmlns:a16="http://schemas.microsoft.com/office/drawing/2014/main" id="{4B2086B2-E6C6-4C7C-8BD3-4F54744417B9}"/>
              </a:ext>
            </a:extLst>
          </p:cNvPr>
          <p:cNvPicPr>
            <a:picLocks noChangeAspect="1"/>
          </p:cNvPicPr>
          <p:nvPr/>
        </p:nvPicPr>
        <p:blipFill>
          <a:blip r:embed="rId7"/>
          <a:stretch>
            <a:fillRect/>
          </a:stretch>
        </p:blipFill>
        <p:spPr>
          <a:xfrm>
            <a:off x="793231" y="832880"/>
            <a:ext cx="3689303" cy="2466710"/>
          </a:xfrm>
          <a:prstGeom prst="roundRect">
            <a:avLst/>
          </a:prstGeom>
        </p:spPr>
      </p:pic>
      <p:sp>
        <p:nvSpPr>
          <p:cNvPr id="17" name="Speech Bubble: Rectangle with Corners Rounded 16">
            <a:extLst>
              <a:ext uri="{FF2B5EF4-FFF2-40B4-BE49-F238E27FC236}">
                <a16:creationId xmlns:a16="http://schemas.microsoft.com/office/drawing/2014/main" id="{76772ED8-897D-49DB-B051-867F87565CBC}"/>
              </a:ext>
            </a:extLst>
          </p:cNvPr>
          <p:cNvSpPr/>
          <p:nvPr/>
        </p:nvSpPr>
        <p:spPr>
          <a:xfrm>
            <a:off x="1643054" y="5683425"/>
            <a:ext cx="2160000" cy="810561"/>
          </a:xfrm>
          <a:prstGeom prst="wedgeRoundRectCallout">
            <a:avLst>
              <a:gd name="adj1" fmla="val -58646"/>
              <a:gd name="adj2" fmla="val -39777"/>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He’s getting enough sleep!</a:t>
            </a:r>
          </a:p>
        </p:txBody>
      </p:sp>
      <p:sp>
        <p:nvSpPr>
          <p:cNvPr id="18" name="Speech Bubble: Rectangle with Corners Rounded 17">
            <a:extLst>
              <a:ext uri="{FF2B5EF4-FFF2-40B4-BE49-F238E27FC236}">
                <a16:creationId xmlns:a16="http://schemas.microsoft.com/office/drawing/2014/main" id="{4B6C095D-9BF0-459C-9298-F81153224FFC}"/>
              </a:ext>
            </a:extLst>
          </p:cNvPr>
          <p:cNvSpPr/>
          <p:nvPr/>
        </p:nvSpPr>
        <p:spPr>
          <a:xfrm>
            <a:off x="5538921" y="5683425"/>
            <a:ext cx="2160000" cy="810561"/>
          </a:xfrm>
          <a:prstGeom prst="wedgeRoundRectCallout">
            <a:avLst>
              <a:gd name="adj1" fmla="val 54981"/>
              <a:gd name="adj2" fmla="val -67980"/>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He’s not getting enough sleep!</a:t>
            </a:r>
          </a:p>
        </p:txBody>
      </p:sp>
    </p:spTree>
    <p:extLst>
      <p:ext uri="{BB962C8B-B14F-4D97-AF65-F5344CB8AC3E}">
        <p14:creationId xmlns:p14="http://schemas.microsoft.com/office/powerpoint/2010/main" val="46319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05839" y="263174"/>
            <a:ext cx="8014233"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Are they getting enough?</a:t>
            </a:r>
          </a:p>
        </p:txBody>
      </p:sp>
      <p:pic>
        <p:nvPicPr>
          <p:cNvPr id="9" name="Picture 8">
            <a:extLst>
              <a:ext uri="{FF2B5EF4-FFF2-40B4-BE49-F238E27FC236}">
                <a16:creationId xmlns:a16="http://schemas.microsoft.com/office/drawing/2014/main" id="{9F9E0A95-6A73-452F-939C-FF38D40138B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6" name="Picture 5">
            <a:extLst>
              <a:ext uri="{FF2B5EF4-FFF2-40B4-BE49-F238E27FC236}">
                <a16:creationId xmlns:a16="http://schemas.microsoft.com/office/drawing/2014/main" id="{E7E50704-1469-4171-804B-A6C46283AF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332455" y="285608"/>
            <a:ext cx="499626" cy="595324"/>
          </a:xfrm>
          <a:prstGeom prst="rect">
            <a:avLst/>
          </a:prstGeom>
        </p:spPr>
      </p:pic>
      <p:sp>
        <p:nvSpPr>
          <p:cNvPr id="7" name="Cloud 6">
            <a:extLst>
              <a:ext uri="{FF2B5EF4-FFF2-40B4-BE49-F238E27FC236}">
                <a16:creationId xmlns:a16="http://schemas.microsoft.com/office/drawing/2014/main" id="{25FB7DAA-F964-4BDC-979D-1AFF11AC20A2}"/>
              </a:ext>
            </a:extLst>
          </p:cNvPr>
          <p:cNvSpPr/>
          <p:nvPr/>
        </p:nvSpPr>
        <p:spPr>
          <a:xfrm>
            <a:off x="2351931" y="1590650"/>
            <a:ext cx="4348812" cy="3414082"/>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Reflect (2-3 mins)</a:t>
            </a:r>
          </a:p>
          <a:p>
            <a:pPr algn="ctr"/>
            <a:r>
              <a:rPr lang="en-GB" dirty="0"/>
              <a:t>Discuss with your partner: are you more like Amy and Rasheed or Georgie and Johan? Do you think you get enough sleep?</a:t>
            </a:r>
            <a:endParaRPr lang="en-GB" b="1" dirty="0"/>
          </a:p>
        </p:txBody>
      </p:sp>
      <p:pic>
        <p:nvPicPr>
          <p:cNvPr id="10" name="Picture 9" descr="Image result for thumbs up thumbs down cartoon">
            <a:extLst>
              <a:ext uri="{FF2B5EF4-FFF2-40B4-BE49-F238E27FC236}">
                <a16:creationId xmlns:a16="http://schemas.microsoft.com/office/drawing/2014/main" id="{B3B6241B-5A3B-4643-B6D3-8EF1B0AE4020}"/>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16746" y="5240451"/>
            <a:ext cx="1233332" cy="1386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thumbs up thumbs down cartoon">
            <a:extLst>
              <a:ext uri="{FF2B5EF4-FFF2-40B4-BE49-F238E27FC236}">
                <a16:creationId xmlns:a16="http://schemas.microsoft.com/office/drawing/2014/main" id="{D02A8E9E-3648-446A-876E-D4C624FC2A9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791897" y="5240451"/>
            <a:ext cx="1125413" cy="1442510"/>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49CCFCFD-9E99-4D0F-8D8B-E0F803CA0A31}"/>
              </a:ext>
            </a:extLst>
          </p:cNvPr>
          <p:cNvSpPr/>
          <p:nvPr/>
        </p:nvSpPr>
        <p:spPr>
          <a:xfrm>
            <a:off x="1643054" y="5683425"/>
            <a:ext cx="2160000" cy="810561"/>
          </a:xfrm>
          <a:prstGeom prst="wedgeRoundRectCallout">
            <a:avLst>
              <a:gd name="adj1" fmla="val -58646"/>
              <a:gd name="adj2" fmla="val -39777"/>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 get enough sleep!</a:t>
            </a:r>
          </a:p>
        </p:txBody>
      </p:sp>
      <p:sp>
        <p:nvSpPr>
          <p:cNvPr id="15" name="Speech Bubble: Rectangle with Corners Rounded 14">
            <a:extLst>
              <a:ext uri="{FF2B5EF4-FFF2-40B4-BE49-F238E27FC236}">
                <a16:creationId xmlns:a16="http://schemas.microsoft.com/office/drawing/2014/main" id="{8095596C-C277-490F-A797-9F60A06E285D}"/>
              </a:ext>
            </a:extLst>
          </p:cNvPr>
          <p:cNvSpPr/>
          <p:nvPr/>
        </p:nvSpPr>
        <p:spPr>
          <a:xfrm>
            <a:off x="5538921" y="5683424"/>
            <a:ext cx="2160000" cy="810561"/>
          </a:xfrm>
          <a:prstGeom prst="wedgeRoundRectCallout">
            <a:avLst>
              <a:gd name="adj1" fmla="val 54981"/>
              <a:gd name="adj2" fmla="val -67980"/>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 don’t get enough sleep!</a:t>
            </a:r>
          </a:p>
        </p:txBody>
      </p:sp>
      <p:pic>
        <p:nvPicPr>
          <p:cNvPr id="16" name="Picture 15">
            <a:extLst>
              <a:ext uri="{FF2B5EF4-FFF2-40B4-BE49-F238E27FC236}">
                <a16:creationId xmlns:a16="http://schemas.microsoft.com/office/drawing/2014/main" id="{DB45471F-FFD5-475C-8694-8ABF398775D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71931" y="3680882"/>
            <a:ext cx="1980000" cy="1323850"/>
          </a:xfrm>
          <a:prstGeom prst="roundRect">
            <a:avLst/>
          </a:prstGeom>
        </p:spPr>
      </p:pic>
      <p:pic>
        <p:nvPicPr>
          <p:cNvPr id="17" name="Picture 16">
            <a:extLst>
              <a:ext uri="{FF2B5EF4-FFF2-40B4-BE49-F238E27FC236}">
                <a16:creationId xmlns:a16="http://schemas.microsoft.com/office/drawing/2014/main" id="{EA22190B-8E17-436F-BB9E-EC0E7773632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0603" y="1301792"/>
            <a:ext cx="1980000" cy="1320001"/>
          </a:xfrm>
          <a:prstGeom prst="roundRect">
            <a:avLst/>
          </a:prstGeom>
        </p:spPr>
      </p:pic>
      <p:pic>
        <p:nvPicPr>
          <p:cNvPr id="18" name="Picture 17">
            <a:extLst>
              <a:ext uri="{FF2B5EF4-FFF2-40B4-BE49-F238E27FC236}">
                <a16:creationId xmlns:a16="http://schemas.microsoft.com/office/drawing/2014/main" id="{556E7DA2-E8BC-4C74-93D5-51EF404AE6F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950120" y="1316005"/>
            <a:ext cx="1980000" cy="1317692"/>
          </a:xfrm>
          <a:prstGeom prst="roundRect">
            <a:avLst/>
          </a:prstGeom>
        </p:spPr>
      </p:pic>
      <p:pic>
        <p:nvPicPr>
          <p:cNvPr id="19" name="Picture 18">
            <a:extLst>
              <a:ext uri="{FF2B5EF4-FFF2-40B4-BE49-F238E27FC236}">
                <a16:creationId xmlns:a16="http://schemas.microsoft.com/office/drawing/2014/main" id="{D4434215-5058-4FB4-AEAD-75DF82E99D02}"/>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883399" y="3680882"/>
            <a:ext cx="1980000" cy="1323850"/>
          </a:xfrm>
          <a:prstGeom prst="roundRect">
            <a:avLst/>
          </a:prstGeom>
        </p:spPr>
      </p:pic>
    </p:spTree>
    <p:extLst>
      <p:ext uri="{BB962C8B-B14F-4D97-AF65-F5344CB8AC3E}">
        <p14:creationId xmlns:p14="http://schemas.microsoft.com/office/powerpoint/2010/main" val="352695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9817" y="4985649"/>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Freeform: Shape 9"/>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a:cs typeface="Century Gothic"/>
            </a:endParaRPr>
          </a:p>
        </p:txBody>
      </p:sp>
      <p:sp>
        <p:nvSpPr>
          <p:cNvPr id="30"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33" name="Picture 2" descr="http://www.thehiveinsight.com/wp-content/themes/tsu/css/images/signs-right-star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248455"/>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Oval 48"/>
          <p:cNvSpPr/>
          <p:nvPr/>
        </p:nvSpPr>
        <p:spPr>
          <a:xfrm>
            <a:off x="5159789" y="1133174"/>
            <a:ext cx="1884045" cy="1161471"/>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Why are we talking about this?</a:t>
            </a:r>
          </a:p>
        </p:txBody>
      </p:sp>
      <p:sp>
        <p:nvSpPr>
          <p:cNvPr id="34" name="Rectangle 33">
            <a:extLst>
              <a:ext uri="{FF2B5EF4-FFF2-40B4-BE49-F238E27FC236}">
                <a16:creationId xmlns:a16="http://schemas.microsoft.com/office/drawing/2014/main" id="{F6A8BE44-1A33-E14F-A93D-56C9FC45491D}"/>
              </a:ext>
            </a:extLst>
          </p:cNvPr>
          <p:cNvSpPr/>
          <p:nvPr/>
        </p:nvSpPr>
        <p:spPr>
          <a:xfrm>
            <a:off x="6101812" y="2647243"/>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How much sleep do we need?</a:t>
            </a:r>
          </a:p>
        </p:txBody>
      </p:sp>
      <p:sp>
        <p:nvSpPr>
          <p:cNvPr id="22" name="Rectangle 21">
            <a:extLst>
              <a:ext uri="{FF2B5EF4-FFF2-40B4-BE49-F238E27FC236}">
                <a16:creationId xmlns:a16="http://schemas.microsoft.com/office/drawing/2014/main" id="{10DE629B-225D-4276-8FA0-615025A19D2C}"/>
              </a:ext>
            </a:extLst>
          </p:cNvPr>
          <p:cNvSpPr/>
          <p:nvPr/>
        </p:nvSpPr>
        <p:spPr>
          <a:xfrm>
            <a:off x="1888818" y="1214964"/>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Starter: Put a finger down…</a:t>
            </a:r>
          </a:p>
        </p:txBody>
      </p:sp>
      <p:sp>
        <p:nvSpPr>
          <p:cNvPr id="27" name="Oval 26">
            <a:extLst>
              <a:ext uri="{FF2B5EF4-FFF2-40B4-BE49-F238E27FC236}">
                <a16:creationId xmlns:a16="http://schemas.microsoft.com/office/drawing/2014/main" id="{001CFEF7-42AC-4E0D-959C-7DD6150B6DE3}"/>
              </a:ext>
            </a:extLst>
          </p:cNvPr>
          <p:cNvSpPr/>
          <p:nvPr/>
        </p:nvSpPr>
        <p:spPr>
          <a:xfrm>
            <a:off x="3067907" y="2876260"/>
            <a:ext cx="1823400" cy="1171656"/>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a:ea typeface="Lato" panose="020F0502020204030203" pitchFamily="34" charset="0"/>
                <a:cs typeface="Century Gothic"/>
              </a:rPr>
              <a:t>How do we know?</a:t>
            </a:r>
          </a:p>
        </p:txBody>
      </p:sp>
      <p:pic>
        <p:nvPicPr>
          <p:cNvPr id="35" name="Picture 34">
            <a:extLst>
              <a:ext uri="{FF2B5EF4-FFF2-40B4-BE49-F238E27FC236}">
                <a16:creationId xmlns:a16="http://schemas.microsoft.com/office/drawing/2014/main" id="{314164F0-5457-4CDB-B7BD-4DD321618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6791" y="695118"/>
            <a:ext cx="654377" cy="980728"/>
          </a:xfrm>
          <a:prstGeom prst="rect">
            <a:avLst/>
          </a:prstGeom>
        </p:spPr>
      </p:pic>
      <p:sp>
        <p:nvSpPr>
          <p:cNvPr id="39" name="Rectangle 38">
            <a:extLst>
              <a:ext uri="{FF2B5EF4-FFF2-40B4-BE49-F238E27FC236}">
                <a16:creationId xmlns:a16="http://schemas.microsoft.com/office/drawing/2014/main" id="{4FEDFDFF-534F-4B44-8174-C7BF69F72672}"/>
              </a:ext>
            </a:extLst>
          </p:cNvPr>
          <p:cNvSpPr/>
          <p:nvPr/>
        </p:nvSpPr>
        <p:spPr>
          <a:xfrm>
            <a:off x="5270847" y="5063996"/>
            <a:ext cx="1487380" cy="1180436"/>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tx1"/>
                </a:solidFill>
                <a:latin typeface="Century Gothic"/>
                <a:ea typeface="Lato" panose="020F0502020204030203" pitchFamily="34" charset="0"/>
                <a:cs typeface="Century Gothic"/>
              </a:rPr>
              <a:t>Extension:</a:t>
            </a:r>
          </a:p>
          <a:p>
            <a:pPr algn="ctr"/>
            <a:r>
              <a:rPr lang="en-GB" dirty="0">
                <a:solidFill>
                  <a:schemeClr val="tx1"/>
                </a:solidFill>
                <a:latin typeface="Century Gothic"/>
                <a:ea typeface="Lato" panose="020F0502020204030203" pitchFamily="34" charset="0"/>
                <a:cs typeface="Century Gothic"/>
              </a:rPr>
              <a:t>Top-tips!</a:t>
            </a:r>
          </a:p>
        </p:txBody>
      </p:sp>
      <p:sp>
        <p:nvSpPr>
          <p:cNvPr id="41" name="Oval 40">
            <a:extLst>
              <a:ext uri="{FF2B5EF4-FFF2-40B4-BE49-F238E27FC236}">
                <a16:creationId xmlns:a16="http://schemas.microsoft.com/office/drawing/2014/main" id="{5F3F5310-6DE5-4B33-846C-0D77C1D35DAD}"/>
              </a:ext>
            </a:extLst>
          </p:cNvPr>
          <p:cNvSpPr/>
          <p:nvPr/>
        </p:nvSpPr>
        <p:spPr>
          <a:xfrm>
            <a:off x="2602853" y="4985649"/>
            <a:ext cx="1581785" cy="1247434"/>
          </a:xfrm>
          <a:prstGeom prst="ellipse">
            <a:avLst/>
          </a:prstGeom>
          <a:solidFill>
            <a:schemeClr val="accent5"/>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Vote!</a:t>
            </a:r>
          </a:p>
        </p:txBody>
      </p:sp>
      <p:sp>
        <p:nvSpPr>
          <p:cNvPr id="25" name="Rectangle 24">
            <a:extLst>
              <a:ext uri="{FF2B5EF4-FFF2-40B4-BE49-F238E27FC236}">
                <a16:creationId xmlns:a16="http://schemas.microsoft.com/office/drawing/2014/main" id="{FF2F8BF6-BDA2-432E-B042-9E0C6BE29C30}"/>
              </a:ext>
            </a:extLst>
          </p:cNvPr>
          <p:cNvSpPr/>
          <p:nvPr/>
        </p:nvSpPr>
        <p:spPr>
          <a:xfrm>
            <a:off x="681478" y="3756043"/>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Are they getting enough?</a:t>
            </a:r>
          </a:p>
        </p:txBody>
      </p:sp>
      <p:pic>
        <p:nvPicPr>
          <p:cNvPr id="23" name="Picture 22">
            <a:extLst>
              <a:ext uri="{FF2B5EF4-FFF2-40B4-BE49-F238E27FC236}">
                <a16:creationId xmlns:a16="http://schemas.microsoft.com/office/drawing/2014/main" id="{FB6904B1-93A7-4D8B-802C-16F48733E9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654" y="3593904"/>
            <a:ext cx="993753" cy="956220"/>
          </a:xfrm>
          <a:prstGeom prst="rect">
            <a:avLst/>
          </a:prstGeom>
        </p:spPr>
      </p:pic>
      <p:pic>
        <p:nvPicPr>
          <p:cNvPr id="18" name="Picture 17">
            <a:extLst>
              <a:ext uri="{FF2B5EF4-FFF2-40B4-BE49-F238E27FC236}">
                <a16:creationId xmlns:a16="http://schemas.microsoft.com/office/drawing/2014/main" id="{8657D8C0-DD71-4ED9-A7DC-E5A44B0D0B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40" name="Picture 39">
            <a:extLst>
              <a:ext uri="{FF2B5EF4-FFF2-40B4-BE49-F238E27FC236}">
                <a16:creationId xmlns:a16="http://schemas.microsoft.com/office/drawing/2014/main" id="{0CC3D397-6B9E-4B87-A82C-3D2EBF544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3242" y="4542224"/>
            <a:ext cx="993753" cy="1967950"/>
          </a:xfrm>
          <a:prstGeom prst="rect">
            <a:avLst/>
          </a:prstGeom>
        </p:spPr>
      </p:pic>
      <p:pic>
        <p:nvPicPr>
          <p:cNvPr id="21" name="Picture 20">
            <a:extLst>
              <a:ext uri="{FF2B5EF4-FFF2-40B4-BE49-F238E27FC236}">
                <a16:creationId xmlns:a16="http://schemas.microsoft.com/office/drawing/2014/main" id="{1CD5F25B-228B-465F-9728-9F1581CAC9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7583264" y="2345693"/>
            <a:ext cx="425989" cy="507583"/>
          </a:xfrm>
          <a:prstGeom prst="rect">
            <a:avLst/>
          </a:prstGeom>
        </p:spPr>
      </p:pic>
      <p:pic>
        <p:nvPicPr>
          <p:cNvPr id="19" name="Picture 18" descr="A picture containing table, room, bedroom&#10;&#10;Description automatically generated">
            <a:extLst>
              <a:ext uri="{FF2B5EF4-FFF2-40B4-BE49-F238E27FC236}">
                <a16:creationId xmlns:a16="http://schemas.microsoft.com/office/drawing/2014/main" id="{539D636C-1B10-4BBF-B0EC-13758282A832}"/>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3833953" y="883440"/>
            <a:ext cx="866747" cy="971665"/>
          </a:xfrm>
          <a:prstGeom prst="rect">
            <a:avLst/>
          </a:prstGeom>
        </p:spPr>
      </p:pic>
      <p:pic>
        <p:nvPicPr>
          <p:cNvPr id="20" name="Picture 19" descr="A picture containing table, room, bedroom&#10;&#10;Description automatically generated">
            <a:extLst>
              <a:ext uri="{FF2B5EF4-FFF2-40B4-BE49-F238E27FC236}">
                <a16:creationId xmlns:a16="http://schemas.microsoft.com/office/drawing/2014/main" id="{D1DAC71E-36A7-4B12-BD57-DFD599C09E69}"/>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189311">
            <a:off x="7298137" y="1174262"/>
            <a:ext cx="1134359" cy="933058"/>
          </a:xfrm>
          <a:prstGeom prst="rect">
            <a:avLst/>
          </a:prstGeom>
        </p:spPr>
      </p:pic>
      <p:pic>
        <p:nvPicPr>
          <p:cNvPr id="24" name="Picture 23" descr="A picture containing table, room, bedroom&#10;&#10;Description automatically generated">
            <a:extLst>
              <a:ext uri="{FF2B5EF4-FFF2-40B4-BE49-F238E27FC236}">
                <a16:creationId xmlns:a16="http://schemas.microsoft.com/office/drawing/2014/main" id="{C7DE7DAE-E0AB-403A-BC07-9850DB968871}"/>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53438" y="2406227"/>
            <a:ext cx="1148374" cy="1038416"/>
          </a:xfrm>
          <a:prstGeom prst="rect">
            <a:avLst/>
          </a:prstGeom>
        </p:spPr>
      </p:pic>
      <p:pic>
        <p:nvPicPr>
          <p:cNvPr id="26" name="Picture 25" descr="A picture containing table, room, bedroom&#10;&#10;Description automatically generated">
            <a:extLst>
              <a:ext uri="{FF2B5EF4-FFF2-40B4-BE49-F238E27FC236}">
                <a16:creationId xmlns:a16="http://schemas.microsoft.com/office/drawing/2014/main" id="{E5535A14-D8B3-4217-A7FD-FD2A9038020A}"/>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1213640">
            <a:off x="2152593" y="2611884"/>
            <a:ext cx="765984" cy="1064404"/>
          </a:xfrm>
          <a:prstGeom prst="rect">
            <a:avLst/>
          </a:prstGeom>
        </p:spPr>
      </p:pic>
      <p:pic>
        <p:nvPicPr>
          <p:cNvPr id="31" name="Picture 30" descr="A picture containing table, room, bedroom&#10;&#10;Description automatically generated">
            <a:extLst>
              <a:ext uri="{FF2B5EF4-FFF2-40B4-BE49-F238E27FC236}">
                <a16:creationId xmlns:a16="http://schemas.microsoft.com/office/drawing/2014/main" id="{3A6508D2-B816-4641-8DC3-E2E695911D09}"/>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894839" y="4004946"/>
            <a:ext cx="981150" cy="1074555"/>
          </a:xfrm>
          <a:prstGeom prst="rect">
            <a:avLst/>
          </a:prstGeom>
        </p:spPr>
      </p:pic>
      <p:pic>
        <p:nvPicPr>
          <p:cNvPr id="36" name="Picture 35" descr="A picture containing table, room, bedroom&#10;&#10;Description automatically generated">
            <a:extLst>
              <a:ext uri="{FF2B5EF4-FFF2-40B4-BE49-F238E27FC236}">
                <a16:creationId xmlns:a16="http://schemas.microsoft.com/office/drawing/2014/main" id="{4086F218-7768-4BF2-8314-2F88E39D8E33}"/>
              </a:ext>
            </a:extLst>
          </p:cNvPr>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90755">
            <a:off x="6070443" y="4303878"/>
            <a:ext cx="959573" cy="971665"/>
          </a:xfrm>
          <a:prstGeom prst="rect">
            <a:avLst/>
          </a:prstGeom>
        </p:spPr>
      </p:pic>
    </p:spTree>
    <p:extLst>
      <p:ext uri="{BB962C8B-B14F-4D97-AF65-F5344CB8AC3E}">
        <p14:creationId xmlns:p14="http://schemas.microsoft.com/office/powerpoint/2010/main" val="258261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1D6E6CB8-8AD4-4AB9-916F-2C9DC6F59431}"/>
              </a:ext>
            </a:extLst>
          </p:cNvPr>
          <p:cNvSpPr>
            <a:spLocks noGrp="1"/>
          </p:cNvSpPr>
          <p:nvPr>
            <p:ph idx="1"/>
          </p:nvPr>
        </p:nvSpPr>
        <p:spPr>
          <a:xfrm>
            <a:off x="646780" y="1882309"/>
            <a:ext cx="3937252" cy="3407160"/>
          </a:xfrm>
          <a:ln>
            <a:solidFill>
              <a:schemeClr val="tx1"/>
            </a:solidFill>
          </a:ln>
        </p:spPr>
        <p:txBody>
          <a:bodyPr>
            <a:noAutofit/>
          </a:bodyPr>
          <a:lstStyle/>
          <a:p>
            <a:pPr marL="285750" indent="-285750">
              <a:spcBef>
                <a:spcPts val="360"/>
              </a:spcBef>
              <a:buClr>
                <a:schemeClr val="tx2"/>
              </a:buClr>
              <a:buSzPct val="100000"/>
              <a:buFont typeface="Arial" panose="020B0604020202020204" pitchFamily="34" charset="0"/>
              <a:buChar char="•"/>
            </a:pPr>
            <a:r>
              <a:rPr lang="en-GB" dirty="0"/>
              <a:t>I know how important sleep is and I always get enough of it.</a:t>
            </a:r>
          </a:p>
          <a:p>
            <a:pPr marL="285750" indent="-285750">
              <a:spcBef>
                <a:spcPts val="360"/>
              </a:spcBef>
              <a:buClr>
                <a:schemeClr val="tx2"/>
              </a:buClr>
              <a:buSzPct val="100000"/>
              <a:buFont typeface="Arial" panose="020B0604020202020204" pitchFamily="34" charset="0"/>
              <a:buChar char="•"/>
            </a:pPr>
            <a:r>
              <a:rPr lang="en-GB" dirty="0"/>
              <a:t>I used the chart at the beginning of the lesson and found that I get enough sleep.</a:t>
            </a:r>
          </a:p>
          <a:p>
            <a:pPr marL="285750" indent="-285750">
              <a:spcBef>
                <a:spcPts val="360"/>
              </a:spcBef>
              <a:buClr>
                <a:schemeClr val="tx2"/>
              </a:buClr>
              <a:buSzPct val="100000"/>
              <a:buFont typeface="Arial" panose="020B0604020202020204" pitchFamily="34" charset="0"/>
              <a:buChar char="•"/>
            </a:pPr>
            <a:r>
              <a:rPr lang="en-GB" dirty="0"/>
              <a:t>My parents help me get enough sleep by making sure I go to bed and wake up at the right time.</a:t>
            </a:r>
          </a:p>
        </p:txBody>
      </p:sp>
      <p:sp>
        <p:nvSpPr>
          <p:cNvPr id="17" name="Shape 227">
            <a:extLst>
              <a:ext uri="{FF2B5EF4-FFF2-40B4-BE49-F238E27FC236}">
                <a16:creationId xmlns:a16="http://schemas.microsoft.com/office/drawing/2014/main" id="{53A4758A-2C66-4127-BEBA-B444A1384F76}"/>
              </a:ext>
            </a:extLst>
          </p:cNvPr>
          <p:cNvSpPr txBox="1"/>
          <p:nvPr/>
        </p:nvSpPr>
        <p:spPr>
          <a:xfrm>
            <a:off x="902525" y="449836"/>
            <a:ext cx="7232832" cy="992909"/>
          </a:xfrm>
          <a:prstGeom prst="rect">
            <a:avLst/>
          </a:prstGeom>
          <a:noFill/>
          <a:ln>
            <a:noFill/>
          </a:ln>
        </p:spPr>
        <p:txBody>
          <a:bodyPr lIns="91425" tIns="45700" rIns="91425" bIns="45700" anchor="t" anchorCtr="0">
            <a:noAutofit/>
          </a:bodyPr>
          <a:lstStyle/>
          <a:p>
            <a:pPr lvl="0" algn="ctr">
              <a:buSzPct val="25000"/>
            </a:pPr>
            <a:r>
              <a:rPr lang="en-GB" sz="2800" b="1" dirty="0">
                <a:latin typeface="Century Gothic" panose="020B0502020202020204" pitchFamily="34" charset="0"/>
                <a:ea typeface="Lato"/>
                <a:cs typeface="Lato"/>
                <a:sym typeface="Lato"/>
              </a:rPr>
              <a:t>Do you get enough </a:t>
            </a:r>
            <a:r>
              <a:rPr lang="en-GB" sz="2800" b="1" dirty="0">
                <a:solidFill>
                  <a:schemeClr val="accent2"/>
                </a:solidFill>
                <a:latin typeface="Century Gothic" panose="020B0502020202020204" pitchFamily="34" charset="0"/>
                <a:ea typeface="Lato"/>
                <a:cs typeface="Lato"/>
                <a:sym typeface="Lato"/>
              </a:rPr>
              <a:t>sleep</a:t>
            </a:r>
            <a:r>
              <a:rPr lang="en-GB" sz="2800" b="1" dirty="0">
                <a:latin typeface="Century Gothic" panose="020B0502020202020204" pitchFamily="34" charset="0"/>
                <a:ea typeface="Lato"/>
                <a:cs typeface="Lato"/>
                <a:sym typeface="Lato"/>
              </a:rPr>
              <a:t>?</a:t>
            </a:r>
          </a:p>
        </p:txBody>
      </p:sp>
      <p:sp>
        <p:nvSpPr>
          <p:cNvPr id="12" name="Rectangle 11">
            <a:extLst>
              <a:ext uri="{FF2B5EF4-FFF2-40B4-BE49-F238E27FC236}">
                <a16:creationId xmlns:a16="http://schemas.microsoft.com/office/drawing/2014/main" id="{44D72E9C-F1B6-4373-A3CD-843567B10B03}"/>
              </a:ext>
            </a:extLst>
          </p:cNvPr>
          <p:cNvSpPr/>
          <p:nvPr/>
        </p:nvSpPr>
        <p:spPr>
          <a:xfrm>
            <a:off x="646780" y="1448655"/>
            <a:ext cx="3937252"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b="1" dirty="0">
              <a:solidFill>
                <a:schemeClr val="tx1"/>
              </a:solidFill>
              <a:latin typeface="Century Gothic"/>
              <a:ea typeface="Lato" panose="020F0502020204030203" pitchFamily="34" charset="0"/>
              <a:cs typeface="Century Gothic"/>
            </a:endParaRPr>
          </a:p>
        </p:txBody>
      </p:sp>
      <p:sp>
        <p:nvSpPr>
          <p:cNvPr id="18" name="Rectangle 17">
            <a:extLst>
              <a:ext uri="{FF2B5EF4-FFF2-40B4-BE49-F238E27FC236}">
                <a16:creationId xmlns:a16="http://schemas.microsoft.com/office/drawing/2014/main" id="{33B4992D-0DA8-427B-9320-6F648F0A336C}"/>
              </a:ext>
            </a:extLst>
          </p:cNvPr>
          <p:cNvSpPr/>
          <p:nvPr/>
        </p:nvSpPr>
        <p:spPr>
          <a:xfrm>
            <a:off x="4588890" y="1448655"/>
            <a:ext cx="3905405"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b="1" dirty="0">
              <a:solidFill>
                <a:schemeClr val="tx1"/>
              </a:solidFill>
              <a:latin typeface="Century Gothic"/>
              <a:ea typeface="Lato" panose="020F0502020204030203" pitchFamily="34" charset="0"/>
              <a:cs typeface="Century Gothic"/>
            </a:endParaRPr>
          </a:p>
        </p:txBody>
      </p:sp>
      <p:sp>
        <p:nvSpPr>
          <p:cNvPr id="20" name="Content Placeholder 2">
            <a:extLst>
              <a:ext uri="{FF2B5EF4-FFF2-40B4-BE49-F238E27FC236}">
                <a16:creationId xmlns:a16="http://schemas.microsoft.com/office/drawing/2014/main" id="{FC4A2BAD-5BA9-405A-99AE-63E779390EBA}"/>
              </a:ext>
            </a:extLst>
          </p:cNvPr>
          <p:cNvSpPr txBox="1">
            <a:spLocks/>
          </p:cNvSpPr>
          <p:nvPr/>
        </p:nvSpPr>
        <p:spPr>
          <a:xfrm>
            <a:off x="4588890" y="1882309"/>
            <a:ext cx="3905405" cy="3407160"/>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t>I often get distracted and stay up late, so I don’t get enough sleep.</a:t>
            </a:r>
          </a:p>
          <a:p>
            <a:r>
              <a:rPr lang="en-GB" sz="1800" dirty="0"/>
              <a:t>I used the chart at the beginning of the lesson and found that I don’t get enough sleep.</a:t>
            </a:r>
          </a:p>
          <a:p>
            <a:r>
              <a:rPr lang="en-GB" sz="1800" dirty="0"/>
              <a:t>I find it really difficult to fall asleep.</a:t>
            </a:r>
          </a:p>
        </p:txBody>
      </p:sp>
      <p:pic>
        <p:nvPicPr>
          <p:cNvPr id="13" name="Picture 12">
            <a:extLst>
              <a:ext uri="{FF2B5EF4-FFF2-40B4-BE49-F238E27FC236}">
                <a16:creationId xmlns:a16="http://schemas.microsoft.com/office/drawing/2014/main" id="{CA84FA19-FA78-4FA8-AAF2-4A56C5D09FF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10" name="Picture 9">
            <a:extLst>
              <a:ext uri="{FF2B5EF4-FFF2-40B4-BE49-F238E27FC236}">
                <a16:creationId xmlns:a16="http://schemas.microsoft.com/office/drawing/2014/main" id="{20543C84-DE0C-4989-B4EB-9CA50FCF1A7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02578" y="4588944"/>
            <a:ext cx="1014732" cy="2009494"/>
          </a:xfrm>
          <a:prstGeom prst="rect">
            <a:avLst/>
          </a:prstGeom>
        </p:spPr>
      </p:pic>
      <p:sp>
        <p:nvSpPr>
          <p:cNvPr id="14" name="Rectangle: Rounded Corners 33">
            <a:extLst>
              <a:ext uri="{FF2B5EF4-FFF2-40B4-BE49-F238E27FC236}">
                <a16:creationId xmlns:a16="http://schemas.microsoft.com/office/drawing/2014/main" id="{9DCB9277-FD5F-4BB9-9CC6-F023041DB1BD}"/>
              </a:ext>
            </a:extLst>
          </p:cNvPr>
          <p:cNvSpPr/>
          <p:nvPr/>
        </p:nvSpPr>
        <p:spPr>
          <a:xfrm>
            <a:off x="1713558" y="5479950"/>
            <a:ext cx="6046142" cy="103009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dirty="0">
                <a:solidFill>
                  <a:schemeClr val="tx1"/>
                </a:solidFill>
                <a:latin typeface="Century Gothic" panose="020B0502020202020204" pitchFamily="34" charset="0"/>
                <a:ea typeface="Century Gothic"/>
                <a:cs typeface="Century Gothic"/>
                <a:sym typeface="Century Gothic"/>
              </a:rPr>
              <a:t>Calling all voters!</a:t>
            </a:r>
          </a:p>
          <a:p>
            <a:pPr algn="ctr"/>
            <a:r>
              <a:rPr lang="en-GB" dirty="0">
                <a:solidFill>
                  <a:schemeClr val="tx1"/>
                </a:solidFill>
                <a:latin typeface="Century Gothic" panose="020B0502020202020204" pitchFamily="34" charset="0"/>
                <a:ea typeface="Century Gothic"/>
                <a:cs typeface="Century Gothic"/>
                <a:sym typeface="Century Gothic"/>
              </a:rPr>
              <a:t>You can still vote at home! Just follow the link: </a:t>
            </a:r>
            <a:r>
              <a:rPr lang="en-GB" u="sng" dirty="0">
                <a:hlinkClick r:id="rId5"/>
              </a:rPr>
              <a:t>https://www.surveymonkey.co.uk/r/vfs-primary-sleep</a:t>
            </a:r>
            <a:endParaRPr lang="en-GB" dirty="0">
              <a:solidFill>
                <a:schemeClr val="tx1"/>
              </a:solidFill>
              <a:latin typeface="Century Gothic" panose="020B0502020202020204" pitchFamily="34" charset="0"/>
              <a:ea typeface="Century Gothic"/>
              <a:cs typeface="Century Gothic"/>
              <a:sym typeface="Century Gothic"/>
            </a:endParaRPr>
          </a:p>
        </p:txBody>
      </p:sp>
      <p:pic>
        <p:nvPicPr>
          <p:cNvPr id="15" name="Graphic 14" descr="Thumbs up sign">
            <a:extLst>
              <a:ext uri="{FF2B5EF4-FFF2-40B4-BE49-F238E27FC236}">
                <a16:creationId xmlns:a16="http://schemas.microsoft.com/office/drawing/2014/main" id="{1B4A9E2B-7EFB-4E0F-9F53-CBEEF9C3CF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6690" y="5769123"/>
            <a:ext cx="928214" cy="928214"/>
          </a:xfrm>
          <a:prstGeom prst="rect">
            <a:avLst/>
          </a:prstGeom>
        </p:spPr>
      </p:pic>
      <p:pic>
        <p:nvPicPr>
          <p:cNvPr id="21" name="Graphic 20" descr="Thumbs up sign">
            <a:extLst>
              <a:ext uri="{FF2B5EF4-FFF2-40B4-BE49-F238E27FC236}">
                <a16:creationId xmlns:a16="http://schemas.microsoft.com/office/drawing/2014/main" id="{13C737C8-682F-43D9-9D7F-32602FCB4D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829466" y="5479950"/>
            <a:ext cx="928214" cy="928214"/>
          </a:xfrm>
          <a:prstGeom prst="rect">
            <a:avLst/>
          </a:prstGeom>
        </p:spPr>
      </p:pic>
    </p:spTree>
    <p:extLst>
      <p:ext uri="{BB962C8B-B14F-4D97-AF65-F5344CB8AC3E}">
        <p14:creationId xmlns:p14="http://schemas.microsoft.com/office/powerpoint/2010/main" val="1252020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1BE9AA-A71E-4512-8C87-61AC98451C1A}"/>
              </a:ext>
            </a:extLst>
          </p:cNvPr>
          <p:cNvSpPr/>
          <p:nvPr/>
        </p:nvSpPr>
        <p:spPr>
          <a:xfrm rot="285725">
            <a:off x="4923134" y="1838747"/>
            <a:ext cx="3820532" cy="4546313"/>
          </a:xfrm>
          <a:prstGeom prst="rect">
            <a:avLst/>
          </a:prstGeom>
          <a:solidFill>
            <a:schemeClr val="bg1"/>
          </a:solid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3200" b="1" dirty="0">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3200" b="1" dirty="0">
              <a:solidFill>
                <a:schemeClr val="tx1"/>
              </a:solidFill>
              <a:latin typeface="Century Gothic" panose="020B0502020202020204" pitchFamily="34" charset="0"/>
              <a:ea typeface="Lato"/>
              <a:cs typeface="Lato"/>
              <a:sym typeface="Lato"/>
            </a:endParaRPr>
          </a:p>
        </p:txBody>
      </p:sp>
      <p:sp>
        <p:nvSpPr>
          <p:cNvPr id="33" name="Cloud 32">
            <a:extLst>
              <a:ext uri="{FF2B5EF4-FFF2-40B4-BE49-F238E27FC236}">
                <a16:creationId xmlns:a16="http://schemas.microsoft.com/office/drawing/2014/main" id="{35A95484-2378-B644-9EF7-5B331F41D038}"/>
              </a:ext>
            </a:extLst>
          </p:cNvPr>
          <p:cNvSpPr/>
          <p:nvPr/>
        </p:nvSpPr>
        <p:spPr>
          <a:xfrm>
            <a:off x="364641" y="4367869"/>
            <a:ext cx="4626459" cy="2217577"/>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ea typeface="Lato" panose="020F0502020204030203" pitchFamily="34" charset="0"/>
                <a:cs typeface="Lato" panose="020F0502020204030203" pitchFamily="34" charset="0"/>
              </a:rPr>
              <a:t>Advise! (10-15 mins)</a:t>
            </a:r>
            <a:endParaRPr lang="en-GB" dirty="0">
              <a:solidFill>
                <a:schemeClr val="tx1"/>
              </a:solidFill>
              <a:latin typeface="Century Gothic" panose="020B0502020202020204" pitchFamily="34" charset="0"/>
              <a:ea typeface="Lato" panose="020F0502020204030203" pitchFamily="34" charset="0"/>
              <a:cs typeface="Lato" panose="020F0502020204030203" pitchFamily="34" charset="0"/>
            </a:endParaRPr>
          </a:p>
          <a:p>
            <a:pPr algn="ctr"/>
            <a:r>
              <a:rPr lang="en-GB" dirty="0">
                <a:solidFill>
                  <a:schemeClr val="tx1"/>
                </a:solidFill>
                <a:latin typeface="Century Gothic" panose="020B0502020202020204" pitchFamily="34" charset="0"/>
                <a:ea typeface="Lato" panose="020F0502020204030203" pitchFamily="34" charset="0"/>
                <a:cs typeface="Lato" panose="020F0502020204030203" pitchFamily="34" charset="0"/>
              </a:rPr>
              <a:t>What could Ollie do that would help him get to sleep? Write him a letter or a video with all the advice!</a:t>
            </a:r>
          </a:p>
        </p:txBody>
      </p:sp>
      <p:pic>
        <p:nvPicPr>
          <p:cNvPr id="20" name="Picture 19">
            <a:extLst>
              <a:ext uri="{FF2B5EF4-FFF2-40B4-BE49-F238E27FC236}">
                <a16:creationId xmlns:a16="http://schemas.microsoft.com/office/drawing/2014/main" id="{2716DD01-D5C1-4468-93EC-BD9CD03B10B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31" name="Title 1">
            <a:extLst>
              <a:ext uri="{FF2B5EF4-FFF2-40B4-BE49-F238E27FC236}">
                <a16:creationId xmlns:a16="http://schemas.microsoft.com/office/drawing/2014/main" id="{FF857A6A-0698-4406-A68C-82C490EB7B97}"/>
              </a:ext>
            </a:extLst>
          </p:cNvPr>
          <p:cNvSpPr txBox="1">
            <a:spLocks/>
          </p:cNvSpPr>
          <p:nvPr/>
        </p:nvSpPr>
        <p:spPr>
          <a:xfrm>
            <a:off x="768893" y="272554"/>
            <a:ext cx="7682859"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Extension: Dear Ollie...</a:t>
            </a:r>
          </a:p>
        </p:txBody>
      </p:sp>
      <p:sp>
        <p:nvSpPr>
          <p:cNvPr id="36" name="Rectangle: Rounded Corners 33">
            <a:extLst>
              <a:ext uri="{FF2B5EF4-FFF2-40B4-BE49-F238E27FC236}">
                <a16:creationId xmlns:a16="http://schemas.microsoft.com/office/drawing/2014/main" id="{198BA81D-94BA-4D82-A8EC-7519EE5F5ED6}"/>
              </a:ext>
            </a:extLst>
          </p:cNvPr>
          <p:cNvSpPr/>
          <p:nvPr/>
        </p:nvSpPr>
        <p:spPr>
          <a:xfrm>
            <a:off x="486156" y="831351"/>
            <a:ext cx="7497008" cy="728479"/>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a:solidFill>
                  <a:schemeClr val="tx1"/>
                </a:solidFill>
                <a:latin typeface="Century Gothic" panose="020B0502020202020204" pitchFamily="34" charset="0"/>
                <a:ea typeface="Century Gothic"/>
                <a:cs typeface="Century Gothic"/>
                <a:sym typeface="Century Gothic"/>
              </a:rPr>
              <a:t>Ollie has been have trouble sleeping recently – he’s been staying up all night!</a:t>
            </a:r>
          </a:p>
        </p:txBody>
      </p:sp>
      <p:pic>
        <p:nvPicPr>
          <p:cNvPr id="27" name="Picture 26">
            <a:extLst>
              <a:ext uri="{FF2B5EF4-FFF2-40B4-BE49-F238E27FC236}">
                <a16:creationId xmlns:a16="http://schemas.microsoft.com/office/drawing/2014/main" id="{7826130F-D415-4ED1-B89D-8647D8A01E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81240" y="208651"/>
            <a:ext cx="499626" cy="595324"/>
          </a:xfrm>
          <a:prstGeom prst="rect">
            <a:avLst/>
          </a:prstGeom>
        </p:spPr>
      </p:pic>
      <p:pic>
        <p:nvPicPr>
          <p:cNvPr id="2" name="Picture 1">
            <a:extLst>
              <a:ext uri="{FF2B5EF4-FFF2-40B4-BE49-F238E27FC236}">
                <a16:creationId xmlns:a16="http://schemas.microsoft.com/office/drawing/2014/main" id="{15B25750-EB1E-4F27-9051-E37397DDBE2F}"/>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8214" y="1671518"/>
            <a:ext cx="2287953" cy="3429000"/>
          </a:xfrm>
          <a:prstGeom prst="rect">
            <a:avLst/>
          </a:prstGeom>
        </p:spPr>
      </p:pic>
      <p:sp>
        <p:nvSpPr>
          <p:cNvPr id="28" name="Rectangle: Rounded Corners 33">
            <a:extLst>
              <a:ext uri="{FF2B5EF4-FFF2-40B4-BE49-F238E27FC236}">
                <a16:creationId xmlns:a16="http://schemas.microsoft.com/office/drawing/2014/main" id="{7A3EBA86-DC2E-426C-ABEE-2567304A8798}"/>
              </a:ext>
            </a:extLst>
          </p:cNvPr>
          <p:cNvSpPr/>
          <p:nvPr/>
        </p:nvSpPr>
        <p:spPr>
          <a:xfrm>
            <a:off x="2563570" y="1816387"/>
            <a:ext cx="894005" cy="585076"/>
          </a:xfrm>
          <a:prstGeom prst="wedgeRoundRectCallout">
            <a:avLst>
              <a:gd name="adj1" fmla="val -115349"/>
              <a:gd name="adj2" fmla="val 52732"/>
              <a:gd name="adj3" fmla="val 16667"/>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dirty="0">
                <a:solidFill>
                  <a:schemeClr val="tx1"/>
                </a:solidFill>
                <a:latin typeface="Century Gothic" panose="020B0502020202020204" pitchFamily="34" charset="0"/>
                <a:ea typeface="Century Gothic"/>
                <a:cs typeface="Century Gothic"/>
                <a:sym typeface="Century Gothic"/>
              </a:rPr>
              <a:t>Yawn!</a:t>
            </a:r>
          </a:p>
        </p:txBody>
      </p:sp>
      <p:pic>
        <p:nvPicPr>
          <p:cNvPr id="29" name="Picture 4" descr="Image result for pencil">
            <a:extLst>
              <a:ext uri="{FF2B5EF4-FFF2-40B4-BE49-F238E27FC236}">
                <a16:creationId xmlns:a16="http://schemas.microsoft.com/office/drawing/2014/main" id="{1D642DDA-D391-40C3-999F-073B3C84857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739684" y="4535026"/>
            <a:ext cx="1177626" cy="113098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6238D50-D7FB-4BA5-A8DD-16CCE99A0936}"/>
              </a:ext>
            </a:extLst>
          </p:cNvPr>
          <p:cNvSpPr txBox="1"/>
          <p:nvPr/>
        </p:nvSpPr>
        <p:spPr>
          <a:xfrm rot="290777">
            <a:off x="5082183" y="2074404"/>
            <a:ext cx="3797637" cy="4247317"/>
          </a:xfrm>
          <a:prstGeom prst="rect">
            <a:avLst/>
          </a:prstGeom>
          <a:noFill/>
        </p:spPr>
        <p:txBody>
          <a:bodyPr wrap="square" rtlCol="0">
            <a:spAutoFit/>
          </a:bodyPr>
          <a:lstStyle/>
          <a:p>
            <a:r>
              <a:rPr lang="en-GB" b="1" dirty="0"/>
              <a:t>Dear Ollie,</a:t>
            </a:r>
          </a:p>
          <a:p>
            <a:endParaRPr lang="en-GB" b="1" dirty="0"/>
          </a:p>
          <a:p>
            <a:r>
              <a:rPr lang="en-GB" b="1" dirty="0"/>
              <a:t>I hear you’ve had trouble sleeping, so this is my advice:</a:t>
            </a:r>
          </a:p>
          <a:p>
            <a:endParaRPr lang="en-GB" b="1" dirty="0"/>
          </a:p>
          <a:p>
            <a:pPr marL="342900" indent="-342900">
              <a:lnSpc>
                <a:spcPct val="150000"/>
              </a:lnSpc>
              <a:buFont typeface="+mj-lt"/>
              <a:buAutoNum type="arabicParenR"/>
            </a:pPr>
            <a:r>
              <a:rPr lang="en-GB" b="1" dirty="0">
                <a:solidFill>
                  <a:schemeClr val="tx2"/>
                </a:solidFill>
              </a:rPr>
              <a:t>You could….</a:t>
            </a:r>
          </a:p>
          <a:p>
            <a:pPr marL="342900" indent="-342900">
              <a:lnSpc>
                <a:spcPct val="150000"/>
              </a:lnSpc>
              <a:buFont typeface="+mj-lt"/>
              <a:buAutoNum type="arabicParenR"/>
            </a:pPr>
            <a:r>
              <a:rPr lang="en-GB" b="1" dirty="0">
                <a:solidFill>
                  <a:schemeClr val="accent2"/>
                </a:solidFill>
              </a:rPr>
              <a:t>Always…</a:t>
            </a:r>
          </a:p>
          <a:p>
            <a:pPr marL="342900" indent="-342900">
              <a:lnSpc>
                <a:spcPct val="150000"/>
              </a:lnSpc>
              <a:buFont typeface="+mj-lt"/>
              <a:buAutoNum type="arabicParenR"/>
            </a:pPr>
            <a:r>
              <a:rPr lang="en-GB" b="1" dirty="0">
                <a:solidFill>
                  <a:schemeClr val="tx2"/>
                </a:solidFill>
              </a:rPr>
              <a:t>Don’t…</a:t>
            </a:r>
          </a:p>
          <a:p>
            <a:pPr marL="342900" indent="-342900">
              <a:lnSpc>
                <a:spcPct val="150000"/>
              </a:lnSpc>
              <a:buFont typeface="+mj-lt"/>
              <a:buAutoNum type="arabicParenR"/>
            </a:pPr>
            <a:r>
              <a:rPr lang="en-GB" b="1" dirty="0">
                <a:solidFill>
                  <a:schemeClr val="accent2"/>
                </a:solidFill>
              </a:rPr>
              <a:t>Have you tried…?</a:t>
            </a:r>
          </a:p>
          <a:p>
            <a:pPr marL="342900" indent="-342900">
              <a:lnSpc>
                <a:spcPct val="150000"/>
              </a:lnSpc>
              <a:buFont typeface="+mj-lt"/>
              <a:buAutoNum type="arabicParenR"/>
            </a:pPr>
            <a:r>
              <a:rPr lang="en-GB" b="1" dirty="0">
                <a:solidFill>
                  <a:schemeClr val="tx2"/>
                </a:solidFill>
              </a:rPr>
              <a:t>Most importantly…</a:t>
            </a:r>
          </a:p>
          <a:p>
            <a:endParaRPr lang="en-GB" b="1" dirty="0"/>
          </a:p>
          <a:p>
            <a:r>
              <a:rPr lang="en-GB" b="1" dirty="0"/>
              <a:t>Good luck!</a:t>
            </a:r>
          </a:p>
        </p:txBody>
      </p:sp>
      <p:pic>
        <p:nvPicPr>
          <p:cNvPr id="32" name="Picture 31">
            <a:extLst>
              <a:ext uri="{FF2B5EF4-FFF2-40B4-BE49-F238E27FC236}">
                <a16:creationId xmlns:a16="http://schemas.microsoft.com/office/drawing/2014/main" id="{CE369341-EC46-497D-884E-7E663CBD015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520654" y="2550443"/>
            <a:ext cx="1201478" cy="879859"/>
          </a:xfrm>
          <a:prstGeom prst="rect">
            <a:avLst/>
          </a:prstGeom>
        </p:spPr>
      </p:pic>
      <p:pic>
        <p:nvPicPr>
          <p:cNvPr id="38" name="Picture 37">
            <a:extLst>
              <a:ext uri="{FF2B5EF4-FFF2-40B4-BE49-F238E27FC236}">
                <a16:creationId xmlns:a16="http://schemas.microsoft.com/office/drawing/2014/main" id="{4A612604-CFD5-4226-8E3E-D978A8460EB6}"/>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707681" y="3386018"/>
            <a:ext cx="1177626" cy="956403"/>
          </a:xfrm>
          <a:prstGeom prst="rect">
            <a:avLst/>
          </a:prstGeom>
        </p:spPr>
      </p:pic>
      <p:pic>
        <p:nvPicPr>
          <p:cNvPr id="21" name="Picture 20" descr="A picture containing table, room, bedroom&#10;&#10;Description automatically generated">
            <a:extLst>
              <a:ext uri="{FF2B5EF4-FFF2-40B4-BE49-F238E27FC236}">
                <a16:creationId xmlns:a16="http://schemas.microsoft.com/office/drawing/2014/main" id="{4AE4C8F0-CDEE-45F4-8032-79649F300BAE}"/>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3801286" y="1578778"/>
            <a:ext cx="866747" cy="971665"/>
          </a:xfrm>
          <a:prstGeom prst="rect">
            <a:avLst/>
          </a:prstGeom>
        </p:spPr>
      </p:pic>
      <p:pic>
        <p:nvPicPr>
          <p:cNvPr id="23" name="Picture 22" descr="A picture containing table, room, bedroom&#10;&#10;Description automatically generated">
            <a:extLst>
              <a:ext uri="{FF2B5EF4-FFF2-40B4-BE49-F238E27FC236}">
                <a16:creationId xmlns:a16="http://schemas.microsoft.com/office/drawing/2014/main" id="{437BA287-E74A-491E-901E-615C4DDACDC8}"/>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90604" y="2670768"/>
            <a:ext cx="791792" cy="786028"/>
          </a:xfrm>
          <a:prstGeom prst="rect">
            <a:avLst/>
          </a:prstGeom>
        </p:spPr>
      </p:pic>
      <p:pic>
        <p:nvPicPr>
          <p:cNvPr id="24" name="Picture 23" descr="A picture containing table, room, bedroom&#10;&#10;Description automatically generated">
            <a:extLst>
              <a:ext uri="{FF2B5EF4-FFF2-40B4-BE49-F238E27FC236}">
                <a16:creationId xmlns:a16="http://schemas.microsoft.com/office/drawing/2014/main" id="{6F55317A-6D90-4D1C-BCAC-3259A390DD07}"/>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655839" y="3459970"/>
            <a:ext cx="959573" cy="971665"/>
          </a:xfrm>
          <a:prstGeom prst="rect">
            <a:avLst/>
          </a:prstGeom>
        </p:spPr>
      </p:pic>
    </p:spTree>
    <p:extLst>
      <p:ext uri="{BB962C8B-B14F-4D97-AF65-F5344CB8AC3E}">
        <p14:creationId xmlns:p14="http://schemas.microsoft.com/office/powerpoint/2010/main" val="661266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9" name="Picture 8">
            <a:extLst>
              <a:ext uri="{FF2B5EF4-FFF2-40B4-BE49-F238E27FC236}">
                <a16:creationId xmlns:a16="http://schemas.microsoft.com/office/drawing/2014/main" id="{176BB0F1-BA30-4B20-BBE6-A40F0FEA75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9571" y="2315720"/>
            <a:ext cx="1319960" cy="2613944"/>
          </a:xfrm>
          <a:prstGeom prst="rect">
            <a:avLst/>
          </a:prstGeom>
        </p:spPr>
      </p:pic>
      <p:sp>
        <p:nvSpPr>
          <p:cNvPr id="246" name="Shape 246"/>
          <p:cNvSpPr txBox="1">
            <a:spLocks noGrp="1"/>
          </p:cNvSpPr>
          <p:nvPr>
            <p:ph type="title"/>
          </p:nvPr>
        </p:nvSpPr>
        <p:spPr>
          <a:xfrm>
            <a:off x="973452" y="590967"/>
            <a:ext cx="7197096" cy="792087"/>
          </a:xfrm>
          <a:prstGeom prst="rect">
            <a:avLst/>
          </a:prstGeom>
          <a:noFill/>
          <a:ln>
            <a:noFill/>
          </a:ln>
        </p:spPr>
        <p:txBody>
          <a:bodyPr lIns="91425" tIns="45700" rIns="91425" bIns="45700" anchor="t" anchorCtr="0">
            <a:noAutofit/>
          </a:bodyPr>
          <a:lstStyle/>
          <a:p>
            <a:pPr lvl="0" algn="ctr">
              <a:spcBef>
                <a:spcPts val="0"/>
              </a:spcBef>
              <a:buClr>
                <a:srgbClr val="2D2D2D"/>
              </a:buClr>
              <a:buSzPct val="25000"/>
            </a:pPr>
            <a:r>
              <a:rPr lang="en-GB" sz="2400" b="1" i="0" u="none" strike="noStrike" cap="none" dirty="0">
                <a:latin typeface="+mj-lt"/>
                <a:ea typeface="Lato" panose="020F0502020204030203" pitchFamily="34" charset="0"/>
                <a:cs typeface="Lato" panose="020F0502020204030203" pitchFamily="34" charset="0"/>
                <a:sym typeface="Calibri"/>
              </a:rPr>
              <a:t>You can vote from home at…</a:t>
            </a:r>
            <a:br>
              <a:rPr lang="en-GB" sz="2400" b="1" i="0" u="none" strike="noStrike" cap="none" dirty="0">
                <a:latin typeface="+mj-lt"/>
                <a:ea typeface="Lato" panose="020F0502020204030203" pitchFamily="34" charset="0"/>
                <a:cs typeface="Lato" panose="020F0502020204030203" pitchFamily="34" charset="0"/>
                <a:sym typeface="Calibri"/>
              </a:rPr>
            </a:br>
            <a:br>
              <a:rPr lang="en-GB" sz="2800" b="0" i="0" u="none" strike="noStrike" cap="none" dirty="0">
                <a:latin typeface="+mj-lt"/>
                <a:ea typeface="Lato" panose="020F0502020204030203" pitchFamily="34" charset="0"/>
                <a:cs typeface="Lato" panose="020F0502020204030203" pitchFamily="34" charset="0"/>
                <a:sym typeface="Calibri"/>
              </a:rPr>
            </a:br>
            <a:r>
              <a:rPr lang="en-GB" b="0" u="sng" dirty="0">
                <a:hlinkClick r:id="rId4"/>
              </a:rPr>
              <a:t>https://www.surveymonkey.co.uk/r/vfs-primary-sleep</a:t>
            </a:r>
            <a:endParaRPr lang="en-GB" sz="2800" b="0" i="0" u="none" strike="noStrike" cap="none" dirty="0">
              <a:latin typeface="+mj-lt"/>
              <a:ea typeface="Lato" panose="020F0502020204030203" pitchFamily="34" charset="0"/>
              <a:cs typeface="Lato" panose="020F0502020204030203" pitchFamily="34" charset="0"/>
              <a:sym typeface="Calibri"/>
            </a:endParaRPr>
          </a:p>
        </p:txBody>
      </p:sp>
      <p:sp>
        <p:nvSpPr>
          <p:cNvPr id="10" name="Shape 246">
            <a:extLst>
              <a:ext uri="{FF2B5EF4-FFF2-40B4-BE49-F238E27FC236}">
                <a16:creationId xmlns:a16="http://schemas.microsoft.com/office/drawing/2014/main" id="{0E3AB6E4-44B6-934F-8BCE-3019D22BB839}"/>
              </a:ext>
            </a:extLst>
          </p:cNvPr>
          <p:cNvSpPr txBox="1">
            <a:spLocks/>
          </p:cNvSpPr>
          <p:nvPr/>
        </p:nvSpPr>
        <p:spPr>
          <a:xfrm>
            <a:off x="2390613" y="4993070"/>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ea typeface="Lato" panose="020F0502020204030203" pitchFamily="34" charset="0"/>
                <a:cs typeface="Lato" panose="020F0502020204030203" pitchFamily="34" charset="0"/>
                <a:sym typeface="Calibri"/>
              </a:rPr>
              <a:t>To have your voice heard!</a:t>
            </a:r>
          </a:p>
        </p:txBody>
      </p:sp>
      <p:sp>
        <p:nvSpPr>
          <p:cNvPr id="2" name="Rectangle: Rounded Corners 1">
            <a:extLst>
              <a:ext uri="{FF2B5EF4-FFF2-40B4-BE49-F238E27FC236}">
                <a16:creationId xmlns:a16="http://schemas.microsoft.com/office/drawing/2014/main" id="{8D7877AA-5929-4612-9EB8-54A4E0BB1597}"/>
              </a:ext>
            </a:extLst>
          </p:cNvPr>
          <p:cNvSpPr/>
          <p:nvPr/>
        </p:nvSpPr>
        <p:spPr>
          <a:xfrm>
            <a:off x="1388102" y="5773713"/>
            <a:ext cx="7197097" cy="715089"/>
          </a:xfrm>
          <a:prstGeom prst="roundRect">
            <a:avLst/>
          </a:prstGeom>
          <a:solidFill>
            <a:schemeClr val="accent1"/>
          </a:solidFill>
          <a:ln w="28575">
            <a:solidFill>
              <a:schemeClr val="tx2"/>
            </a:solidFill>
          </a:ln>
        </p:spPr>
        <p:txBody>
          <a:bodyPr wrap="square">
            <a:spAutoFit/>
          </a:bodyPr>
          <a:lstStyle/>
          <a:p>
            <a:pPr algn="ctr"/>
            <a:r>
              <a:rPr lang="en-GB" dirty="0">
                <a:solidFill>
                  <a:srgbClr val="060505"/>
                </a:solidFill>
              </a:rPr>
              <a:t>If you have any issues, feedback or comments, email </a:t>
            </a:r>
            <a:r>
              <a:rPr lang="en-GB" dirty="0">
                <a:solidFill>
                  <a:srgbClr val="060505"/>
                </a:solidFill>
                <a:hlinkClick r:id="rId5"/>
              </a:rPr>
              <a:t>amy@votesforschools.com</a:t>
            </a:r>
            <a:endParaRPr lang="en-GB" dirty="0">
              <a:solidFill>
                <a:srgbClr val="060505"/>
              </a:solidFill>
            </a:endParaRPr>
          </a:p>
        </p:txBody>
      </p:sp>
      <p:pic>
        <p:nvPicPr>
          <p:cNvPr id="8" name="Picture 7">
            <a:extLst>
              <a:ext uri="{FF2B5EF4-FFF2-40B4-BE49-F238E27FC236}">
                <a16:creationId xmlns:a16="http://schemas.microsoft.com/office/drawing/2014/main" id="{914E2FBA-54CE-4150-B1FE-13320BD5D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5391" y="5210554"/>
            <a:ext cx="934311" cy="1400271"/>
          </a:xfrm>
          <a:prstGeom prst="rect">
            <a:avLst/>
          </a:prstGeom>
        </p:spPr>
      </p:pic>
      <p:pic>
        <p:nvPicPr>
          <p:cNvPr id="11" name="Picture 10">
            <a:extLst>
              <a:ext uri="{FF2B5EF4-FFF2-40B4-BE49-F238E27FC236}">
                <a16:creationId xmlns:a16="http://schemas.microsoft.com/office/drawing/2014/main" id="{D6251267-0555-40BB-B9FB-14C3DE380B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5720">
            <a:off x="8069865" y="1886471"/>
            <a:ext cx="499626" cy="595324"/>
          </a:xfrm>
          <a:prstGeom prst="rect">
            <a:avLst/>
          </a:prstGeom>
        </p:spPr>
      </p:pic>
      <p:pic>
        <p:nvPicPr>
          <p:cNvPr id="12" name="Picture 11">
            <a:extLst>
              <a:ext uri="{FF2B5EF4-FFF2-40B4-BE49-F238E27FC236}">
                <a16:creationId xmlns:a16="http://schemas.microsoft.com/office/drawing/2014/main" id="{B09629C8-2185-42DB-BB0B-97F4F219BAC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6871" y="987010"/>
            <a:ext cx="993753" cy="956220"/>
          </a:xfrm>
          <a:prstGeom prst="rect">
            <a:avLst/>
          </a:prstGeom>
        </p:spPr>
      </p:pic>
    </p:spTree>
    <p:extLst>
      <p:ext uri="{BB962C8B-B14F-4D97-AF65-F5344CB8AC3E}">
        <p14:creationId xmlns:p14="http://schemas.microsoft.com/office/powerpoint/2010/main" val="300213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DE7851-8DE5-497C-A868-F2B58B2A6F9A}"/>
              </a:ext>
            </a:extLst>
          </p:cNvPr>
          <p:cNvPicPr>
            <a:picLocks noChangeAspect="1"/>
          </p:cNvPicPr>
          <p:nvPr/>
        </p:nvPicPr>
        <p:blipFill>
          <a:blip r:embed="rId3"/>
          <a:stretch>
            <a:fillRect/>
          </a:stretch>
        </p:blipFill>
        <p:spPr>
          <a:xfrm>
            <a:off x="2171405" y="1193348"/>
            <a:ext cx="4834888" cy="4471304"/>
          </a:xfrm>
          <a:prstGeom prst="rect">
            <a:avLst/>
          </a:prstGeom>
        </p:spPr>
      </p:pic>
      <p:sp>
        <p:nvSpPr>
          <p:cNvPr id="12" name="Title 1">
            <a:extLst>
              <a:ext uri="{FF2B5EF4-FFF2-40B4-BE49-F238E27FC236}">
                <a16:creationId xmlns:a16="http://schemas.microsoft.com/office/drawing/2014/main" id="{96235FF7-D6F4-D84C-99F7-A9FF75F0CB07}"/>
              </a:ext>
            </a:extLst>
          </p:cNvPr>
          <p:cNvSpPr txBox="1">
            <a:spLocks/>
          </p:cNvSpPr>
          <p:nvPr/>
        </p:nvSpPr>
        <p:spPr>
          <a:xfrm>
            <a:off x="196146" y="267604"/>
            <a:ext cx="7986928" cy="1143000"/>
          </a:xfrm>
          <a:prstGeom prst="rect">
            <a:avLst/>
          </a:prstGeom>
        </p:spPr>
        <p:txBody>
          <a:bodyPr vert="horz" lIns="91440" tIns="45720" rIns="91440" bIns="45720" rtlCol="0" anchor="t">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DF6068"/>
                </a:solidFill>
                <a:latin typeface="Century Gothic"/>
                <a:cs typeface="Century Gothic"/>
              </a:rPr>
              <a:t>Last week’s vote: </a:t>
            </a:r>
          </a:p>
          <a:p>
            <a:pPr algn="l">
              <a:buSzPct val="25000"/>
            </a:pPr>
            <a:r>
              <a:rPr lang="en-GB" sz="2800" b="1" dirty="0">
                <a:latin typeface="Century Gothic" panose="020B0502020202020204" pitchFamily="34" charset="0"/>
                <a:ea typeface="Lato"/>
                <a:cs typeface="Lato"/>
                <a:sym typeface="Lato"/>
              </a:rPr>
              <a:t>Should every country follow the same Coronavirus advice?</a:t>
            </a:r>
          </a:p>
        </p:txBody>
      </p:sp>
      <p:sp>
        <p:nvSpPr>
          <p:cNvPr id="14" name="Rectangle: Rounded Corners 13">
            <a:extLst>
              <a:ext uri="{FF2B5EF4-FFF2-40B4-BE49-F238E27FC236}">
                <a16:creationId xmlns:a16="http://schemas.microsoft.com/office/drawing/2014/main" id="{311E5DD9-C8FF-4A14-BC7B-E93DDE78006C}"/>
              </a:ext>
            </a:extLst>
          </p:cNvPr>
          <p:cNvSpPr/>
          <p:nvPr/>
        </p:nvSpPr>
        <p:spPr>
          <a:xfrm>
            <a:off x="292375" y="6012378"/>
            <a:ext cx="3198077" cy="528639"/>
          </a:xfrm>
          <a:prstGeom prst="roundRect">
            <a:avLst/>
          </a:prstGeom>
          <a:solidFill>
            <a:srgbClr val="DDE8F7"/>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rgbClr val="000000"/>
                </a:solidFill>
                <a:latin typeface="Century Gothic" panose="020B0502020202020204" pitchFamily="34" charset="0"/>
              </a:rPr>
              <a:t>Primary national vote result</a:t>
            </a:r>
          </a:p>
        </p:txBody>
      </p:sp>
      <p:pic>
        <p:nvPicPr>
          <p:cNvPr id="3" name="Picture 2">
            <a:extLst>
              <a:ext uri="{FF2B5EF4-FFF2-40B4-BE49-F238E27FC236}">
                <a16:creationId xmlns:a16="http://schemas.microsoft.com/office/drawing/2014/main" id="{63A9A76A-12F1-47AE-A3C2-0CB8EE1D458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817563" y="1846948"/>
            <a:ext cx="1250302" cy="697948"/>
          </a:xfrm>
          <a:prstGeom prst="rect">
            <a:avLst/>
          </a:prstGeom>
        </p:spPr>
      </p:pic>
      <p:pic>
        <p:nvPicPr>
          <p:cNvPr id="15" name="Picture 14">
            <a:extLst>
              <a:ext uri="{FF2B5EF4-FFF2-40B4-BE49-F238E27FC236}">
                <a16:creationId xmlns:a16="http://schemas.microsoft.com/office/drawing/2014/main" id="{CE69DB3C-84A1-40E4-82DE-C283B174267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34928" y="4496576"/>
            <a:ext cx="1256522" cy="697948"/>
          </a:xfrm>
          <a:prstGeom prst="rect">
            <a:avLst/>
          </a:prstGeom>
        </p:spPr>
      </p:pic>
      <p:sp>
        <p:nvSpPr>
          <p:cNvPr id="16" name="Rectangle: Rounded Corners 15">
            <a:extLst>
              <a:ext uri="{FF2B5EF4-FFF2-40B4-BE49-F238E27FC236}">
                <a16:creationId xmlns:a16="http://schemas.microsoft.com/office/drawing/2014/main" id="{71907B2C-7C02-42AD-AB66-3042812B0F9F}"/>
              </a:ext>
            </a:extLst>
          </p:cNvPr>
          <p:cNvSpPr/>
          <p:nvPr/>
        </p:nvSpPr>
        <p:spPr>
          <a:xfrm>
            <a:off x="697613" y="3915241"/>
            <a:ext cx="1331152" cy="5286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200" b="1" dirty="0">
                <a:solidFill>
                  <a:srgbClr val="000000"/>
                </a:solidFill>
                <a:latin typeface="Century Gothic" panose="020B0502020202020204" pitchFamily="34" charset="0"/>
              </a:rPr>
              <a:t>45%</a:t>
            </a:r>
          </a:p>
        </p:txBody>
      </p:sp>
      <p:sp>
        <p:nvSpPr>
          <p:cNvPr id="17" name="Rectangle: Rounded Corners 16">
            <a:extLst>
              <a:ext uri="{FF2B5EF4-FFF2-40B4-BE49-F238E27FC236}">
                <a16:creationId xmlns:a16="http://schemas.microsoft.com/office/drawing/2014/main" id="{DB13BF35-544D-457D-B2AF-75B86819C366}"/>
              </a:ext>
            </a:extLst>
          </p:cNvPr>
          <p:cNvSpPr/>
          <p:nvPr/>
        </p:nvSpPr>
        <p:spPr>
          <a:xfrm>
            <a:off x="6851922" y="1318309"/>
            <a:ext cx="1331152" cy="5286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200" b="1" dirty="0">
                <a:solidFill>
                  <a:srgbClr val="000000"/>
                </a:solidFill>
                <a:latin typeface="Century Gothic" panose="020B0502020202020204" pitchFamily="34" charset="0"/>
              </a:rPr>
              <a:t>55%</a:t>
            </a:r>
          </a:p>
        </p:txBody>
      </p:sp>
      <p:pic>
        <p:nvPicPr>
          <p:cNvPr id="10" name="Picture 9">
            <a:extLst>
              <a:ext uri="{FF2B5EF4-FFF2-40B4-BE49-F238E27FC236}">
                <a16:creationId xmlns:a16="http://schemas.microsoft.com/office/drawing/2014/main" id="{03CFF3AE-E201-4ACD-BA63-35112DEF3EE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03690" y="3557668"/>
            <a:ext cx="1516690" cy="3003532"/>
          </a:xfrm>
          <a:prstGeom prst="rect">
            <a:avLst/>
          </a:prstGeom>
        </p:spPr>
      </p:pic>
      <p:pic>
        <p:nvPicPr>
          <p:cNvPr id="13" name="Picture 12" descr="A close up of a logo&#10;&#10;Description automatically generated">
            <a:extLst>
              <a:ext uri="{FF2B5EF4-FFF2-40B4-BE49-F238E27FC236}">
                <a16:creationId xmlns:a16="http://schemas.microsoft.com/office/drawing/2014/main" id="{2F8F7BE4-62E9-4C3C-9210-82E29D46295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3621" y="5135960"/>
            <a:ext cx="3266832" cy="823722"/>
          </a:xfrm>
          <a:prstGeom prst="rect">
            <a:avLst/>
          </a:prstGeom>
        </p:spPr>
      </p:pic>
      <p:pic>
        <p:nvPicPr>
          <p:cNvPr id="18" name="Picture 17">
            <a:extLst>
              <a:ext uri="{FF2B5EF4-FFF2-40B4-BE49-F238E27FC236}">
                <a16:creationId xmlns:a16="http://schemas.microsoft.com/office/drawing/2014/main" id="{64801900-1B53-4E7D-8690-6B2C8305B1C3}"/>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19" name="Picture 18">
            <a:extLst>
              <a:ext uri="{FF2B5EF4-FFF2-40B4-BE49-F238E27FC236}">
                <a16:creationId xmlns:a16="http://schemas.microsoft.com/office/drawing/2014/main" id="{B5079306-82D3-4600-966F-49D3998BC29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827998" y="2493303"/>
            <a:ext cx="918674" cy="845017"/>
          </a:xfrm>
          <a:prstGeom prst="ellipse">
            <a:avLst/>
          </a:prstGeom>
        </p:spPr>
      </p:pic>
      <p:pic>
        <p:nvPicPr>
          <p:cNvPr id="20" name="Picture 19">
            <a:extLst>
              <a:ext uri="{FF2B5EF4-FFF2-40B4-BE49-F238E27FC236}">
                <a16:creationId xmlns:a16="http://schemas.microsoft.com/office/drawing/2014/main" id="{BA2D26C5-D3B1-46F6-959B-DEBAF05CCC4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131800" y="5200249"/>
            <a:ext cx="901351" cy="845017"/>
          </a:xfrm>
          <a:prstGeom prst="ellipse">
            <a:avLst/>
          </a:prstGeom>
        </p:spPr>
      </p:pic>
      <p:pic>
        <p:nvPicPr>
          <p:cNvPr id="21" name="Picture 20">
            <a:extLst>
              <a:ext uri="{FF2B5EF4-FFF2-40B4-BE49-F238E27FC236}">
                <a16:creationId xmlns:a16="http://schemas.microsoft.com/office/drawing/2014/main" id="{7B096D50-455F-4C82-973F-522B6E25EAC9}"/>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92375" y="1463300"/>
            <a:ext cx="901351" cy="845017"/>
          </a:xfrm>
          <a:prstGeom prst="ellipse">
            <a:avLst/>
          </a:prstGeom>
        </p:spPr>
      </p:pic>
      <p:pic>
        <p:nvPicPr>
          <p:cNvPr id="22" name="Picture 21">
            <a:extLst>
              <a:ext uri="{FF2B5EF4-FFF2-40B4-BE49-F238E27FC236}">
                <a16:creationId xmlns:a16="http://schemas.microsoft.com/office/drawing/2014/main" id="{CA35E7C8-6DA7-49FC-BC01-4D4C2E6B6EF6}"/>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4373881" y="5693680"/>
            <a:ext cx="874491" cy="845017"/>
          </a:xfrm>
          <a:prstGeom prst="ellipse">
            <a:avLst/>
          </a:prstGeom>
        </p:spPr>
      </p:pic>
      <p:pic>
        <p:nvPicPr>
          <p:cNvPr id="23" name="Picture 22">
            <a:extLst>
              <a:ext uri="{FF2B5EF4-FFF2-40B4-BE49-F238E27FC236}">
                <a16:creationId xmlns:a16="http://schemas.microsoft.com/office/drawing/2014/main" id="{D3EC5F4E-0C9B-4939-92F3-80EBC896801B}"/>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316002" y="2775194"/>
            <a:ext cx="916012" cy="845017"/>
          </a:xfrm>
          <a:prstGeom prst="ellipse">
            <a:avLst/>
          </a:prstGeom>
        </p:spPr>
      </p:pic>
    </p:spTree>
    <p:extLst>
      <p:ext uri="{BB962C8B-B14F-4D97-AF65-F5344CB8AC3E}">
        <p14:creationId xmlns:p14="http://schemas.microsoft.com/office/powerpoint/2010/main" val="32956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3C26351E-BD35-4BA8-8E46-906886747886}"/>
              </a:ext>
            </a:extLst>
          </p:cNvPr>
          <p:cNvSpPr/>
          <p:nvPr/>
        </p:nvSpPr>
        <p:spPr>
          <a:xfrm>
            <a:off x="466638" y="4308673"/>
            <a:ext cx="3946970" cy="61419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you’ve been so tired that</a:t>
            </a:r>
          </a:p>
          <a:p>
            <a:pPr algn="ctr"/>
            <a:r>
              <a:rPr lang="en-GB" dirty="0"/>
              <a:t>you’ve had to </a:t>
            </a:r>
            <a:r>
              <a:rPr lang="en-GB" b="1" dirty="0"/>
              <a:t>take a nap.</a:t>
            </a:r>
          </a:p>
        </p:txBody>
      </p:sp>
      <p:pic>
        <p:nvPicPr>
          <p:cNvPr id="21" name="Picture 20" descr="A picture containing table, room, bedroom&#10;&#10;Description automatically generated">
            <a:extLst>
              <a:ext uri="{FF2B5EF4-FFF2-40B4-BE49-F238E27FC236}">
                <a16:creationId xmlns:a16="http://schemas.microsoft.com/office/drawing/2014/main" id="{5DF8CFFB-CA04-400A-AD80-A73D04C962F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82164" y="4155105"/>
            <a:ext cx="914363" cy="826812"/>
          </a:xfrm>
          <a:prstGeom prst="rect">
            <a:avLst/>
          </a:prstGeom>
        </p:spPr>
      </p:pic>
      <p:sp>
        <p:nvSpPr>
          <p:cNvPr id="20" name="Rectangle: Rounded Corners 19">
            <a:extLst>
              <a:ext uri="{FF2B5EF4-FFF2-40B4-BE49-F238E27FC236}">
                <a16:creationId xmlns:a16="http://schemas.microsoft.com/office/drawing/2014/main" id="{3A662515-4C1A-446E-AB9A-692E037ED3A2}"/>
              </a:ext>
            </a:extLst>
          </p:cNvPr>
          <p:cNvSpPr/>
          <p:nvPr/>
        </p:nvSpPr>
        <p:spPr>
          <a:xfrm>
            <a:off x="640260" y="3478425"/>
            <a:ext cx="3773348" cy="61419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If you </a:t>
            </a:r>
            <a:r>
              <a:rPr lang="en-GB" b="1" dirty="0"/>
              <a:t>play on a tablet or phone</a:t>
            </a:r>
            <a:r>
              <a:rPr lang="en-GB" dirty="0"/>
              <a:t> in bed. </a:t>
            </a:r>
          </a:p>
        </p:txBody>
      </p:sp>
      <p:sp>
        <p:nvSpPr>
          <p:cNvPr id="7" name="Rectangle: Rounded Corners 6">
            <a:extLst>
              <a:ext uri="{FF2B5EF4-FFF2-40B4-BE49-F238E27FC236}">
                <a16:creationId xmlns:a16="http://schemas.microsoft.com/office/drawing/2014/main" id="{1358A9C2-628A-4FD3-9AA3-122E7876782F}"/>
              </a:ext>
            </a:extLst>
          </p:cNvPr>
          <p:cNvSpPr/>
          <p:nvPr/>
        </p:nvSpPr>
        <p:spPr>
          <a:xfrm>
            <a:off x="5169921" y="1166251"/>
            <a:ext cx="3639642" cy="62320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you can’t sleep without a </a:t>
            </a:r>
            <a:r>
              <a:rPr lang="en-GB" b="1" dirty="0"/>
              <a:t>toy or teddy.</a:t>
            </a:r>
          </a:p>
        </p:txBody>
      </p:sp>
      <p:pic>
        <p:nvPicPr>
          <p:cNvPr id="3" name="Picture 2">
            <a:extLst>
              <a:ext uri="{FF2B5EF4-FFF2-40B4-BE49-F238E27FC236}">
                <a16:creationId xmlns:a16="http://schemas.microsoft.com/office/drawing/2014/main" id="{4BC9A8F3-A1FE-4727-93AD-99B02AAFC2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392" y="241282"/>
            <a:ext cx="834014" cy="802514"/>
          </a:xfrm>
          <a:prstGeom prst="rect">
            <a:avLst/>
          </a:prstGeom>
        </p:spPr>
      </p:pic>
      <p:sp>
        <p:nvSpPr>
          <p:cNvPr id="4" name="Title 1">
            <a:extLst>
              <a:ext uri="{FF2B5EF4-FFF2-40B4-BE49-F238E27FC236}">
                <a16:creationId xmlns:a16="http://schemas.microsoft.com/office/drawing/2014/main" id="{F94F7753-D18A-4A4F-99AC-2D378169199D}"/>
              </a:ext>
            </a:extLst>
          </p:cNvPr>
          <p:cNvSpPr txBox="1">
            <a:spLocks/>
          </p:cNvSpPr>
          <p:nvPr/>
        </p:nvSpPr>
        <p:spPr>
          <a:xfrm>
            <a:off x="989321"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Starter: Put a finger down…</a:t>
            </a:r>
          </a:p>
        </p:txBody>
      </p:sp>
      <p:sp>
        <p:nvSpPr>
          <p:cNvPr id="5" name="Cloud 4">
            <a:extLst>
              <a:ext uri="{FF2B5EF4-FFF2-40B4-BE49-F238E27FC236}">
                <a16:creationId xmlns:a16="http://schemas.microsoft.com/office/drawing/2014/main" id="{7503064F-3D6F-4CD3-A742-7DE98A6D23CC}"/>
              </a:ext>
            </a:extLst>
          </p:cNvPr>
          <p:cNvSpPr/>
          <p:nvPr/>
        </p:nvSpPr>
        <p:spPr>
          <a:xfrm>
            <a:off x="220467" y="795723"/>
            <a:ext cx="4285667" cy="2554360"/>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Put a finger down…</a:t>
            </a:r>
          </a:p>
          <a:p>
            <a:pPr algn="ctr"/>
            <a:r>
              <a:rPr lang="en-GB" b="1" dirty="0"/>
              <a:t>(3-5 mins)</a:t>
            </a:r>
          </a:p>
          <a:p>
            <a:pPr algn="ctr"/>
            <a:r>
              <a:rPr lang="en-GB" dirty="0"/>
              <a:t>Hold 10 fingers up! Read each statement and put a finger down for each one that applies to you!</a:t>
            </a:r>
          </a:p>
        </p:txBody>
      </p:sp>
      <p:pic>
        <p:nvPicPr>
          <p:cNvPr id="6" name="Picture 5" descr="A picture containing table, room, bedroom&#10;&#10;Description automatically generated">
            <a:extLst>
              <a:ext uri="{FF2B5EF4-FFF2-40B4-BE49-F238E27FC236}">
                <a16:creationId xmlns:a16="http://schemas.microsoft.com/office/drawing/2014/main" id="{2AD35AF1-7501-4016-921E-A63A00000F04}"/>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4574332" y="955585"/>
            <a:ext cx="866747" cy="971665"/>
          </a:xfrm>
          <a:prstGeom prst="rect">
            <a:avLst/>
          </a:prstGeom>
        </p:spPr>
      </p:pic>
      <p:sp>
        <p:nvSpPr>
          <p:cNvPr id="8" name="Rectangle: Rounded Corners 7">
            <a:extLst>
              <a:ext uri="{FF2B5EF4-FFF2-40B4-BE49-F238E27FC236}">
                <a16:creationId xmlns:a16="http://schemas.microsoft.com/office/drawing/2014/main" id="{E1C8DC03-E104-4375-A101-F0566C727968}"/>
              </a:ext>
            </a:extLst>
          </p:cNvPr>
          <p:cNvSpPr/>
          <p:nvPr/>
        </p:nvSpPr>
        <p:spPr>
          <a:xfrm>
            <a:off x="4719599" y="1974698"/>
            <a:ext cx="3639642" cy="62320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you have ever </a:t>
            </a:r>
            <a:r>
              <a:rPr lang="en-GB" b="1" dirty="0"/>
              <a:t>stayed up past midnight.</a:t>
            </a:r>
          </a:p>
        </p:txBody>
      </p:sp>
      <p:pic>
        <p:nvPicPr>
          <p:cNvPr id="9" name="Picture 8">
            <a:extLst>
              <a:ext uri="{FF2B5EF4-FFF2-40B4-BE49-F238E27FC236}">
                <a16:creationId xmlns:a16="http://schemas.microsoft.com/office/drawing/2014/main" id="{FCE7290E-D795-4631-85A3-E65C597DC28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179446" y="3801507"/>
            <a:ext cx="3773348" cy="2873108"/>
          </a:xfrm>
          <a:prstGeom prst="rect">
            <a:avLst/>
          </a:prstGeom>
        </p:spPr>
      </p:pic>
      <p:pic>
        <p:nvPicPr>
          <p:cNvPr id="11" name="Picture 10" descr="A picture containing table, room, bedroom&#10;&#10;Description automatically generated">
            <a:extLst>
              <a:ext uri="{FF2B5EF4-FFF2-40B4-BE49-F238E27FC236}">
                <a16:creationId xmlns:a16="http://schemas.microsoft.com/office/drawing/2014/main" id="{2D2B303C-FD0B-4755-B88B-6CDA6655E0C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8016" y="3293440"/>
            <a:ext cx="743385" cy="813480"/>
          </a:xfrm>
          <a:prstGeom prst="rect">
            <a:avLst/>
          </a:prstGeom>
        </p:spPr>
      </p:pic>
      <p:sp>
        <p:nvSpPr>
          <p:cNvPr id="14" name="Rectangle: Rounded Corners 13">
            <a:extLst>
              <a:ext uri="{FF2B5EF4-FFF2-40B4-BE49-F238E27FC236}">
                <a16:creationId xmlns:a16="http://schemas.microsoft.com/office/drawing/2014/main" id="{A8A6E936-E7B0-40E0-B52C-DB558EE5FC2F}"/>
              </a:ext>
            </a:extLst>
          </p:cNvPr>
          <p:cNvSpPr/>
          <p:nvPr/>
        </p:nvSpPr>
        <p:spPr>
          <a:xfrm>
            <a:off x="4999442" y="2752381"/>
            <a:ext cx="3773348" cy="62320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you like </a:t>
            </a:r>
            <a:r>
              <a:rPr lang="en-GB" b="1" dirty="0"/>
              <a:t>a snack before bed.</a:t>
            </a:r>
          </a:p>
        </p:txBody>
      </p:sp>
      <p:sp>
        <p:nvSpPr>
          <p:cNvPr id="16" name="Rectangle 15">
            <a:extLst>
              <a:ext uri="{FF2B5EF4-FFF2-40B4-BE49-F238E27FC236}">
                <a16:creationId xmlns:a16="http://schemas.microsoft.com/office/drawing/2014/main" id="{8D217B4C-40E4-4ED0-8262-829CF4B4FBAD}"/>
              </a:ext>
            </a:extLst>
          </p:cNvPr>
          <p:cNvSpPr/>
          <p:nvPr/>
        </p:nvSpPr>
        <p:spPr>
          <a:xfrm>
            <a:off x="4811294" y="2784055"/>
            <a:ext cx="224634" cy="5259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descr="A picture containing table, room, bedroom&#10;&#10;Description automatically generated">
            <a:extLst>
              <a:ext uri="{FF2B5EF4-FFF2-40B4-BE49-F238E27FC236}">
                <a16:creationId xmlns:a16="http://schemas.microsoft.com/office/drawing/2014/main" id="{A243E0A9-8D0F-4BF0-B929-F15F3B9689B1}"/>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64518" y="2683383"/>
            <a:ext cx="791792" cy="786028"/>
          </a:xfrm>
          <a:prstGeom prst="rect">
            <a:avLst/>
          </a:prstGeom>
        </p:spPr>
      </p:pic>
      <p:sp>
        <p:nvSpPr>
          <p:cNvPr id="18" name="Rectangle: Rounded Corners 17">
            <a:extLst>
              <a:ext uri="{FF2B5EF4-FFF2-40B4-BE49-F238E27FC236}">
                <a16:creationId xmlns:a16="http://schemas.microsoft.com/office/drawing/2014/main" id="{B4426421-078E-4C50-96E4-20DD8C229647}"/>
              </a:ext>
            </a:extLst>
          </p:cNvPr>
          <p:cNvSpPr/>
          <p:nvPr/>
        </p:nvSpPr>
        <p:spPr>
          <a:xfrm>
            <a:off x="640260" y="5138921"/>
            <a:ext cx="3773348" cy="61419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If you’ve ever been </a:t>
            </a:r>
            <a:r>
              <a:rPr lang="en-GB" b="1" dirty="0"/>
              <a:t>late because you overslept</a:t>
            </a:r>
            <a:r>
              <a:rPr lang="en-GB" dirty="0"/>
              <a:t>.</a:t>
            </a:r>
          </a:p>
        </p:txBody>
      </p:sp>
      <p:sp>
        <p:nvSpPr>
          <p:cNvPr id="19" name="Rectangle: Rounded Corners 18">
            <a:extLst>
              <a:ext uri="{FF2B5EF4-FFF2-40B4-BE49-F238E27FC236}">
                <a16:creationId xmlns:a16="http://schemas.microsoft.com/office/drawing/2014/main" id="{F9F345CF-3018-44FA-B626-9A25E44B1078}"/>
              </a:ext>
            </a:extLst>
          </p:cNvPr>
          <p:cNvSpPr/>
          <p:nvPr/>
        </p:nvSpPr>
        <p:spPr>
          <a:xfrm>
            <a:off x="449557" y="5969169"/>
            <a:ext cx="3773348" cy="61419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you’ve ever </a:t>
            </a:r>
            <a:r>
              <a:rPr lang="en-GB" b="1" dirty="0"/>
              <a:t>fallen asleep at school.</a:t>
            </a:r>
          </a:p>
        </p:txBody>
      </p:sp>
      <p:sp>
        <p:nvSpPr>
          <p:cNvPr id="13" name="Oval 12">
            <a:extLst>
              <a:ext uri="{FF2B5EF4-FFF2-40B4-BE49-F238E27FC236}">
                <a16:creationId xmlns:a16="http://schemas.microsoft.com/office/drawing/2014/main" id="{54374A45-A98A-4D6B-B29A-1423D62526E3}"/>
              </a:ext>
            </a:extLst>
          </p:cNvPr>
          <p:cNvSpPr/>
          <p:nvPr/>
        </p:nvSpPr>
        <p:spPr>
          <a:xfrm>
            <a:off x="355386" y="5112636"/>
            <a:ext cx="613458" cy="55647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descr="A picture containing table, room, bedroom&#10;&#10;Description automatically generated">
            <a:extLst>
              <a:ext uri="{FF2B5EF4-FFF2-40B4-BE49-F238E27FC236}">
                <a16:creationId xmlns:a16="http://schemas.microsoft.com/office/drawing/2014/main" id="{B170D12A-9C1C-4D1A-ABF4-015A68B1CFD2}"/>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45626" y="4950149"/>
            <a:ext cx="959573" cy="971665"/>
          </a:xfrm>
          <a:prstGeom prst="rect">
            <a:avLst/>
          </a:prstGeom>
        </p:spPr>
      </p:pic>
      <p:pic>
        <p:nvPicPr>
          <p:cNvPr id="22" name="Picture 21" descr="A picture containing table, room, bedroom&#10;&#10;Description automatically generated">
            <a:extLst>
              <a:ext uri="{FF2B5EF4-FFF2-40B4-BE49-F238E27FC236}">
                <a16:creationId xmlns:a16="http://schemas.microsoft.com/office/drawing/2014/main" id="{7272A351-E9F8-4306-BA49-00F6FF429A79}"/>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44564" y="5803397"/>
            <a:ext cx="627436" cy="871879"/>
          </a:xfrm>
          <a:prstGeom prst="rect">
            <a:avLst/>
          </a:prstGeom>
        </p:spPr>
      </p:pic>
      <p:sp>
        <p:nvSpPr>
          <p:cNvPr id="27" name="Rectangle: Rounded Corners 26">
            <a:extLst>
              <a:ext uri="{FF2B5EF4-FFF2-40B4-BE49-F238E27FC236}">
                <a16:creationId xmlns:a16="http://schemas.microsoft.com/office/drawing/2014/main" id="{D881008E-5F8C-48F3-92E8-F15AD571FC20}"/>
              </a:ext>
            </a:extLst>
          </p:cNvPr>
          <p:cNvSpPr/>
          <p:nvPr/>
        </p:nvSpPr>
        <p:spPr>
          <a:xfrm>
            <a:off x="4710074" y="3531898"/>
            <a:ext cx="4062716" cy="62320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you </a:t>
            </a:r>
            <a:r>
              <a:rPr lang="en-GB" b="1" dirty="0"/>
              <a:t>share a bedroom </a:t>
            </a:r>
            <a:r>
              <a:rPr lang="en-GB" dirty="0"/>
              <a:t>with</a:t>
            </a:r>
          </a:p>
          <a:p>
            <a:pPr algn="ctr"/>
            <a:r>
              <a:rPr lang="en-GB" dirty="0"/>
              <a:t>someone else.</a:t>
            </a:r>
          </a:p>
        </p:txBody>
      </p:sp>
      <p:sp>
        <p:nvSpPr>
          <p:cNvPr id="33" name="Oval 32">
            <a:extLst>
              <a:ext uri="{FF2B5EF4-FFF2-40B4-BE49-F238E27FC236}">
                <a16:creationId xmlns:a16="http://schemas.microsoft.com/office/drawing/2014/main" id="{1A01CE84-504F-4388-A1C1-8359C9FF55F4}"/>
              </a:ext>
            </a:extLst>
          </p:cNvPr>
          <p:cNvSpPr/>
          <p:nvPr/>
        </p:nvSpPr>
        <p:spPr>
          <a:xfrm>
            <a:off x="8260555" y="1943687"/>
            <a:ext cx="570110" cy="62371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D1308177-2265-445D-88B5-A15754BBFB58}"/>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t="-124"/>
          <a:stretch/>
        </p:blipFill>
        <p:spPr>
          <a:xfrm>
            <a:off x="8116306" y="1915805"/>
            <a:ext cx="824092" cy="767578"/>
          </a:xfrm>
          <a:prstGeom prst="rect">
            <a:avLst/>
          </a:prstGeom>
        </p:spPr>
      </p:pic>
      <p:sp>
        <p:nvSpPr>
          <p:cNvPr id="32" name="Rectangle 31">
            <a:extLst>
              <a:ext uri="{FF2B5EF4-FFF2-40B4-BE49-F238E27FC236}">
                <a16:creationId xmlns:a16="http://schemas.microsoft.com/office/drawing/2014/main" id="{1DD5E5C6-308C-4D8E-B0ED-75D271FDF8AD}"/>
              </a:ext>
            </a:extLst>
          </p:cNvPr>
          <p:cNvSpPr/>
          <p:nvPr/>
        </p:nvSpPr>
        <p:spPr>
          <a:xfrm>
            <a:off x="8359411" y="3689005"/>
            <a:ext cx="570110" cy="3539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3895F7D6-A937-4C2E-9A66-0EE10E94D258}"/>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217787" y="3501085"/>
            <a:ext cx="821467" cy="729767"/>
          </a:xfrm>
          <a:prstGeom prst="rect">
            <a:avLst/>
          </a:prstGeom>
        </p:spPr>
      </p:pic>
    </p:spTree>
    <p:extLst>
      <p:ext uri="{BB962C8B-B14F-4D97-AF65-F5344CB8AC3E}">
        <p14:creationId xmlns:p14="http://schemas.microsoft.com/office/powerpoint/2010/main" val="284287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7" grpId="0" animBg="1"/>
      <p:bldP spid="8" grpId="0" animBg="1"/>
      <p:bldP spid="14" grpId="0" animBg="1"/>
      <p:bldP spid="16" grpId="0" animBg="1"/>
      <p:bldP spid="18" grpId="0" animBg="1"/>
      <p:bldP spid="19" grpId="0" animBg="1"/>
      <p:bldP spid="27"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14">
            <a:extLst>
              <a:ext uri="{FF2B5EF4-FFF2-40B4-BE49-F238E27FC236}">
                <a16:creationId xmlns:a16="http://schemas.microsoft.com/office/drawing/2014/main" id="{7BF831BD-CA92-4F19-AF5F-98F2D644FAC8}"/>
              </a:ext>
            </a:extLst>
          </p:cNvPr>
          <p:cNvSpPr/>
          <p:nvPr/>
        </p:nvSpPr>
        <p:spPr>
          <a:xfrm>
            <a:off x="845573" y="365399"/>
            <a:ext cx="7289783" cy="1168433"/>
          </a:xfrm>
          <a:prstGeom prst="rect">
            <a:avLst/>
          </a:prstGeom>
          <a:noFill/>
          <a:ln>
            <a:noFill/>
          </a:ln>
        </p:spPr>
        <p:txBody>
          <a:bodyPr lIns="0" tIns="45700" rIns="91425" bIns="45700" anchor="t" anchorCtr="0">
            <a:noAutofit/>
          </a:bodyPr>
          <a:lstStyle/>
          <a:p>
            <a:pPr lvl="0" algn="ctr">
              <a:buSzPct val="25000"/>
            </a:pPr>
            <a:r>
              <a:rPr lang="en-GB" sz="3200" b="1" dirty="0">
                <a:latin typeface="Century Gothic" panose="020B0502020202020204" pitchFamily="34" charset="0"/>
                <a:ea typeface="Lato"/>
                <a:cs typeface="Lato"/>
                <a:sym typeface="Lato"/>
              </a:rPr>
              <a:t>Do you get enough </a:t>
            </a:r>
            <a:r>
              <a:rPr lang="en-GB" sz="3200" b="1" dirty="0">
                <a:solidFill>
                  <a:schemeClr val="accent2"/>
                </a:solidFill>
                <a:latin typeface="Century Gothic" panose="020B0502020202020204" pitchFamily="34" charset="0"/>
                <a:ea typeface="Lato"/>
                <a:cs typeface="Lato"/>
                <a:sym typeface="Lato"/>
              </a:rPr>
              <a:t>sleep</a:t>
            </a:r>
            <a:r>
              <a:rPr lang="en-GB" sz="3200" b="1" dirty="0">
                <a:latin typeface="Century Gothic" panose="020B0502020202020204" pitchFamily="34" charset="0"/>
                <a:ea typeface="Lato"/>
                <a:cs typeface="Lato"/>
                <a:sym typeface="Lato"/>
              </a:rPr>
              <a:t>?</a:t>
            </a:r>
          </a:p>
        </p:txBody>
      </p:sp>
      <p:pic>
        <p:nvPicPr>
          <p:cNvPr id="8" name="Picture 7">
            <a:extLst>
              <a:ext uri="{FF2B5EF4-FFF2-40B4-BE49-F238E27FC236}">
                <a16:creationId xmlns:a16="http://schemas.microsoft.com/office/drawing/2014/main" id="{78C4A9DB-1A9C-4A2A-8B83-94C659FF18A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2" name="Picture 1">
            <a:extLst>
              <a:ext uri="{FF2B5EF4-FFF2-40B4-BE49-F238E27FC236}">
                <a16:creationId xmlns:a16="http://schemas.microsoft.com/office/drawing/2014/main" id="{53A812AE-435C-4948-A889-531C7F06E5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8328" y="1207503"/>
            <a:ext cx="7587343" cy="5058229"/>
          </a:xfrm>
          <a:prstGeom prst="rect">
            <a:avLst/>
          </a:prstGeom>
        </p:spPr>
      </p:pic>
    </p:spTree>
    <p:extLst>
      <p:ext uri="{BB962C8B-B14F-4D97-AF65-F5344CB8AC3E}">
        <p14:creationId xmlns:p14="http://schemas.microsoft.com/office/powerpoint/2010/main" val="417838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9817" y="4985649"/>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Freeform: Shape 9"/>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a:cs typeface="Century Gothic"/>
            </a:endParaRPr>
          </a:p>
        </p:txBody>
      </p:sp>
      <p:sp>
        <p:nvSpPr>
          <p:cNvPr id="30"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33" name="Picture 2" descr="http://www.thehiveinsight.com/wp-content/themes/tsu/css/images/signs-right-star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248455"/>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Oval 48"/>
          <p:cNvSpPr/>
          <p:nvPr/>
        </p:nvSpPr>
        <p:spPr>
          <a:xfrm>
            <a:off x="5159789" y="1133174"/>
            <a:ext cx="1884045" cy="1161471"/>
          </a:xfrm>
          <a:prstGeom prst="ellipse">
            <a:avLst/>
          </a:prstGeom>
          <a:solidFill>
            <a:schemeClr val="accent5"/>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Why are we talking about this?</a:t>
            </a:r>
          </a:p>
        </p:txBody>
      </p:sp>
      <p:sp>
        <p:nvSpPr>
          <p:cNvPr id="34" name="Rectangle 33">
            <a:extLst>
              <a:ext uri="{FF2B5EF4-FFF2-40B4-BE49-F238E27FC236}">
                <a16:creationId xmlns:a16="http://schemas.microsoft.com/office/drawing/2014/main" id="{F6A8BE44-1A33-E14F-A93D-56C9FC45491D}"/>
              </a:ext>
            </a:extLst>
          </p:cNvPr>
          <p:cNvSpPr/>
          <p:nvPr/>
        </p:nvSpPr>
        <p:spPr>
          <a:xfrm>
            <a:off x="6101812" y="2647243"/>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How much sleep do we need?</a:t>
            </a:r>
          </a:p>
        </p:txBody>
      </p:sp>
      <p:sp>
        <p:nvSpPr>
          <p:cNvPr id="22" name="Rectangle 21">
            <a:extLst>
              <a:ext uri="{FF2B5EF4-FFF2-40B4-BE49-F238E27FC236}">
                <a16:creationId xmlns:a16="http://schemas.microsoft.com/office/drawing/2014/main" id="{10DE629B-225D-4276-8FA0-615025A19D2C}"/>
              </a:ext>
            </a:extLst>
          </p:cNvPr>
          <p:cNvSpPr/>
          <p:nvPr/>
        </p:nvSpPr>
        <p:spPr>
          <a:xfrm>
            <a:off x="1888818" y="1214964"/>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Starter: Put a finger down…</a:t>
            </a:r>
          </a:p>
        </p:txBody>
      </p:sp>
      <p:sp>
        <p:nvSpPr>
          <p:cNvPr id="27" name="Oval 26">
            <a:extLst>
              <a:ext uri="{FF2B5EF4-FFF2-40B4-BE49-F238E27FC236}">
                <a16:creationId xmlns:a16="http://schemas.microsoft.com/office/drawing/2014/main" id="{001CFEF7-42AC-4E0D-959C-7DD6150B6DE3}"/>
              </a:ext>
            </a:extLst>
          </p:cNvPr>
          <p:cNvSpPr/>
          <p:nvPr/>
        </p:nvSpPr>
        <p:spPr>
          <a:xfrm>
            <a:off x="3067907" y="2876260"/>
            <a:ext cx="1823400" cy="1171656"/>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a:ea typeface="Lato" panose="020F0502020204030203" pitchFamily="34" charset="0"/>
                <a:cs typeface="Century Gothic"/>
              </a:rPr>
              <a:t>How do we know?</a:t>
            </a:r>
          </a:p>
        </p:txBody>
      </p:sp>
      <p:pic>
        <p:nvPicPr>
          <p:cNvPr id="35" name="Picture 34">
            <a:extLst>
              <a:ext uri="{FF2B5EF4-FFF2-40B4-BE49-F238E27FC236}">
                <a16:creationId xmlns:a16="http://schemas.microsoft.com/office/drawing/2014/main" id="{314164F0-5457-4CDB-B7BD-4DD321618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6791" y="695118"/>
            <a:ext cx="654377" cy="980728"/>
          </a:xfrm>
          <a:prstGeom prst="rect">
            <a:avLst/>
          </a:prstGeom>
        </p:spPr>
      </p:pic>
      <p:sp>
        <p:nvSpPr>
          <p:cNvPr id="39" name="Rectangle 38">
            <a:extLst>
              <a:ext uri="{FF2B5EF4-FFF2-40B4-BE49-F238E27FC236}">
                <a16:creationId xmlns:a16="http://schemas.microsoft.com/office/drawing/2014/main" id="{4FEDFDFF-534F-4B44-8174-C7BF69F72672}"/>
              </a:ext>
            </a:extLst>
          </p:cNvPr>
          <p:cNvSpPr/>
          <p:nvPr/>
        </p:nvSpPr>
        <p:spPr>
          <a:xfrm>
            <a:off x="5270847" y="5063996"/>
            <a:ext cx="1487380" cy="1180436"/>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tx1"/>
                </a:solidFill>
                <a:latin typeface="Century Gothic"/>
                <a:ea typeface="Lato" panose="020F0502020204030203" pitchFamily="34" charset="0"/>
                <a:cs typeface="Century Gothic"/>
              </a:rPr>
              <a:t>Extension:</a:t>
            </a:r>
          </a:p>
          <a:p>
            <a:pPr algn="ctr"/>
            <a:r>
              <a:rPr lang="en-GB" dirty="0">
                <a:solidFill>
                  <a:schemeClr val="tx1"/>
                </a:solidFill>
                <a:latin typeface="Century Gothic"/>
                <a:ea typeface="Lato" panose="020F0502020204030203" pitchFamily="34" charset="0"/>
                <a:cs typeface="Century Gothic"/>
              </a:rPr>
              <a:t>Top-tips!</a:t>
            </a:r>
          </a:p>
        </p:txBody>
      </p:sp>
      <p:sp>
        <p:nvSpPr>
          <p:cNvPr id="41" name="Oval 40">
            <a:extLst>
              <a:ext uri="{FF2B5EF4-FFF2-40B4-BE49-F238E27FC236}">
                <a16:creationId xmlns:a16="http://schemas.microsoft.com/office/drawing/2014/main" id="{5F3F5310-6DE5-4B33-846C-0D77C1D35DAD}"/>
              </a:ext>
            </a:extLst>
          </p:cNvPr>
          <p:cNvSpPr/>
          <p:nvPr/>
        </p:nvSpPr>
        <p:spPr>
          <a:xfrm>
            <a:off x="2602853" y="4985649"/>
            <a:ext cx="1581785" cy="1247434"/>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Vote!</a:t>
            </a:r>
          </a:p>
        </p:txBody>
      </p:sp>
      <p:sp>
        <p:nvSpPr>
          <p:cNvPr id="25" name="Rectangle 24">
            <a:extLst>
              <a:ext uri="{FF2B5EF4-FFF2-40B4-BE49-F238E27FC236}">
                <a16:creationId xmlns:a16="http://schemas.microsoft.com/office/drawing/2014/main" id="{FF2F8BF6-BDA2-432E-B042-9E0C6BE29C30}"/>
              </a:ext>
            </a:extLst>
          </p:cNvPr>
          <p:cNvSpPr/>
          <p:nvPr/>
        </p:nvSpPr>
        <p:spPr>
          <a:xfrm>
            <a:off x="681478" y="3756043"/>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Are they getting enough?</a:t>
            </a:r>
          </a:p>
        </p:txBody>
      </p:sp>
      <p:pic>
        <p:nvPicPr>
          <p:cNvPr id="23" name="Picture 22">
            <a:extLst>
              <a:ext uri="{FF2B5EF4-FFF2-40B4-BE49-F238E27FC236}">
                <a16:creationId xmlns:a16="http://schemas.microsoft.com/office/drawing/2014/main" id="{FB6904B1-93A7-4D8B-802C-16F48733E9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654" y="3593904"/>
            <a:ext cx="993753" cy="956220"/>
          </a:xfrm>
          <a:prstGeom prst="rect">
            <a:avLst/>
          </a:prstGeom>
        </p:spPr>
      </p:pic>
      <p:pic>
        <p:nvPicPr>
          <p:cNvPr id="18" name="Picture 17">
            <a:extLst>
              <a:ext uri="{FF2B5EF4-FFF2-40B4-BE49-F238E27FC236}">
                <a16:creationId xmlns:a16="http://schemas.microsoft.com/office/drawing/2014/main" id="{8657D8C0-DD71-4ED9-A7DC-E5A44B0D0B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40" name="Picture 39">
            <a:extLst>
              <a:ext uri="{FF2B5EF4-FFF2-40B4-BE49-F238E27FC236}">
                <a16:creationId xmlns:a16="http://schemas.microsoft.com/office/drawing/2014/main" id="{0CC3D397-6B9E-4B87-A82C-3D2EBF544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3242" y="4542224"/>
            <a:ext cx="993753" cy="1967950"/>
          </a:xfrm>
          <a:prstGeom prst="rect">
            <a:avLst/>
          </a:prstGeom>
        </p:spPr>
      </p:pic>
      <p:pic>
        <p:nvPicPr>
          <p:cNvPr id="21" name="Picture 20">
            <a:extLst>
              <a:ext uri="{FF2B5EF4-FFF2-40B4-BE49-F238E27FC236}">
                <a16:creationId xmlns:a16="http://schemas.microsoft.com/office/drawing/2014/main" id="{1CD5F25B-228B-465F-9728-9F1581CAC9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7583264" y="2345693"/>
            <a:ext cx="425989" cy="507583"/>
          </a:xfrm>
          <a:prstGeom prst="rect">
            <a:avLst/>
          </a:prstGeom>
        </p:spPr>
      </p:pic>
      <p:pic>
        <p:nvPicPr>
          <p:cNvPr id="19" name="Picture 18" descr="A picture containing table, room, bedroom&#10;&#10;Description automatically generated">
            <a:extLst>
              <a:ext uri="{FF2B5EF4-FFF2-40B4-BE49-F238E27FC236}">
                <a16:creationId xmlns:a16="http://schemas.microsoft.com/office/drawing/2014/main" id="{539D636C-1B10-4BBF-B0EC-13758282A832}"/>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3833953" y="883440"/>
            <a:ext cx="866747" cy="971665"/>
          </a:xfrm>
          <a:prstGeom prst="rect">
            <a:avLst/>
          </a:prstGeom>
        </p:spPr>
      </p:pic>
      <p:pic>
        <p:nvPicPr>
          <p:cNvPr id="20" name="Picture 19" descr="A picture containing table, room, bedroom&#10;&#10;Description automatically generated">
            <a:extLst>
              <a:ext uri="{FF2B5EF4-FFF2-40B4-BE49-F238E27FC236}">
                <a16:creationId xmlns:a16="http://schemas.microsoft.com/office/drawing/2014/main" id="{D1DAC71E-36A7-4B12-BD57-DFD599C09E69}"/>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189311">
            <a:off x="7298137" y="1174262"/>
            <a:ext cx="1134359" cy="933058"/>
          </a:xfrm>
          <a:prstGeom prst="rect">
            <a:avLst/>
          </a:prstGeom>
        </p:spPr>
      </p:pic>
      <p:pic>
        <p:nvPicPr>
          <p:cNvPr id="24" name="Picture 23" descr="A picture containing table, room, bedroom&#10;&#10;Description automatically generated">
            <a:extLst>
              <a:ext uri="{FF2B5EF4-FFF2-40B4-BE49-F238E27FC236}">
                <a16:creationId xmlns:a16="http://schemas.microsoft.com/office/drawing/2014/main" id="{C7DE7DAE-E0AB-403A-BC07-9850DB968871}"/>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53438" y="2406227"/>
            <a:ext cx="1148374" cy="1038416"/>
          </a:xfrm>
          <a:prstGeom prst="rect">
            <a:avLst/>
          </a:prstGeom>
        </p:spPr>
      </p:pic>
      <p:pic>
        <p:nvPicPr>
          <p:cNvPr id="26" name="Picture 25" descr="A picture containing table, room, bedroom&#10;&#10;Description automatically generated">
            <a:extLst>
              <a:ext uri="{FF2B5EF4-FFF2-40B4-BE49-F238E27FC236}">
                <a16:creationId xmlns:a16="http://schemas.microsoft.com/office/drawing/2014/main" id="{E5535A14-D8B3-4217-A7FD-FD2A9038020A}"/>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1213640">
            <a:off x="2152593" y="2611884"/>
            <a:ext cx="765984" cy="1064404"/>
          </a:xfrm>
          <a:prstGeom prst="rect">
            <a:avLst/>
          </a:prstGeom>
        </p:spPr>
      </p:pic>
      <p:pic>
        <p:nvPicPr>
          <p:cNvPr id="31" name="Picture 30" descr="A picture containing table, room, bedroom&#10;&#10;Description automatically generated">
            <a:extLst>
              <a:ext uri="{FF2B5EF4-FFF2-40B4-BE49-F238E27FC236}">
                <a16:creationId xmlns:a16="http://schemas.microsoft.com/office/drawing/2014/main" id="{3A6508D2-B816-4641-8DC3-E2E695911D09}"/>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894839" y="4004946"/>
            <a:ext cx="981150" cy="1074555"/>
          </a:xfrm>
          <a:prstGeom prst="rect">
            <a:avLst/>
          </a:prstGeom>
        </p:spPr>
      </p:pic>
      <p:pic>
        <p:nvPicPr>
          <p:cNvPr id="36" name="Picture 35" descr="A picture containing table, room, bedroom&#10;&#10;Description automatically generated">
            <a:extLst>
              <a:ext uri="{FF2B5EF4-FFF2-40B4-BE49-F238E27FC236}">
                <a16:creationId xmlns:a16="http://schemas.microsoft.com/office/drawing/2014/main" id="{4086F218-7768-4BF2-8314-2F88E39D8E33}"/>
              </a:ext>
            </a:extLst>
          </p:cNvPr>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90755">
            <a:off x="6070443" y="4303878"/>
            <a:ext cx="959573" cy="971665"/>
          </a:xfrm>
          <a:prstGeom prst="rect">
            <a:avLst/>
          </a:prstGeom>
        </p:spPr>
      </p:pic>
    </p:spTree>
    <p:extLst>
      <p:ext uri="{BB962C8B-B14F-4D97-AF65-F5344CB8AC3E}">
        <p14:creationId xmlns:p14="http://schemas.microsoft.com/office/powerpoint/2010/main" val="379312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E8E9A8A-824E-0148-9327-8718655A4E53}"/>
              </a:ext>
            </a:extLst>
          </p:cNvPr>
          <p:cNvSpPr txBox="1">
            <a:spLocks/>
          </p:cNvSpPr>
          <p:nvPr/>
        </p:nvSpPr>
        <p:spPr>
          <a:xfrm>
            <a:off x="1022555" y="263174"/>
            <a:ext cx="7997518"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Why are we talking about this?</a:t>
            </a:r>
          </a:p>
        </p:txBody>
      </p:sp>
      <p:sp>
        <p:nvSpPr>
          <p:cNvPr id="8" name="Rectangle: Rounded Corners 27">
            <a:extLst>
              <a:ext uri="{FF2B5EF4-FFF2-40B4-BE49-F238E27FC236}">
                <a16:creationId xmlns:a16="http://schemas.microsoft.com/office/drawing/2014/main" id="{0D88C985-60A7-4A89-AC9C-FBF2318E84F1}"/>
              </a:ext>
            </a:extLst>
          </p:cNvPr>
          <p:cNvSpPr/>
          <p:nvPr/>
        </p:nvSpPr>
        <p:spPr>
          <a:xfrm>
            <a:off x="337288" y="5798385"/>
            <a:ext cx="8398999" cy="782045"/>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 The answer is: </a:t>
            </a:r>
            <a:r>
              <a:rPr lang="en-US" b="1" dirty="0">
                <a:solidFill>
                  <a:schemeClr val="tx1"/>
                </a:solidFill>
                <a:latin typeface="Century Gothic" panose="020B0502020202020204" pitchFamily="34" charset="0"/>
                <a:ea typeface="Lato" panose="020F0502020204030203" pitchFamily="34" charset="0"/>
                <a:cs typeface="Lato" panose="020F0502020204030203" pitchFamily="34" charset="0"/>
              </a:rPr>
              <a:t>all of them! </a:t>
            </a: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But do you think you’re getting enough sleep to get all these benefits? This is what you’ll be thinking about today.</a:t>
            </a:r>
            <a:endParaRPr lang="en-US"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16" name="Picture 15">
            <a:extLst>
              <a:ext uri="{FF2B5EF4-FFF2-40B4-BE49-F238E27FC236}">
                <a16:creationId xmlns:a16="http://schemas.microsoft.com/office/drawing/2014/main" id="{D9A1BA53-2B21-4919-A6AE-B5818BDB4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684" y="232467"/>
            <a:ext cx="654377" cy="980728"/>
          </a:xfrm>
          <a:prstGeom prst="rect">
            <a:avLst/>
          </a:prstGeom>
        </p:spPr>
      </p:pic>
      <p:pic>
        <p:nvPicPr>
          <p:cNvPr id="21" name="Picture 20">
            <a:extLst>
              <a:ext uri="{FF2B5EF4-FFF2-40B4-BE49-F238E27FC236}">
                <a16:creationId xmlns:a16="http://schemas.microsoft.com/office/drawing/2014/main" id="{22C0FA93-83D0-41FD-865C-84946414709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2" name="Picture 1">
            <a:extLst>
              <a:ext uri="{FF2B5EF4-FFF2-40B4-BE49-F238E27FC236}">
                <a16:creationId xmlns:a16="http://schemas.microsoft.com/office/drawing/2014/main" id="{2429E5D3-BC71-4B98-86DA-2459FD0AC6F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9938" y="1166884"/>
            <a:ext cx="2125533" cy="1439999"/>
          </a:xfrm>
          <a:prstGeom prst="roundRect">
            <a:avLst/>
          </a:prstGeom>
        </p:spPr>
      </p:pic>
      <p:pic>
        <p:nvPicPr>
          <p:cNvPr id="3" name="Picture 2">
            <a:extLst>
              <a:ext uri="{FF2B5EF4-FFF2-40B4-BE49-F238E27FC236}">
                <a16:creationId xmlns:a16="http://schemas.microsoft.com/office/drawing/2014/main" id="{86CE8062-135F-4A2F-A62A-95551DDE6E4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326446" y="1166883"/>
            <a:ext cx="2125533" cy="1440000"/>
          </a:xfrm>
          <a:prstGeom prst="roundRect">
            <a:avLst/>
          </a:prstGeom>
        </p:spPr>
      </p:pic>
      <p:pic>
        <p:nvPicPr>
          <p:cNvPr id="4" name="Picture 3">
            <a:extLst>
              <a:ext uri="{FF2B5EF4-FFF2-40B4-BE49-F238E27FC236}">
                <a16:creationId xmlns:a16="http://schemas.microsoft.com/office/drawing/2014/main" id="{7A79357C-C4E0-4C37-AC25-25B5F981A2B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71487" y="3734834"/>
            <a:ext cx="2125532" cy="1440000"/>
          </a:xfrm>
          <a:prstGeom prst="roundRect">
            <a:avLst/>
          </a:prstGeom>
        </p:spPr>
      </p:pic>
      <p:pic>
        <p:nvPicPr>
          <p:cNvPr id="5" name="Picture 4">
            <a:extLst>
              <a:ext uri="{FF2B5EF4-FFF2-40B4-BE49-F238E27FC236}">
                <a16:creationId xmlns:a16="http://schemas.microsoft.com/office/drawing/2014/main" id="{5151DDC3-8453-4522-ABCD-C1251B6420B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21362" y="895446"/>
            <a:ext cx="2125532" cy="1440000"/>
          </a:xfrm>
          <a:prstGeom prst="roundRect">
            <a:avLst/>
          </a:prstGeom>
        </p:spPr>
      </p:pic>
      <p:pic>
        <p:nvPicPr>
          <p:cNvPr id="6" name="Picture 5">
            <a:extLst>
              <a:ext uri="{FF2B5EF4-FFF2-40B4-BE49-F238E27FC236}">
                <a16:creationId xmlns:a16="http://schemas.microsoft.com/office/drawing/2014/main" id="{57F64911-7A00-4A1B-A6FA-61E5BF18117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360646" y="3877676"/>
            <a:ext cx="2125532" cy="1440000"/>
          </a:xfrm>
          <a:prstGeom prst="roundRect">
            <a:avLst/>
          </a:prstGeom>
        </p:spPr>
      </p:pic>
      <p:pic>
        <p:nvPicPr>
          <p:cNvPr id="18" name="Picture 17">
            <a:extLst>
              <a:ext uri="{FF2B5EF4-FFF2-40B4-BE49-F238E27FC236}">
                <a16:creationId xmlns:a16="http://schemas.microsoft.com/office/drawing/2014/main" id="{F4BCFB4D-9C5B-41ED-B29A-0CDCD46DF5CB}"/>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455562" y="4189276"/>
            <a:ext cx="2125532" cy="1440000"/>
          </a:xfrm>
          <a:prstGeom prst="roundRect">
            <a:avLst/>
          </a:prstGeom>
        </p:spPr>
      </p:pic>
      <p:sp>
        <p:nvSpPr>
          <p:cNvPr id="15" name="Cloud 14">
            <a:extLst>
              <a:ext uri="{FF2B5EF4-FFF2-40B4-BE49-F238E27FC236}">
                <a16:creationId xmlns:a16="http://schemas.microsoft.com/office/drawing/2014/main" id="{A8A65563-AA37-404A-AE4D-A3BC086967A6}"/>
              </a:ext>
            </a:extLst>
          </p:cNvPr>
          <p:cNvSpPr/>
          <p:nvPr/>
        </p:nvSpPr>
        <p:spPr>
          <a:xfrm>
            <a:off x="2135520" y="2533060"/>
            <a:ext cx="4594635" cy="1438426"/>
          </a:xfrm>
          <a:prstGeom prst="cloud">
            <a:avLst/>
          </a:prstGeom>
          <a:solidFill>
            <a:srgbClr val="F8AEB5"/>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rPr>
              <a:t>Guess! (2-3 mins)</a:t>
            </a:r>
          </a:p>
          <a:p>
            <a:pPr algn="ctr"/>
            <a:r>
              <a:rPr lang="en-GB" dirty="0">
                <a:solidFill>
                  <a:schemeClr val="tx1"/>
                </a:solidFill>
                <a:latin typeface="Century Gothic" panose="020B0502020202020204" pitchFamily="34" charset="0"/>
              </a:rPr>
              <a:t>Which of these do you think sleep helps with?</a:t>
            </a:r>
          </a:p>
        </p:txBody>
      </p:sp>
      <p:sp>
        <p:nvSpPr>
          <p:cNvPr id="9" name="Rectangle: Rounded Corners 27">
            <a:extLst>
              <a:ext uri="{FF2B5EF4-FFF2-40B4-BE49-F238E27FC236}">
                <a16:creationId xmlns:a16="http://schemas.microsoft.com/office/drawing/2014/main" id="{7140C4A1-8477-4685-89A1-33F039918D94}"/>
              </a:ext>
            </a:extLst>
          </p:cNvPr>
          <p:cNvSpPr/>
          <p:nvPr/>
        </p:nvSpPr>
        <p:spPr>
          <a:xfrm>
            <a:off x="263403" y="2409758"/>
            <a:ext cx="1228979" cy="73246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Staying healthy</a:t>
            </a:r>
            <a:endParaRPr lang="en-US"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0" name="Rectangle: Rounded Corners 27">
            <a:extLst>
              <a:ext uri="{FF2B5EF4-FFF2-40B4-BE49-F238E27FC236}">
                <a16:creationId xmlns:a16="http://schemas.microsoft.com/office/drawing/2014/main" id="{5356A883-26F1-4CE3-B3A5-7F3B52C7AF25}"/>
              </a:ext>
            </a:extLst>
          </p:cNvPr>
          <p:cNvSpPr/>
          <p:nvPr/>
        </p:nvSpPr>
        <p:spPr>
          <a:xfrm>
            <a:off x="7322834" y="2500605"/>
            <a:ext cx="1483236" cy="66274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Having lots of energy</a:t>
            </a:r>
            <a:endParaRPr lang="en-US"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1" name="Rectangle: Rounded Corners 27">
            <a:extLst>
              <a:ext uri="{FF2B5EF4-FFF2-40B4-BE49-F238E27FC236}">
                <a16:creationId xmlns:a16="http://schemas.microsoft.com/office/drawing/2014/main" id="{3BA68144-5814-42CF-9B2E-93A9A3716B33}"/>
              </a:ext>
            </a:extLst>
          </p:cNvPr>
          <p:cNvSpPr/>
          <p:nvPr/>
        </p:nvSpPr>
        <p:spPr>
          <a:xfrm>
            <a:off x="7685071" y="4892707"/>
            <a:ext cx="1087425" cy="66274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Feeling happy</a:t>
            </a:r>
            <a:endParaRPr lang="en-US"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2" name="Rectangle: Rounded Corners 27">
            <a:extLst>
              <a:ext uri="{FF2B5EF4-FFF2-40B4-BE49-F238E27FC236}">
                <a16:creationId xmlns:a16="http://schemas.microsoft.com/office/drawing/2014/main" id="{99E0567A-04A1-4B6B-A840-183100BB7352}"/>
              </a:ext>
            </a:extLst>
          </p:cNvPr>
          <p:cNvSpPr/>
          <p:nvPr/>
        </p:nvSpPr>
        <p:spPr>
          <a:xfrm>
            <a:off x="1174367" y="4992844"/>
            <a:ext cx="1476374" cy="64966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Learning new things</a:t>
            </a:r>
            <a:endParaRPr lang="en-US"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14" name="Rectangle: Rounded Corners 27">
            <a:extLst>
              <a:ext uri="{FF2B5EF4-FFF2-40B4-BE49-F238E27FC236}">
                <a16:creationId xmlns:a16="http://schemas.microsoft.com/office/drawing/2014/main" id="{509FE05F-1C80-4A26-9480-DFFC0C9E46B6}"/>
              </a:ext>
            </a:extLst>
          </p:cNvPr>
          <p:cNvSpPr/>
          <p:nvPr/>
        </p:nvSpPr>
        <p:spPr>
          <a:xfrm>
            <a:off x="5068674" y="3999563"/>
            <a:ext cx="1085849" cy="65494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Keeping fit</a:t>
            </a:r>
          </a:p>
        </p:txBody>
      </p:sp>
      <p:sp>
        <p:nvSpPr>
          <p:cNvPr id="17" name="Rectangle: Rounded Corners 27">
            <a:extLst>
              <a:ext uri="{FF2B5EF4-FFF2-40B4-BE49-F238E27FC236}">
                <a16:creationId xmlns:a16="http://schemas.microsoft.com/office/drawing/2014/main" id="{FE45C7DA-3E64-4454-942F-4988B65F1044}"/>
              </a:ext>
            </a:extLst>
          </p:cNvPr>
          <p:cNvSpPr/>
          <p:nvPr/>
        </p:nvSpPr>
        <p:spPr>
          <a:xfrm>
            <a:off x="4270178" y="750976"/>
            <a:ext cx="1757618" cy="69179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latin typeface="Century Gothic" panose="020B0502020202020204" pitchFamily="34" charset="0"/>
                <a:ea typeface="Lato" panose="020F0502020204030203" pitchFamily="34" charset="0"/>
                <a:cs typeface="Lato" panose="020F0502020204030203" pitchFamily="34" charset="0"/>
              </a:rPr>
              <a:t>Remembering things</a:t>
            </a:r>
            <a:endParaRPr lang="en-US" b="1"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2932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Image result for finish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39817" y="4985649"/>
            <a:ext cx="1228485" cy="1218753"/>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Freeform: Shape 9"/>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3ABE1"/>
              </a:highlight>
              <a:latin typeface="Century Gothic"/>
              <a:cs typeface="Century Gothic"/>
            </a:endParaRPr>
          </a:p>
        </p:txBody>
      </p:sp>
      <p:sp>
        <p:nvSpPr>
          <p:cNvPr id="30"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pic>
        <p:nvPicPr>
          <p:cNvPr id="33" name="Picture 2" descr="http://www.thehiveinsight.com/wp-content/themes/tsu/css/images/signs-right-star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248455"/>
            <a:ext cx="1431618" cy="1247433"/>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Oval 48"/>
          <p:cNvSpPr/>
          <p:nvPr/>
        </p:nvSpPr>
        <p:spPr>
          <a:xfrm>
            <a:off x="5159789" y="1133174"/>
            <a:ext cx="1884045" cy="1161471"/>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Why are we talking about this?</a:t>
            </a:r>
          </a:p>
        </p:txBody>
      </p:sp>
      <p:sp>
        <p:nvSpPr>
          <p:cNvPr id="34" name="Rectangle 33">
            <a:extLst>
              <a:ext uri="{FF2B5EF4-FFF2-40B4-BE49-F238E27FC236}">
                <a16:creationId xmlns:a16="http://schemas.microsoft.com/office/drawing/2014/main" id="{F6A8BE44-1A33-E14F-A93D-56C9FC45491D}"/>
              </a:ext>
            </a:extLst>
          </p:cNvPr>
          <p:cNvSpPr/>
          <p:nvPr/>
        </p:nvSpPr>
        <p:spPr>
          <a:xfrm>
            <a:off x="6101812" y="2647243"/>
            <a:ext cx="1713600" cy="1108800"/>
          </a:xfrm>
          <a:prstGeom prst="rect">
            <a:avLst/>
          </a:prstGeom>
          <a:solidFill>
            <a:schemeClr val="accent5"/>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How much sleep do we need?</a:t>
            </a:r>
          </a:p>
        </p:txBody>
      </p:sp>
      <p:sp>
        <p:nvSpPr>
          <p:cNvPr id="22" name="Rectangle 21">
            <a:extLst>
              <a:ext uri="{FF2B5EF4-FFF2-40B4-BE49-F238E27FC236}">
                <a16:creationId xmlns:a16="http://schemas.microsoft.com/office/drawing/2014/main" id="{10DE629B-225D-4276-8FA0-615025A19D2C}"/>
              </a:ext>
            </a:extLst>
          </p:cNvPr>
          <p:cNvSpPr/>
          <p:nvPr/>
        </p:nvSpPr>
        <p:spPr>
          <a:xfrm>
            <a:off x="1888818" y="1214964"/>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Starter: Put a finger down…</a:t>
            </a:r>
          </a:p>
        </p:txBody>
      </p:sp>
      <p:sp>
        <p:nvSpPr>
          <p:cNvPr id="27" name="Oval 26">
            <a:extLst>
              <a:ext uri="{FF2B5EF4-FFF2-40B4-BE49-F238E27FC236}">
                <a16:creationId xmlns:a16="http://schemas.microsoft.com/office/drawing/2014/main" id="{001CFEF7-42AC-4E0D-959C-7DD6150B6DE3}"/>
              </a:ext>
            </a:extLst>
          </p:cNvPr>
          <p:cNvSpPr/>
          <p:nvPr/>
        </p:nvSpPr>
        <p:spPr>
          <a:xfrm>
            <a:off x="3067907" y="2876260"/>
            <a:ext cx="1823400" cy="1171656"/>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dirty="0">
                <a:solidFill>
                  <a:schemeClr val="tx1"/>
                </a:solidFill>
                <a:latin typeface="Century Gothic"/>
                <a:ea typeface="Lato" panose="020F0502020204030203" pitchFamily="34" charset="0"/>
                <a:cs typeface="Century Gothic"/>
              </a:rPr>
              <a:t>How do we know?</a:t>
            </a:r>
          </a:p>
        </p:txBody>
      </p:sp>
      <p:pic>
        <p:nvPicPr>
          <p:cNvPr id="35" name="Picture 34">
            <a:extLst>
              <a:ext uri="{FF2B5EF4-FFF2-40B4-BE49-F238E27FC236}">
                <a16:creationId xmlns:a16="http://schemas.microsoft.com/office/drawing/2014/main" id="{314164F0-5457-4CDB-B7BD-4DD3216182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6791" y="695118"/>
            <a:ext cx="654377" cy="980728"/>
          </a:xfrm>
          <a:prstGeom prst="rect">
            <a:avLst/>
          </a:prstGeom>
        </p:spPr>
      </p:pic>
      <p:sp>
        <p:nvSpPr>
          <p:cNvPr id="39" name="Rectangle 38">
            <a:extLst>
              <a:ext uri="{FF2B5EF4-FFF2-40B4-BE49-F238E27FC236}">
                <a16:creationId xmlns:a16="http://schemas.microsoft.com/office/drawing/2014/main" id="{4FEDFDFF-534F-4B44-8174-C7BF69F72672}"/>
              </a:ext>
            </a:extLst>
          </p:cNvPr>
          <p:cNvSpPr/>
          <p:nvPr/>
        </p:nvSpPr>
        <p:spPr>
          <a:xfrm>
            <a:off x="5270847" y="5063996"/>
            <a:ext cx="1487380" cy="1180436"/>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b="1" dirty="0">
                <a:solidFill>
                  <a:schemeClr val="tx1"/>
                </a:solidFill>
                <a:latin typeface="Century Gothic"/>
                <a:ea typeface="Lato" panose="020F0502020204030203" pitchFamily="34" charset="0"/>
                <a:cs typeface="Century Gothic"/>
              </a:rPr>
              <a:t>Extension:</a:t>
            </a:r>
          </a:p>
          <a:p>
            <a:pPr algn="ctr"/>
            <a:r>
              <a:rPr lang="en-GB" dirty="0">
                <a:solidFill>
                  <a:schemeClr val="tx1"/>
                </a:solidFill>
                <a:latin typeface="Century Gothic"/>
                <a:ea typeface="Lato" panose="020F0502020204030203" pitchFamily="34" charset="0"/>
                <a:cs typeface="Century Gothic"/>
              </a:rPr>
              <a:t>Top-tips!</a:t>
            </a:r>
          </a:p>
        </p:txBody>
      </p:sp>
      <p:sp>
        <p:nvSpPr>
          <p:cNvPr id="41" name="Oval 40">
            <a:extLst>
              <a:ext uri="{FF2B5EF4-FFF2-40B4-BE49-F238E27FC236}">
                <a16:creationId xmlns:a16="http://schemas.microsoft.com/office/drawing/2014/main" id="{5F3F5310-6DE5-4B33-846C-0D77C1D35DAD}"/>
              </a:ext>
            </a:extLst>
          </p:cNvPr>
          <p:cNvSpPr/>
          <p:nvPr/>
        </p:nvSpPr>
        <p:spPr>
          <a:xfrm>
            <a:off x="2602853" y="4985649"/>
            <a:ext cx="1581785" cy="1247434"/>
          </a:xfrm>
          <a:prstGeom prst="ellipse">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ea typeface="Lato" panose="020F0502020204030203" pitchFamily="34" charset="0"/>
                <a:cs typeface="Century Gothic"/>
              </a:rPr>
              <a:t>Vote!</a:t>
            </a:r>
          </a:p>
        </p:txBody>
      </p:sp>
      <p:sp>
        <p:nvSpPr>
          <p:cNvPr id="25" name="Rectangle 24">
            <a:extLst>
              <a:ext uri="{FF2B5EF4-FFF2-40B4-BE49-F238E27FC236}">
                <a16:creationId xmlns:a16="http://schemas.microsoft.com/office/drawing/2014/main" id="{FF2F8BF6-BDA2-432E-B042-9E0C6BE29C30}"/>
              </a:ext>
            </a:extLst>
          </p:cNvPr>
          <p:cNvSpPr/>
          <p:nvPr/>
        </p:nvSpPr>
        <p:spPr>
          <a:xfrm>
            <a:off x="681478" y="3756043"/>
            <a:ext cx="1713600" cy="1108800"/>
          </a:xfrm>
          <a:prstGeom prst="rect">
            <a:avLst/>
          </a:prstGeom>
          <a:solidFill>
            <a:schemeClr val="bg1"/>
          </a:solid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latin typeface="Century Gothic"/>
                <a:ea typeface="Lato" panose="020F0502020204030203" pitchFamily="34" charset="0"/>
                <a:cs typeface="Century Gothic"/>
              </a:rPr>
              <a:t>Are they getting enough?</a:t>
            </a:r>
          </a:p>
        </p:txBody>
      </p:sp>
      <p:pic>
        <p:nvPicPr>
          <p:cNvPr id="23" name="Picture 22">
            <a:extLst>
              <a:ext uri="{FF2B5EF4-FFF2-40B4-BE49-F238E27FC236}">
                <a16:creationId xmlns:a16="http://schemas.microsoft.com/office/drawing/2014/main" id="{FB6904B1-93A7-4D8B-802C-16F48733E9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654" y="3593904"/>
            <a:ext cx="993753" cy="956220"/>
          </a:xfrm>
          <a:prstGeom prst="rect">
            <a:avLst/>
          </a:prstGeom>
        </p:spPr>
      </p:pic>
      <p:pic>
        <p:nvPicPr>
          <p:cNvPr id="18" name="Picture 17">
            <a:extLst>
              <a:ext uri="{FF2B5EF4-FFF2-40B4-BE49-F238E27FC236}">
                <a16:creationId xmlns:a16="http://schemas.microsoft.com/office/drawing/2014/main" id="{8657D8C0-DD71-4ED9-A7DC-E5A44B0D0BF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40" name="Picture 39">
            <a:extLst>
              <a:ext uri="{FF2B5EF4-FFF2-40B4-BE49-F238E27FC236}">
                <a16:creationId xmlns:a16="http://schemas.microsoft.com/office/drawing/2014/main" id="{0CC3D397-6B9E-4B87-A82C-3D2EBF5447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13242" y="4542224"/>
            <a:ext cx="993753" cy="1967950"/>
          </a:xfrm>
          <a:prstGeom prst="rect">
            <a:avLst/>
          </a:prstGeom>
        </p:spPr>
      </p:pic>
      <p:pic>
        <p:nvPicPr>
          <p:cNvPr id="21" name="Picture 20">
            <a:extLst>
              <a:ext uri="{FF2B5EF4-FFF2-40B4-BE49-F238E27FC236}">
                <a16:creationId xmlns:a16="http://schemas.microsoft.com/office/drawing/2014/main" id="{1CD5F25B-228B-465F-9728-9F1581CAC9C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5720">
            <a:off x="7583264" y="2345693"/>
            <a:ext cx="425989" cy="507583"/>
          </a:xfrm>
          <a:prstGeom prst="rect">
            <a:avLst/>
          </a:prstGeom>
        </p:spPr>
      </p:pic>
      <p:pic>
        <p:nvPicPr>
          <p:cNvPr id="19" name="Picture 18" descr="A picture containing table, room, bedroom&#10;&#10;Description automatically generated">
            <a:extLst>
              <a:ext uri="{FF2B5EF4-FFF2-40B4-BE49-F238E27FC236}">
                <a16:creationId xmlns:a16="http://schemas.microsoft.com/office/drawing/2014/main" id="{539D636C-1B10-4BBF-B0EC-13758282A832}"/>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3833953" y="883440"/>
            <a:ext cx="866747" cy="971665"/>
          </a:xfrm>
          <a:prstGeom prst="rect">
            <a:avLst/>
          </a:prstGeom>
        </p:spPr>
      </p:pic>
      <p:pic>
        <p:nvPicPr>
          <p:cNvPr id="20" name="Picture 19" descr="A picture containing table, room, bedroom&#10;&#10;Description automatically generated">
            <a:extLst>
              <a:ext uri="{FF2B5EF4-FFF2-40B4-BE49-F238E27FC236}">
                <a16:creationId xmlns:a16="http://schemas.microsoft.com/office/drawing/2014/main" id="{D1DAC71E-36A7-4B12-BD57-DFD599C09E69}"/>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189311">
            <a:off x="7298137" y="1174262"/>
            <a:ext cx="1134359" cy="933058"/>
          </a:xfrm>
          <a:prstGeom prst="rect">
            <a:avLst/>
          </a:prstGeom>
        </p:spPr>
      </p:pic>
      <p:pic>
        <p:nvPicPr>
          <p:cNvPr id="24" name="Picture 23" descr="A picture containing table, room, bedroom&#10;&#10;Description automatically generated">
            <a:extLst>
              <a:ext uri="{FF2B5EF4-FFF2-40B4-BE49-F238E27FC236}">
                <a16:creationId xmlns:a16="http://schemas.microsoft.com/office/drawing/2014/main" id="{C7DE7DAE-E0AB-403A-BC07-9850DB968871}"/>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53438" y="2406227"/>
            <a:ext cx="1148374" cy="1038416"/>
          </a:xfrm>
          <a:prstGeom prst="rect">
            <a:avLst/>
          </a:prstGeom>
        </p:spPr>
      </p:pic>
      <p:pic>
        <p:nvPicPr>
          <p:cNvPr id="26" name="Picture 25" descr="A picture containing table, room, bedroom&#10;&#10;Description automatically generated">
            <a:extLst>
              <a:ext uri="{FF2B5EF4-FFF2-40B4-BE49-F238E27FC236}">
                <a16:creationId xmlns:a16="http://schemas.microsoft.com/office/drawing/2014/main" id="{E5535A14-D8B3-4217-A7FD-FD2A9038020A}"/>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1213640">
            <a:off x="2152593" y="2611884"/>
            <a:ext cx="765984" cy="1064404"/>
          </a:xfrm>
          <a:prstGeom prst="rect">
            <a:avLst/>
          </a:prstGeom>
        </p:spPr>
      </p:pic>
      <p:pic>
        <p:nvPicPr>
          <p:cNvPr id="31" name="Picture 30" descr="A picture containing table, room, bedroom&#10;&#10;Description automatically generated">
            <a:extLst>
              <a:ext uri="{FF2B5EF4-FFF2-40B4-BE49-F238E27FC236}">
                <a16:creationId xmlns:a16="http://schemas.microsoft.com/office/drawing/2014/main" id="{3A6508D2-B816-4641-8DC3-E2E695911D09}"/>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894839" y="4004946"/>
            <a:ext cx="981150" cy="1074555"/>
          </a:xfrm>
          <a:prstGeom prst="rect">
            <a:avLst/>
          </a:prstGeom>
        </p:spPr>
      </p:pic>
      <p:pic>
        <p:nvPicPr>
          <p:cNvPr id="36" name="Picture 35" descr="A picture containing table, room, bedroom&#10;&#10;Description automatically generated">
            <a:extLst>
              <a:ext uri="{FF2B5EF4-FFF2-40B4-BE49-F238E27FC236}">
                <a16:creationId xmlns:a16="http://schemas.microsoft.com/office/drawing/2014/main" id="{4086F218-7768-4BF2-8314-2F88E39D8E33}"/>
              </a:ext>
            </a:extLst>
          </p:cNvPr>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490755">
            <a:off x="6070443" y="4303878"/>
            <a:ext cx="959573" cy="971665"/>
          </a:xfrm>
          <a:prstGeom prst="rect">
            <a:avLst/>
          </a:prstGeom>
        </p:spPr>
      </p:pic>
    </p:spTree>
    <p:extLst>
      <p:ext uri="{BB962C8B-B14F-4D97-AF65-F5344CB8AC3E}">
        <p14:creationId xmlns:p14="http://schemas.microsoft.com/office/powerpoint/2010/main" val="4204430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71D4A9-A37B-4039-8EC9-45F688B89A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sp>
        <p:nvSpPr>
          <p:cNvPr id="3" name="Title 1">
            <a:extLst>
              <a:ext uri="{FF2B5EF4-FFF2-40B4-BE49-F238E27FC236}">
                <a16:creationId xmlns:a16="http://schemas.microsoft.com/office/drawing/2014/main" id="{579B04BE-F7CC-49DA-88E4-D9B90DE3CF8B}"/>
              </a:ext>
            </a:extLst>
          </p:cNvPr>
          <p:cNvSpPr txBox="1">
            <a:spLocks/>
          </p:cNvSpPr>
          <p:nvPr/>
        </p:nvSpPr>
        <p:spPr>
          <a:xfrm>
            <a:off x="989323" y="274638"/>
            <a:ext cx="753700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cs typeface="Century Gothic"/>
              </a:rPr>
              <a:t>How much sleep do we need? </a:t>
            </a:r>
          </a:p>
        </p:txBody>
      </p:sp>
      <p:sp>
        <p:nvSpPr>
          <p:cNvPr id="4" name="Rectangle: Rounded Corners 3">
            <a:extLst>
              <a:ext uri="{FF2B5EF4-FFF2-40B4-BE49-F238E27FC236}">
                <a16:creationId xmlns:a16="http://schemas.microsoft.com/office/drawing/2014/main" id="{EBABFC30-D665-477D-8E7F-503483BCD506}"/>
              </a:ext>
            </a:extLst>
          </p:cNvPr>
          <p:cNvSpPr/>
          <p:nvPr/>
        </p:nvSpPr>
        <p:spPr>
          <a:xfrm>
            <a:off x="4655422" y="4878699"/>
            <a:ext cx="4149916" cy="151116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Scientists believe that </a:t>
            </a:r>
            <a:r>
              <a:rPr lang="en-GB" b="1" dirty="0"/>
              <a:t>you need more sleep when you are younger. </a:t>
            </a:r>
            <a:r>
              <a:rPr lang="en-GB" dirty="0"/>
              <a:t>This is because you (and your brain!) are still </a:t>
            </a:r>
            <a:r>
              <a:rPr lang="en-GB" b="1" dirty="0"/>
              <a:t>growing</a:t>
            </a:r>
            <a:r>
              <a:rPr lang="en-GB" dirty="0"/>
              <a:t>.</a:t>
            </a:r>
            <a:endParaRPr lang="en-GB" b="1" dirty="0"/>
          </a:p>
        </p:txBody>
      </p:sp>
      <p:sp>
        <p:nvSpPr>
          <p:cNvPr id="10" name="Cloud 9">
            <a:extLst>
              <a:ext uri="{FF2B5EF4-FFF2-40B4-BE49-F238E27FC236}">
                <a16:creationId xmlns:a16="http://schemas.microsoft.com/office/drawing/2014/main" id="{B7165F45-99C4-4FF6-8A3F-7A70F2BAC0E8}"/>
              </a:ext>
            </a:extLst>
          </p:cNvPr>
          <p:cNvSpPr/>
          <p:nvPr/>
        </p:nvSpPr>
        <p:spPr>
          <a:xfrm>
            <a:off x="4837305" y="1483838"/>
            <a:ext cx="3968033" cy="2981325"/>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Guess (2 mins)</a:t>
            </a:r>
          </a:p>
          <a:p>
            <a:pPr algn="ctr"/>
            <a:r>
              <a:rPr lang="en-GB" dirty="0"/>
              <a:t>Before you find out, take a guess at how many hours of sleep you think you need!</a:t>
            </a:r>
          </a:p>
        </p:txBody>
      </p:sp>
      <p:pic>
        <p:nvPicPr>
          <p:cNvPr id="11" name="Graphic 10" descr="Man">
            <a:extLst>
              <a:ext uri="{FF2B5EF4-FFF2-40B4-BE49-F238E27FC236}">
                <a16:creationId xmlns:a16="http://schemas.microsoft.com/office/drawing/2014/main" id="{500BFA76-F46B-47B6-9CC6-5530C3B2F0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554" y="4490468"/>
            <a:ext cx="914400" cy="914400"/>
          </a:xfrm>
          <a:prstGeom prst="rect">
            <a:avLst/>
          </a:prstGeom>
        </p:spPr>
      </p:pic>
      <p:pic>
        <p:nvPicPr>
          <p:cNvPr id="13" name="Graphic 12" descr="Dance">
            <a:extLst>
              <a:ext uri="{FF2B5EF4-FFF2-40B4-BE49-F238E27FC236}">
                <a16:creationId xmlns:a16="http://schemas.microsoft.com/office/drawing/2014/main" id="{629D7A6F-D73E-49B0-A407-85A7A02CA0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8388" y="3447043"/>
            <a:ext cx="914400" cy="914400"/>
          </a:xfrm>
          <a:prstGeom prst="rect">
            <a:avLst/>
          </a:prstGeom>
        </p:spPr>
      </p:pic>
      <p:pic>
        <p:nvPicPr>
          <p:cNvPr id="15" name="Graphic 14" descr="Baby crawling">
            <a:extLst>
              <a:ext uri="{FF2B5EF4-FFF2-40B4-BE49-F238E27FC236}">
                <a16:creationId xmlns:a16="http://schemas.microsoft.com/office/drawing/2014/main" id="{69520710-F928-4866-B894-ACD899AC51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8388" y="1206653"/>
            <a:ext cx="914400" cy="914400"/>
          </a:xfrm>
          <a:prstGeom prst="rect">
            <a:avLst/>
          </a:prstGeom>
        </p:spPr>
      </p:pic>
      <p:pic>
        <p:nvPicPr>
          <p:cNvPr id="17" name="Graphic 16" descr="Child with balloon">
            <a:extLst>
              <a:ext uri="{FF2B5EF4-FFF2-40B4-BE49-F238E27FC236}">
                <a16:creationId xmlns:a16="http://schemas.microsoft.com/office/drawing/2014/main" id="{8AFA1B74-10F1-47AD-A065-8FD17B32924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0259" y="2250078"/>
            <a:ext cx="914400" cy="914400"/>
          </a:xfrm>
          <a:prstGeom prst="rect">
            <a:avLst/>
          </a:prstGeom>
        </p:spPr>
      </p:pic>
      <p:pic>
        <p:nvPicPr>
          <p:cNvPr id="19" name="Graphic 18" descr="Man with cane">
            <a:extLst>
              <a:ext uri="{FF2B5EF4-FFF2-40B4-BE49-F238E27FC236}">
                <a16:creationId xmlns:a16="http://schemas.microsoft.com/office/drawing/2014/main" id="{1F938739-2BC6-493A-BE44-AB6E2FC324A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0044" y="5599557"/>
            <a:ext cx="914400" cy="914400"/>
          </a:xfrm>
          <a:prstGeom prst="rect">
            <a:avLst/>
          </a:prstGeom>
        </p:spPr>
      </p:pic>
      <p:sp>
        <p:nvSpPr>
          <p:cNvPr id="20" name="Rectangle 19">
            <a:extLst>
              <a:ext uri="{FF2B5EF4-FFF2-40B4-BE49-F238E27FC236}">
                <a16:creationId xmlns:a16="http://schemas.microsoft.com/office/drawing/2014/main" id="{AB5307F2-6ECD-4380-A5EF-02B77589FB3F}"/>
              </a:ext>
            </a:extLst>
          </p:cNvPr>
          <p:cNvSpPr/>
          <p:nvPr/>
        </p:nvSpPr>
        <p:spPr>
          <a:xfrm>
            <a:off x="1142787" y="1282662"/>
            <a:ext cx="3231645" cy="522515"/>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b="1" dirty="0">
                <a:solidFill>
                  <a:schemeClr val="bg1"/>
                </a:solidFill>
              </a:rPr>
              <a:t>14 hours</a:t>
            </a:r>
          </a:p>
        </p:txBody>
      </p:sp>
      <p:sp>
        <p:nvSpPr>
          <p:cNvPr id="24" name="Rectangle 23">
            <a:extLst>
              <a:ext uri="{FF2B5EF4-FFF2-40B4-BE49-F238E27FC236}">
                <a16:creationId xmlns:a16="http://schemas.microsoft.com/office/drawing/2014/main" id="{08623E5C-3E2F-469C-8DEC-74D04B98ABBC}"/>
              </a:ext>
            </a:extLst>
          </p:cNvPr>
          <p:cNvSpPr/>
          <p:nvPr/>
        </p:nvSpPr>
        <p:spPr>
          <a:xfrm>
            <a:off x="1142788" y="2397908"/>
            <a:ext cx="2983364" cy="522515"/>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b="1" dirty="0">
                <a:solidFill>
                  <a:schemeClr val="bg1"/>
                </a:solidFill>
              </a:rPr>
              <a:t>10-12 hours</a:t>
            </a:r>
          </a:p>
        </p:txBody>
      </p:sp>
      <p:sp>
        <p:nvSpPr>
          <p:cNvPr id="25" name="Rectangle 24">
            <a:extLst>
              <a:ext uri="{FF2B5EF4-FFF2-40B4-BE49-F238E27FC236}">
                <a16:creationId xmlns:a16="http://schemas.microsoft.com/office/drawing/2014/main" id="{30EC39A3-3239-4198-8687-65D77DB3A6FC}"/>
              </a:ext>
            </a:extLst>
          </p:cNvPr>
          <p:cNvSpPr/>
          <p:nvPr/>
        </p:nvSpPr>
        <p:spPr>
          <a:xfrm>
            <a:off x="1142787" y="3513154"/>
            <a:ext cx="2638916" cy="522515"/>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b="1" dirty="0">
                <a:solidFill>
                  <a:schemeClr val="bg1"/>
                </a:solidFill>
              </a:rPr>
              <a:t>8-9 hours</a:t>
            </a:r>
          </a:p>
        </p:txBody>
      </p:sp>
      <p:sp>
        <p:nvSpPr>
          <p:cNvPr id="26" name="Rectangle 25">
            <a:extLst>
              <a:ext uri="{FF2B5EF4-FFF2-40B4-BE49-F238E27FC236}">
                <a16:creationId xmlns:a16="http://schemas.microsoft.com/office/drawing/2014/main" id="{568D920F-C47F-407F-ACD4-F1911F97B190}"/>
              </a:ext>
            </a:extLst>
          </p:cNvPr>
          <p:cNvSpPr/>
          <p:nvPr/>
        </p:nvSpPr>
        <p:spPr>
          <a:xfrm>
            <a:off x="1142787" y="4628400"/>
            <a:ext cx="2339375" cy="522515"/>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b="1" dirty="0">
                <a:solidFill>
                  <a:schemeClr val="bg1"/>
                </a:solidFill>
              </a:rPr>
              <a:t>7-9 hours</a:t>
            </a:r>
          </a:p>
        </p:txBody>
      </p:sp>
      <p:sp>
        <p:nvSpPr>
          <p:cNvPr id="27" name="Rectangle 26">
            <a:extLst>
              <a:ext uri="{FF2B5EF4-FFF2-40B4-BE49-F238E27FC236}">
                <a16:creationId xmlns:a16="http://schemas.microsoft.com/office/drawing/2014/main" id="{123741E4-7087-4D0F-B00D-8235300FD9DE}"/>
              </a:ext>
            </a:extLst>
          </p:cNvPr>
          <p:cNvSpPr/>
          <p:nvPr/>
        </p:nvSpPr>
        <p:spPr>
          <a:xfrm>
            <a:off x="1142787" y="5743646"/>
            <a:ext cx="1745609" cy="522515"/>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b="1" dirty="0">
                <a:solidFill>
                  <a:schemeClr val="bg1"/>
                </a:solidFill>
              </a:rPr>
              <a:t>7-8 hours</a:t>
            </a:r>
          </a:p>
        </p:txBody>
      </p:sp>
      <p:sp>
        <p:nvSpPr>
          <p:cNvPr id="28" name="Rectangle 27">
            <a:extLst>
              <a:ext uri="{FF2B5EF4-FFF2-40B4-BE49-F238E27FC236}">
                <a16:creationId xmlns:a16="http://schemas.microsoft.com/office/drawing/2014/main" id="{A8C97E65-51E2-4492-AE68-AD7389619DDE}"/>
              </a:ext>
            </a:extLst>
          </p:cNvPr>
          <p:cNvSpPr/>
          <p:nvPr/>
        </p:nvSpPr>
        <p:spPr>
          <a:xfrm>
            <a:off x="1142786" y="1795929"/>
            <a:ext cx="3231645" cy="273854"/>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0-3 years old</a:t>
            </a:r>
            <a:endParaRPr lang="en-GB" sz="1600" b="1" dirty="0">
              <a:solidFill>
                <a:schemeClr val="bg1"/>
              </a:solidFill>
            </a:endParaRPr>
          </a:p>
        </p:txBody>
      </p:sp>
      <p:sp>
        <p:nvSpPr>
          <p:cNvPr id="29" name="Rectangle 28">
            <a:extLst>
              <a:ext uri="{FF2B5EF4-FFF2-40B4-BE49-F238E27FC236}">
                <a16:creationId xmlns:a16="http://schemas.microsoft.com/office/drawing/2014/main" id="{514000FF-6FB4-423F-8FD7-DCA86F0460A2}"/>
              </a:ext>
            </a:extLst>
          </p:cNvPr>
          <p:cNvSpPr/>
          <p:nvPr/>
        </p:nvSpPr>
        <p:spPr>
          <a:xfrm>
            <a:off x="1142787" y="2918783"/>
            <a:ext cx="2983364" cy="271194"/>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4-12 years old</a:t>
            </a:r>
            <a:endParaRPr lang="en-GB" sz="1600" b="1" dirty="0">
              <a:solidFill>
                <a:schemeClr val="bg1"/>
              </a:solidFill>
            </a:endParaRPr>
          </a:p>
        </p:txBody>
      </p:sp>
      <p:sp>
        <p:nvSpPr>
          <p:cNvPr id="33" name="Rectangle 32">
            <a:extLst>
              <a:ext uri="{FF2B5EF4-FFF2-40B4-BE49-F238E27FC236}">
                <a16:creationId xmlns:a16="http://schemas.microsoft.com/office/drawing/2014/main" id="{5008C6F8-2C06-4E61-AC02-EA18E311F232}"/>
              </a:ext>
            </a:extLst>
          </p:cNvPr>
          <p:cNvSpPr/>
          <p:nvPr/>
        </p:nvSpPr>
        <p:spPr>
          <a:xfrm>
            <a:off x="1142786" y="4032986"/>
            <a:ext cx="2638916" cy="271194"/>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13-18  years old</a:t>
            </a:r>
            <a:endParaRPr lang="en-GB" sz="1600" b="1" dirty="0">
              <a:solidFill>
                <a:schemeClr val="bg1"/>
              </a:solidFill>
            </a:endParaRPr>
          </a:p>
        </p:txBody>
      </p:sp>
      <p:sp>
        <p:nvSpPr>
          <p:cNvPr id="34" name="Rectangle 33">
            <a:extLst>
              <a:ext uri="{FF2B5EF4-FFF2-40B4-BE49-F238E27FC236}">
                <a16:creationId xmlns:a16="http://schemas.microsoft.com/office/drawing/2014/main" id="{26C7F621-7154-4B09-9828-FE73A3997336}"/>
              </a:ext>
            </a:extLst>
          </p:cNvPr>
          <p:cNvSpPr/>
          <p:nvPr/>
        </p:nvSpPr>
        <p:spPr>
          <a:xfrm>
            <a:off x="1142786" y="5156688"/>
            <a:ext cx="2352883" cy="248180"/>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19-64  years old</a:t>
            </a:r>
            <a:endParaRPr lang="en-GB" sz="1600" b="1" dirty="0">
              <a:solidFill>
                <a:schemeClr val="bg1"/>
              </a:solidFill>
            </a:endParaRPr>
          </a:p>
        </p:txBody>
      </p:sp>
      <p:sp>
        <p:nvSpPr>
          <p:cNvPr id="35" name="Rectangle 34">
            <a:extLst>
              <a:ext uri="{FF2B5EF4-FFF2-40B4-BE49-F238E27FC236}">
                <a16:creationId xmlns:a16="http://schemas.microsoft.com/office/drawing/2014/main" id="{FCCB80CD-4AC4-4CC7-B27D-69A37E2E2F96}"/>
              </a:ext>
            </a:extLst>
          </p:cNvPr>
          <p:cNvSpPr/>
          <p:nvPr/>
        </p:nvSpPr>
        <p:spPr>
          <a:xfrm>
            <a:off x="1142786" y="6265777"/>
            <a:ext cx="1745610" cy="248180"/>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65+  years old</a:t>
            </a:r>
            <a:endParaRPr lang="en-GB" sz="1600" b="1" dirty="0">
              <a:solidFill>
                <a:schemeClr val="bg1"/>
              </a:solidFill>
            </a:endParaRPr>
          </a:p>
        </p:txBody>
      </p:sp>
      <p:pic>
        <p:nvPicPr>
          <p:cNvPr id="30" name="Picture 29">
            <a:extLst>
              <a:ext uri="{FF2B5EF4-FFF2-40B4-BE49-F238E27FC236}">
                <a16:creationId xmlns:a16="http://schemas.microsoft.com/office/drawing/2014/main" id="{5AC8E084-47A1-4E1B-89AE-2524920BE91E}"/>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8" name="Picture 7">
            <a:extLst>
              <a:ext uri="{FF2B5EF4-FFF2-40B4-BE49-F238E27FC236}">
                <a16:creationId xmlns:a16="http://schemas.microsoft.com/office/drawing/2014/main" id="{BF776EB9-57C0-452C-9DD5-5541A6A84942}"/>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154279" y="2349528"/>
            <a:ext cx="623393" cy="846034"/>
          </a:xfrm>
          <a:prstGeom prst="rect">
            <a:avLst/>
          </a:prstGeom>
        </p:spPr>
      </p:pic>
    </p:spTree>
    <p:extLst>
      <p:ext uri="{BB962C8B-B14F-4D97-AF65-F5344CB8AC3E}">
        <p14:creationId xmlns:p14="http://schemas.microsoft.com/office/powerpoint/2010/main" val="236180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4" grpId="0" animBg="1"/>
      <p:bldP spid="25" grpId="0" animBg="1"/>
      <p:bldP spid="26" grpId="0" animBg="1"/>
      <p:bldP spid="27" grpId="0" animBg="1"/>
    </p:bldLst>
  </p:timing>
</p:sld>
</file>

<file path=ppt/theme/theme1.xml><?xml version="1.0" encoding="utf-8"?>
<a:theme xmlns:a="http://schemas.openxmlformats.org/drawingml/2006/main" name="VfS Primary V2">
  <a:themeElements>
    <a:clrScheme name="VfS Primary V2">
      <a:dk1>
        <a:sysClr val="windowText" lastClr="000000"/>
      </a:dk1>
      <a:lt1>
        <a:sysClr val="window" lastClr="FFFFFF"/>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fS Prima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Primary V2" id="{46134739-847F-437A-AEEE-D646BC00FE84}" vid="{B1E37D16-0162-475D-B8A1-A2D6DC8BE190}"/>
    </a:ext>
  </a:extLst>
</a:theme>
</file>

<file path=ppt/theme/theme2.xml><?xml version="1.0" encoding="utf-8"?>
<a:theme xmlns:a="http://schemas.openxmlformats.org/drawingml/2006/main" name="Primary">
  <a:themeElements>
    <a:clrScheme name="Custom 6">
      <a:dk1>
        <a:sysClr val="windowText" lastClr="000000"/>
      </a:dk1>
      <a:lt1>
        <a:sysClr val="window" lastClr="FFFFFF"/>
      </a:lt1>
      <a:dk2>
        <a:srgbClr val="C9F3E9"/>
      </a:dk2>
      <a:lt2>
        <a:srgbClr val="FFD3D6"/>
      </a:lt2>
      <a:accent1>
        <a:srgbClr val="6088EF"/>
      </a:accent1>
      <a:accent2>
        <a:srgbClr val="DDE8F6"/>
      </a:accent2>
      <a:accent3>
        <a:srgbClr val="DF6068"/>
      </a:accent3>
      <a:accent4>
        <a:srgbClr val="F8AEB5"/>
      </a:accent4>
      <a:accent5>
        <a:srgbClr val="5B9BD5"/>
      </a:accent5>
      <a:accent6>
        <a:srgbClr val="FFFFCC"/>
      </a:accent6>
      <a:hlink>
        <a:srgbClr val="0563C1"/>
      </a:hlink>
      <a:folHlink>
        <a:srgbClr val="954F72"/>
      </a:folHlink>
    </a:clrScheme>
    <a:fontScheme name="VfS Prima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imary" id="{03B4099A-73C8-4F75-BD52-320CF1B1C079}" vid="{D20EAB71-8000-4BEB-B043-2908191A4E0F}"/>
    </a:ext>
  </a:extLst>
</a:theme>
</file>

<file path=ppt/theme/theme3.xml><?xml version="1.0" encoding="utf-8"?>
<a:theme xmlns:a="http://schemas.openxmlformats.org/drawingml/2006/main" name="Colleges 2020">
  <a:themeElements>
    <a:clrScheme name="Custom 2">
      <a:dk1>
        <a:srgbClr val="FFFFFF"/>
      </a:dk1>
      <a:lt1>
        <a:srgbClr val="000000"/>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leges 2020" id="{7C05CD42-F35E-4E34-B7F2-73F2A771F85F}" vid="{357A42E1-F8C5-42F3-ABD3-3160F015A48C}"/>
    </a:ext>
  </a:extLst>
</a:theme>
</file>

<file path=ppt/theme/theme4.xml><?xml version="1.0" encoding="utf-8"?>
<a:theme xmlns:a="http://schemas.openxmlformats.org/drawingml/2006/main" name="VfS Secondary 2020">
  <a:themeElements>
    <a:clrScheme name="Custom 6">
      <a:dk1>
        <a:srgbClr val="FFFFFF"/>
      </a:dk1>
      <a:lt1>
        <a:srgbClr val="000000"/>
      </a:lt1>
      <a:dk2>
        <a:srgbClr val="EACEFA"/>
      </a:dk2>
      <a:lt2>
        <a:srgbClr val="AA32EA"/>
      </a:lt2>
      <a:accent1>
        <a:srgbClr val="D6F6EF"/>
      </a:accent1>
      <a:accent2>
        <a:srgbClr val="97E8D7"/>
      </a:accent2>
      <a:accent3>
        <a:srgbClr val="FFFFCC"/>
      </a:accent3>
      <a:accent4>
        <a:srgbClr val="F3F3F3"/>
      </a:accent4>
      <a:accent5>
        <a:srgbClr val="97E8D7"/>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Secondary V2" id="{BE365E8E-5A2B-4E58-AA6A-5327844D5BEE}" vid="{259619B4-93E7-4BDC-A7D9-5F671DBD5CD1}"/>
    </a:ext>
  </a:extLst>
</a:theme>
</file>

<file path=ppt/theme/theme5.xml><?xml version="1.0" encoding="utf-8"?>
<a:theme xmlns:a="http://schemas.openxmlformats.org/drawingml/2006/main" name="VfS Prisons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VfS College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VfS Primary V2</Template>
  <TotalTime>31654</TotalTime>
  <Words>2384</Words>
  <Application>Microsoft Office PowerPoint</Application>
  <PresentationFormat>On-screen Show (4:3)</PresentationFormat>
  <Paragraphs>419</Paragraphs>
  <Slides>28</Slides>
  <Notes>28</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28</vt:i4>
      </vt:variant>
    </vt:vector>
  </HeadingPairs>
  <TitlesOfParts>
    <vt:vector size="37" baseType="lpstr">
      <vt:lpstr>Arial</vt:lpstr>
      <vt:lpstr>Calibri</vt:lpstr>
      <vt:lpstr>Century Gothic</vt:lpstr>
      <vt:lpstr>VfS Primary V2</vt:lpstr>
      <vt:lpstr>Primary</vt:lpstr>
      <vt:lpstr>Colleges 2020</vt:lpstr>
      <vt:lpstr>VfS Secondary 2020</vt:lpstr>
      <vt:lpstr>VfS Prisons 2020</vt:lpstr>
      <vt:lpstr>VfS College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 vote from home at…  https://www.surveymonkey.co.uk/r/vfs-primary-sleep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Esslemont</dc:creator>
  <cp:lastModifiedBy>Amy Bull</cp:lastModifiedBy>
  <cp:revision>9566</cp:revision>
  <dcterms:created xsi:type="dcterms:W3CDTF">2017-10-02T12:52:21Z</dcterms:created>
  <dcterms:modified xsi:type="dcterms:W3CDTF">2020-05-14T12:40:37Z</dcterms:modified>
</cp:coreProperties>
</file>