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97" r:id="rId2"/>
    <p:sldId id="312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600"/>
    <a:srgbClr val="44D20F"/>
    <a:srgbClr val="6A25C5"/>
    <a:srgbClr val="44DB0F"/>
    <a:srgbClr val="85F45E"/>
    <a:srgbClr val="1F4E79"/>
    <a:srgbClr val="BDD7EE"/>
    <a:srgbClr val="E6E6E6"/>
    <a:srgbClr val="FFE69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24601C-1636-4B27-B960-52EEF5D2F4C0}" v="2" dt="2020-04-07T13:51:34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249" autoAdjust="0"/>
  </p:normalViewPr>
  <p:slideViewPr>
    <p:cSldViewPr snapToGrid="0">
      <p:cViewPr varScale="1">
        <p:scale>
          <a:sx n="49" d="100"/>
          <a:sy n="49" d="100"/>
        </p:scale>
        <p:origin x="996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33F2FC-ABF7-43BB-9A3D-BFB6EA8CAC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27D422-7296-483A-BF4B-17DD34035E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B3F3D-CC11-4BE5-836A-D4CFC3E3D37B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70AE8C-F872-4293-914D-247417CC1A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261A6-15F8-4C1D-8A1F-8754606A08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66E2-BABA-4B96-BC6D-57EDA7FD9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277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37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37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4-maths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E74C35-0D8D-4564-B1B9-3F40D665E79C}"/>
              </a:ext>
            </a:extLst>
          </p:cNvPr>
          <p:cNvSpPr/>
          <p:nvPr userDrawn="1"/>
        </p:nvSpPr>
        <p:spPr>
          <a:xfrm>
            <a:off x="810410" y="6390463"/>
            <a:ext cx="179953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3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300" b="0" dirty="0">
              <a:solidFill>
                <a:srgbClr val="EA7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4a"/><Relationship Id="rId7" Type="http://schemas.openxmlformats.org/officeDocument/2006/relationships/slideLayout" Target="../slideLayouts/slideLayout1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10" Type="http://schemas.openxmlformats.org/officeDocument/2006/relationships/image" Target="../media/image3.png"/><Relationship Id="rId4" Type="http://schemas.microsoft.com/office/2007/relationships/media" Target="../media/media3.m4a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Order and compare 3-digit numbers, place on an empty number line; Find a number between two 3-digit numbers. </a:t>
            </a:r>
          </a:p>
        </p:txBody>
      </p:sp>
      <p:sp>
        <p:nvSpPr>
          <p:cNvPr id="11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3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4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5" name="Rectangle 14"/>
          <p:cNvSpPr/>
          <p:nvPr/>
        </p:nvSpPr>
        <p:spPr>
          <a:xfrm>
            <a:off x="92847" y="936000"/>
            <a:ext cx="8979093" cy="8867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1219" y="1226048"/>
            <a:ext cx="87567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5643" y="1116000"/>
            <a:ext cx="357" cy="236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856075" y="1115999"/>
            <a:ext cx="0" cy="236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800" y="126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96001" y="126000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1000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53515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624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500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80715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380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300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264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080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688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800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128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020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400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7992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372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600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400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7400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900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00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100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944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672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812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940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700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96000" y="1512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153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1537200" y="1224000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480000" y="1512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756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6746400" y="1224000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30981" y="2371210"/>
            <a:ext cx="4491012" cy="1295422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play</a:t>
            </a:r>
          </a:p>
          <a:p>
            <a:pPr algn="ctr"/>
            <a:r>
              <a:rPr lang="en-GB" sz="2000" b="1" i="1" dirty="0">
                <a:solidFill>
                  <a:srgbClr val="253746"/>
                </a:solidFill>
              </a:rPr>
              <a:t>Lowest, Highest, In-between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on a 0-1000 line...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19371" y="2278151"/>
            <a:ext cx="3836704" cy="1820570"/>
            <a:chOff x="5400000" y="3047364"/>
            <a:chExt cx="3836704" cy="1820570"/>
          </a:xfrm>
        </p:grpSpPr>
        <p:sp>
          <p:nvSpPr>
            <p:cNvPr id="53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5400000" y="3364200"/>
              <a:ext cx="3836704" cy="1503734"/>
            </a:xfrm>
            <a:prstGeom prst="wedgeEllipseCallout">
              <a:avLst>
                <a:gd name="adj1" fmla="val -50792"/>
                <a:gd name="adj2" fmla="val -61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Our first two numbers are </a:t>
              </a:r>
              <a:r>
                <a:rPr lang="en-GB" sz="2000" b="1" dirty="0">
                  <a:solidFill>
                    <a:srgbClr val="C00000"/>
                  </a:solidFill>
                </a:rPr>
                <a:t>153</a:t>
              </a:r>
              <a:r>
                <a:rPr lang="en-GB" sz="2000" b="1" dirty="0">
                  <a:solidFill>
                    <a:srgbClr val="253746"/>
                  </a:solidFill>
                </a:rPr>
                <a:t> and </a:t>
              </a:r>
              <a:r>
                <a:rPr lang="en-GB" sz="2000" b="1" dirty="0">
                  <a:solidFill>
                    <a:srgbClr val="C00000"/>
                  </a:solidFill>
                </a:rPr>
                <a:t>756</a:t>
              </a:r>
              <a:r>
                <a:rPr lang="en-GB" sz="2000" b="1" dirty="0">
                  <a:solidFill>
                    <a:srgbClr val="253746"/>
                  </a:solidFill>
                </a:rPr>
                <a:t>.</a:t>
              </a:r>
              <a:br>
                <a:rPr lang="en-GB" sz="2000" b="1" dirty="0">
                  <a:solidFill>
                    <a:srgbClr val="253746"/>
                  </a:solidFill>
                </a:rPr>
              </a:br>
              <a:r>
                <a:rPr lang="en-GB" sz="2000" b="1" dirty="0">
                  <a:solidFill>
                    <a:srgbClr val="253746"/>
                  </a:solidFill>
                </a:rPr>
                <a:t>Where will </a:t>
              </a:r>
              <a:r>
                <a:rPr lang="en-GB" sz="2000" b="1" dirty="0">
                  <a:solidFill>
                    <a:srgbClr val="C00000"/>
                  </a:solidFill>
                </a:rPr>
                <a:t>153 </a:t>
              </a:r>
              <a:r>
                <a:rPr lang="en-GB" sz="2000" b="1" dirty="0">
                  <a:solidFill>
                    <a:srgbClr val="253746"/>
                  </a:solidFill>
                </a:rPr>
                <a:t>and </a:t>
              </a:r>
              <a:r>
                <a:rPr lang="en-GB" sz="2000" b="1" dirty="0">
                  <a:solidFill>
                    <a:srgbClr val="C00000"/>
                  </a:solidFill>
                </a:rPr>
                <a:t>756</a:t>
              </a:r>
              <a:r>
                <a:rPr lang="en-GB" sz="2000" b="1" dirty="0">
                  <a:solidFill>
                    <a:srgbClr val="253746"/>
                  </a:solidFill>
                </a:rPr>
                <a:t> go on this line?</a:t>
              </a: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5267" y="3047364"/>
              <a:ext cx="988324" cy="5164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478439" y="4663690"/>
            <a:ext cx="4207907" cy="871173"/>
          </a:xfrm>
          <a:prstGeom prst="wedgeEllipseCallout">
            <a:avLst>
              <a:gd name="adj1" fmla="val 57861"/>
              <a:gd name="adj2" fmla="val -5919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Those are our </a:t>
            </a:r>
            <a:r>
              <a:rPr lang="en-GB" sz="2000" b="1" dirty="0">
                <a:solidFill>
                  <a:srgbClr val="C00000"/>
                </a:solidFill>
              </a:rPr>
              <a:t>lowest </a:t>
            </a:r>
            <a:r>
              <a:rPr lang="en-GB" sz="2000" b="1" dirty="0">
                <a:solidFill>
                  <a:srgbClr val="253746"/>
                </a:solidFill>
              </a:rPr>
              <a:t>and </a:t>
            </a:r>
            <a:r>
              <a:rPr lang="en-GB" sz="2000" b="1" dirty="0">
                <a:solidFill>
                  <a:srgbClr val="C00000"/>
                </a:solidFill>
              </a:rPr>
              <a:t>highest </a:t>
            </a:r>
            <a:r>
              <a:rPr lang="en-GB" sz="2000" b="1" dirty="0">
                <a:solidFill>
                  <a:srgbClr val="253746"/>
                </a:solidFill>
              </a:rPr>
              <a:t>numbers...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A6E5B8E9-3F6E-4E4D-8AA8-26DB319EBC3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12" end="700.555500000000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66786" y="253603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A3BE15ED-0435-4A47-B7F3-547B1E09291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15" end="1565.823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76154" y="1332000"/>
            <a:ext cx="609600" cy="609600"/>
          </a:xfrm>
          <a:prstGeom prst="rect">
            <a:avLst/>
          </a:prstGeom>
        </p:spPr>
      </p:pic>
      <p:pic>
        <p:nvPicPr>
          <p:cNvPr id="6" name="3">
            <a:hlinkClick r:id="" action="ppaction://media"/>
            <a:extLst>
              <a:ext uri="{FF2B5EF4-FFF2-40B4-BE49-F238E27FC236}">
                <a16:creationId xmlns:a16="http://schemas.microsoft.com/office/drawing/2014/main" id="{FA3E9BFB-4E19-404D-B1A0-DE63167570B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927" end="465.122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37901" y="3124200"/>
            <a:ext cx="609600" cy="609600"/>
          </a:xfrm>
          <a:prstGeom prst="rect">
            <a:avLst/>
          </a:prstGeom>
        </p:spPr>
      </p:pic>
      <p:pic>
        <p:nvPicPr>
          <p:cNvPr id="43" name="2a">
            <a:hlinkClick r:id="" action="ppaction://media"/>
            <a:extLst>
              <a:ext uri="{FF2B5EF4-FFF2-40B4-BE49-F238E27FC236}">
                <a16:creationId xmlns:a16="http://schemas.microsoft.com/office/drawing/2014/main" id="{5873AEF5-3054-4BF2-8C08-317855356A9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10931" y="218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9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4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213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213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6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11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115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5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9" grpId="0"/>
      <p:bldP spid="41" grpId="0"/>
      <p:bldP spid="49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Order and compare 3-digit numbers, place on an empty number line; Find a number between two 3-digit numbers. </a:t>
            </a:r>
          </a:p>
        </p:txBody>
      </p:sp>
      <p:sp>
        <p:nvSpPr>
          <p:cNvPr id="11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3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4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5" name="Rectangle 14"/>
          <p:cNvSpPr/>
          <p:nvPr/>
        </p:nvSpPr>
        <p:spPr>
          <a:xfrm>
            <a:off x="92847" y="936000"/>
            <a:ext cx="8979093" cy="8867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1219" y="1226048"/>
            <a:ext cx="87567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5643" y="1116000"/>
            <a:ext cx="357" cy="236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856075" y="1115999"/>
            <a:ext cx="0" cy="236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800" y="126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96001" y="126000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1000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53515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624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500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80715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380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300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264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080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688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800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128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020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400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7992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372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600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400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7400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900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00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100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944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672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812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940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700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18780" y="148202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153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1537200" y="1224000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480000" y="1512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756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6746400" y="1224000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71260" y="148202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120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252800" y="1224000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896000" y="1512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572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5158800" y="1224000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37618" y="1932788"/>
            <a:ext cx="4799581" cy="1901483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Now we’re going to put more numbers on the line.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Each time think, ‘Are they </a:t>
            </a:r>
            <a:r>
              <a:rPr lang="en-GB" sz="2000" b="1" i="1" dirty="0">
                <a:solidFill>
                  <a:srgbClr val="0070C0"/>
                </a:solidFill>
              </a:rPr>
              <a:t>lower</a:t>
            </a:r>
            <a:r>
              <a:rPr lang="en-GB" sz="2000" b="1" dirty="0">
                <a:solidFill>
                  <a:srgbClr val="0070C0"/>
                </a:solidFill>
              </a:rPr>
              <a:t> than</a:t>
            </a:r>
            <a:r>
              <a:rPr lang="en-GB" sz="2000" b="1" dirty="0">
                <a:solidFill>
                  <a:srgbClr val="253746"/>
                </a:solidFill>
              </a:rPr>
              <a:t>, </a:t>
            </a:r>
            <a:r>
              <a:rPr lang="en-GB" sz="2000" b="1" i="1" dirty="0">
                <a:solidFill>
                  <a:srgbClr val="0070C0"/>
                </a:solidFill>
              </a:rPr>
              <a:t>higher</a:t>
            </a:r>
            <a:r>
              <a:rPr lang="en-GB" sz="2000" b="1" dirty="0">
                <a:solidFill>
                  <a:srgbClr val="0070C0"/>
                </a:solidFill>
              </a:rPr>
              <a:t> than </a:t>
            </a:r>
            <a:r>
              <a:rPr lang="en-GB" sz="2000" b="1" dirty="0">
                <a:solidFill>
                  <a:srgbClr val="253746"/>
                </a:solidFill>
              </a:rPr>
              <a:t>or </a:t>
            </a:r>
            <a:r>
              <a:rPr lang="en-GB" sz="2000" b="1" i="1" dirty="0">
                <a:solidFill>
                  <a:srgbClr val="0070C0"/>
                </a:solidFill>
              </a:rPr>
              <a:t>in-between</a:t>
            </a:r>
            <a:r>
              <a:rPr lang="en-GB" sz="2000" b="1" dirty="0">
                <a:solidFill>
                  <a:srgbClr val="253746"/>
                </a:solidFill>
              </a:rPr>
              <a:t> our two numbers?’</a:t>
            </a:r>
          </a:p>
        </p:txBody>
      </p:sp>
      <p:sp>
        <p:nvSpPr>
          <p:cNvPr id="5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542530" y="2260648"/>
            <a:ext cx="4211980" cy="631142"/>
          </a:xfrm>
          <a:prstGeom prst="wedgeEllipseCallout">
            <a:avLst>
              <a:gd name="adj1" fmla="val 55163"/>
              <a:gd name="adj2" fmla="val -4178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572</a:t>
            </a:r>
            <a:r>
              <a:rPr lang="en-GB" sz="2000" b="1" dirty="0">
                <a:solidFill>
                  <a:srgbClr val="253746"/>
                </a:solidFill>
              </a:rPr>
              <a:t> …. goes in-between.</a:t>
            </a:r>
          </a:p>
        </p:txBody>
      </p:sp>
      <p:sp>
        <p:nvSpPr>
          <p:cNvPr id="5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535150" y="3271106"/>
            <a:ext cx="4211980" cy="1088267"/>
          </a:xfrm>
          <a:prstGeom prst="wedgeEllipseCallout">
            <a:avLst>
              <a:gd name="adj1" fmla="val 52571"/>
              <a:gd name="adj2" fmla="val -5184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120</a:t>
            </a:r>
            <a:r>
              <a:rPr lang="en-GB" sz="2000" b="1" dirty="0">
                <a:solidFill>
                  <a:srgbClr val="253746"/>
                </a:solidFill>
              </a:rPr>
              <a:t> …. we have a new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low number!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It replaces </a:t>
            </a:r>
            <a:r>
              <a:rPr lang="en-GB" sz="2000" b="1" dirty="0">
                <a:solidFill>
                  <a:srgbClr val="C00000"/>
                </a:solidFill>
              </a:rPr>
              <a:t>153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5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37619" y="4343399"/>
            <a:ext cx="4211980" cy="1081495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861</a:t>
            </a:r>
            <a:r>
              <a:rPr lang="en-GB" sz="2000" b="1" dirty="0">
                <a:solidFill>
                  <a:srgbClr val="253746"/>
                </a:solidFill>
              </a:rPr>
              <a:t> ….we have a new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high number!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It replaces </a:t>
            </a:r>
            <a:r>
              <a:rPr lang="en-GB" sz="2000" b="1" dirty="0">
                <a:solidFill>
                  <a:srgbClr val="C00000"/>
                </a:solidFill>
              </a:rPr>
              <a:t>756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380000" y="1512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861</a:t>
            </a: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7653600" y="1224000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747260" y="4583430"/>
            <a:ext cx="4180720" cy="631142"/>
          </a:xfrm>
          <a:prstGeom prst="wedgeEllipseCallout">
            <a:avLst>
              <a:gd name="adj1" fmla="val 50732"/>
              <a:gd name="adj2" fmla="val 7714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440</a:t>
            </a:r>
            <a:r>
              <a:rPr lang="en-GB" sz="2000" b="1" dirty="0">
                <a:solidFill>
                  <a:srgbClr val="253746"/>
                </a:solidFill>
              </a:rPr>
              <a:t> ….  goes in-between.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744000" y="1512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440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4017600" y="1224000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B4095CB7-83A3-4B31-9CAF-15B02DF0E55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88" end="1775.276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66525" y="631200"/>
            <a:ext cx="609600" cy="609600"/>
          </a:xfrm>
          <a:prstGeom prst="rect">
            <a:avLst/>
          </a:prstGeom>
        </p:spPr>
      </p:pic>
      <p:pic>
        <p:nvPicPr>
          <p:cNvPr id="4" name="lesson ender">
            <a:hlinkClick r:id="" action="ppaction://media"/>
            <a:extLst>
              <a:ext uri="{FF2B5EF4-FFF2-40B4-BE49-F238E27FC236}">
                <a16:creationId xmlns:a16="http://schemas.microsoft.com/office/drawing/2014/main" id="{2B3AC905-86E7-48F9-A658-8337CBF7A03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73915" y="5757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3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0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9" grpId="0"/>
      <p:bldP spid="41" grpId="0"/>
      <p:bldP spid="43" grpId="0"/>
      <p:bldP spid="45" grpId="0"/>
      <p:bldP spid="51" grpId="0" animBg="1"/>
      <p:bldP spid="54" grpId="0" animBg="1"/>
      <p:bldP spid="55" grpId="0" animBg="1"/>
      <p:bldP spid="56" grpId="0"/>
      <p:bldP spid="59" grpId="0" animBg="1"/>
      <p:bldP spid="60" grpId="0"/>
    </p:bld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2802</TotalTime>
  <Words>142</Words>
  <Application>Microsoft Office PowerPoint</Application>
  <PresentationFormat>On-screen Show (4:3)</PresentationFormat>
  <Paragraphs>48</Paragraphs>
  <Slides>2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betty-ann appiagyei</cp:lastModifiedBy>
  <cp:revision>212</cp:revision>
  <dcterms:created xsi:type="dcterms:W3CDTF">2018-09-13T11:08:58Z</dcterms:created>
  <dcterms:modified xsi:type="dcterms:W3CDTF">2020-05-03T21:32:41Z</dcterms:modified>
</cp:coreProperties>
</file>