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9" r:id="rId2"/>
    <p:sldId id="301" r:id="rId3"/>
    <p:sldId id="303" r:id="rId4"/>
    <p:sldId id="296" r:id="rId5"/>
    <p:sldId id="30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665FC-DAE7-4D4B-811B-BAC87EB2982A}" v="34" dt="2020-04-07T16:24:43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 autoAdjust="0"/>
    <p:restoredTop sz="93878" autoAdjust="0"/>
  </p:normalViewPr>
  <p:slideViewPr>
    <p:cSldViewPr snapToGrid="0">
      <p:cViewPr varScale="1">
        <p:scale>
          <a:sx n="49" d="100"/>
          <a:sy n="49" d="100"/>
        </p:scale>
        <p:origin x="9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7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7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7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4a"/><Relationship Id="rId7" Type="http://schemas.openxmlformats.org/officeDocument/2006/relationships/image" Target="../media/image4.png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calculate time intervals in hours and minutes.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19061"/>
              </p:ext>
            </p:extLst>
          </p:nvPr>
        </p:nvGraphicFramePr>
        <p:xfrm>
          <a:off x="2541270" y="631190"/>
          <a:ext cx="6096000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1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Clockman’s day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 minutes late…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Wake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7:16am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8:30am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Got on 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9:40am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Get to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10:12am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Lunch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break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12:55pm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Leave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5:25pm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2507" y="3694936"/>
            <a:ext cx="4696329" cy="211052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Mr.Clockman is always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5 minutes late</a:t>
            </a:r>
            <a:r>
              <a:rPr lang="en-GB" sz="2000" b="1" dirty="0">
                <a:solidFill>
                  <a:srgbClr val="253746"/>
                </a:solidFill>
              </a:rPr>
              <a:t>!</a:t>
            </a:r>
            <a:endParaRPr lang="en-GB" sz="2000" b="1" dirty="0">
              <a:solidFill>
                <a:srgbClr val="FF0000"/>
              </a:solidFill>
            </a:endParaRP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Rewrite the timetable to show each of the times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5 minutes later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447" y="4126808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DAFD5457-3927-47E6-AC21-77125512034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5" end="19109.56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4269" y="233955"/>
            <a:ext cx="609600" cy="609600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BA47E711-A961-4D2D-899A-4BCE0DFBA3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421" end="291.56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4269" y="843555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F1E5FD5C-E375-4218-80C5-A7B694FAAC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52" end="1059.06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23619" y="2045012"/>
            <a:ext cx="609600" cy="609600"/>
          </a:xfrm>
          <a:prstGeom prst="rect">
            <a:avLst/>
          </a:prstGeom>
        </p:spPr>
      </p:pic>
      <p:pic>
        <p:nvPicPr>
          <p:cNvPr id="8" name="4">
            <a:hlinkClick r:id="" action="ppaction://media"/>
            <a:extLst>
              <a:ext uri="{FF2B5EF4-FFF2-40B4-BE49-F238E27FC236}">
                <a16:creationId xmlns:a16="http://schemas.microsoft.com/office/drawing/2014/main" id="{7B4EE646-C87B-48A1-95E2-919ADEA512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521" end="886.603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23619" y="28867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725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12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calculate time intervals in hours and minutes.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13441"/>
              </p:ext>
            </p:extLst>
          </p:nvPr>
        </p:nvGraphicFramePr>
        <p:xfrm>
          <a:off x="2541270" y="631190"/>
          <a:ext cx="6096000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1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Clockman’s day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 minutes late…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Wake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7:16am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8:30am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Got on 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9:40am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Get to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10:12am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Lunch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break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12:55pm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Leave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5:25pm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48640" y="3749038"/>
            <a:ext cx="3854025" cy="548641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 those…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2000" y="128833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7:21am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2000" y="165766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8:35am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2000" y="201913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9:45am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2000" y="238847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10:17am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2000" y="27578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1:00pm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2000" y="314416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5:30pm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288595" y="4497479"/>
            <a:ext cx="4348675" cy="10987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did you do to find the times 5 minutes later?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46641271-08F3-4628-BF13-A5AE8EFA6E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5" end="4332.70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8689" y="549645"/>
            <a:ext cx="609600" cy="609600"/>
          </a:xfrm>
          <a:prstGeom prst="rect">
            <a:avLst/>
          </a:prstGeom>
        </p:spPr>
      </p:pic>
      <p:pic>
        <p:nvPicPr>
          <p:cNvPr id="17" name="1">
            <a:hlinkClick r:id="" action="ppaction://media"/>
            <a:extLst>
              <a:ext uri="{FF2B5EF4-FFF2-40B4-BE49-F238E27FC236}">
                <a16:creationId xmlns:a16="http://schemas.microsoft.com/office/drawing/2014/main" id="{CC5E07B4-EDA4-422D-AE8E-874D3B59B4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6" end="235.70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8689" y="1128017"/>
            <a:ext cx="609600" cy="60960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15D46F23-5D0D-4C70-9D3C-80A741FEA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89" end="1771.972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8689" y="2388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9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9" grpId="0"/>
      <p:bldP spid="11" grpId="0"/>
      <p:bldP spid="13" grpId="0"/>
      <p:bldP spid="14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calculate time intervals in hours and minutes.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41159" y="827352"/>
            <a:ext cx="4040616" cy="669978"/>
          </a:xfrm>
          <a:prstGeom prst="wedgeEllipseCallout">
            <a:avLst>
              <a:gd name="adj1" fmla="val 64386"/>
              <a:gd name="adj2" fmla="val -593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try that on an </a:t>
            </a:r>
            <a:r>
              <a:rPr lang="en-GB" sz="2000" b="1" dirty="0">
                <a:solidFill>
                  <a:srgbClr val="FF0000"/>
                </a:solidFill>
              </a:rPr>
              <a:t>analogue clock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06" y="556676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760000" flipV="1">
            <a:off x="7689523" y="1926313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3080000" flipV="1">
            <a:off x="6425002" y="2562631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7560000" flipV="1">
            <a:off x="7522941" y="2349417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3260000" flipV="1">
            <a:off x="6398823" y="2536089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64078" y="1864142"/>
            <a:ext cx="4040616" cy="669978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Get up at </a:t>
            </a:r>
            <a:r>
              <a:rPr lang="en-GB" sz="2000" b="1" dirty="0">
                <a:solidFill>
                  <a:srgbClr val="FF0000"/>
                </a:solidFill>
              </a:rPr>
              <a:t>7:16am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98890" y="3673141"/>
            <a:ext cx="4040616" cy="1112136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minute hand moves on five minutes to show </a:t>
            </a:r>
            <a:r>
              <a:rPr lang="en-GB" sz="2000" b="1" dirty="0">
                <a:solidFill>
                  <a:srgbClr val="FF0000"/>
                </a:solidFill>
              </a:rPr>
              <a:t>21 minutes past</a:t>
            </a:r>
            <a:r>
              <a:rPr lang="en-GB" sz="2000" b="1" dirty="0">
                <a:solidFill>
                  <a:srgbClr val="253746"/>
                </a:solidFill>
              </a:rPr>
              <a:t>...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84386" y="4985801"/>
            <a:ext cx="4040616" cy="1112136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hour hand moves a small amount too… 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4831" y="2714566"/>
            <a:ext cx="4040616" cy="834704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move the hands to show </a:t>
            </a:r>
            <a:r>
              <a:rPr lang="en-GB" sz="2000" b="1" dirty="0">
                <a:solidFill>
                  <a:srgbClr val="FF0000"/>
                </a:solidFill>
              </a:rPr>
              <a:t>5 minutes later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5D3BFBE9-25CB-4039-993C-8B0F689412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4" end="291.902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86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calculate time intervals in hours and minutes.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41158" y="556676"/>
            <a:ext cx="4396601" cy="1123534"/>
          </a:xfrm>
          <a:prstGeom prst="wedgeEllipseCallout">
            <a:avLst>
              <a:gd name="adj1" fmla="val -57292"/>
              <a:gd name="adj2" fmla="val -3276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have to be careful if adding minutes takes us into the next hour.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06" y="556676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4400000" flipV="1">
            <a:off x="6082011" y="225369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7400000" flipV="1">
            <a:off x="6221335" y="183594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3600000" flipV="1">
            <a:off x="7607084" y="138107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6681" y="1811563"/>
            <a:ext cx="4192429" cy="565877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bus leaves at </a:t>
            </a:r>
            <a:r>
              <a:rPr lang="en-GB" sz="2000" b="1" dirty="0">
                <a:solidFill>
                  <a:srgbClr val="FF0000"/>
                </a:solidFill>
              </a:rPr>
              <a:t>9:40am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68511" y="3184089"/>
            <a:ext cx="4200619" cy="1045120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we just add 30 minutes we get </a:t>
            </a:r>
            <a:r>
              <a:rPr lang="en-GB" sz="2000" b="1" dirty="0">
                <a:solidFill>
                  <a:srgbClr val="7030A0"/>
                </a:solidFill>
              </a:rPr>
              <a:t>9:70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Why is that impossible?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3326" y="4356393"/>
            <a:ext cx="4040616" cy="1761774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show </a:t>
            </a:r>
            <a:r>
              <a:rPr lang="en-GB" sz="2000" b="1" dirty="0">
                <a:solidFill>
                  <a:srgbClr val="FF0000"/>
                </a:solidFill>
              </a:rPr>
              <a:t>9:40</a:t>
            </a:r>
            <a:r>
              <a:rPr lang="en-GB" sz="2000" b="1" dirty="0">
                <a:solidFill>
                  <a:srgbClr val="253746"/>
                </a:solidFill>
              </a:rPr>
              <a:t> on the analogue clock and move the hands forward </a:t>
            </a:r>
            <a:r>
              <a:rPr lang="en-GB" sz="2000" b="1" dirty="0">
                <a:solidFill>
                  <a:srgbClr val="FF0000"/>
                </a:solidFill>
              </a:rPr>
              <a:t>30 minutes </a:t>
            </a:r>
            <a:r>
              <a:rPr lang="en-GB" sz="2000" b="1" dirty="0">
                <a:solidFill>
                  <a:srgbClr val="253746"/>
                </a:solidFill>
              </a:rPr>
              <a:t>(that’s 6 lots of 5 minutes).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68494" y="2442472"/>
            <a:ext cx="4040616" cy="574702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But it is </a:t>
            </a:r>
            <a:r>
              <a:rPr lang="en-GB" sz="2000" b="1" dirty="0">
                <a:solidFill>
                  <a:srgbClr val="FF0000"/>
                </a:solidFill>
              </a:rPr>
              <a:t>30 minutes </a:t>
            </a:r>
            <a:r>
              <a:rPr lang="en-GB" sz="2000" b="1" dirty="0">
                <a:solidFill>
                  <a:srgbClr val="253746"/>
                </a:solidFill>
              </a:rPr>
              <a:t>late!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69130" y="4882546"/>
            <a:ext cx="3886200" cy="1369664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hands have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passed through the next hour, so the bus now leaves at </a:t>
            </a:r>
            <a:r>
              <a:rPr lang="en-GB" sz="2000" b="1" dirty="0">
                <a:solidFill>
                  <a:srgbClr val="FF0000"/>
                </a:solidFill>
              </a:rPr>
              <a:t>10:10am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8300000" flipV="1">
            <a:off x="6299447" y="165740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555A889F-5231-431D-800D-89492034F1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6" end="739.664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73718" y="233955"/>
            <a:ext cx="609600" cy="609600"/>
          </a:xfrm>
          <a:prstGeom prst="rect">
            <a:avLst/>
          </a:prstGeom>
        </p:spPr>
      </p:pic>
      <p:pic>
        <p:nvPicPr>
          <p:cNvPr id="4" name="a">
            <a:hlinkClick r:id="" action="ppaction://media"/>
            <a:extLst>
              <a:ext uri="{FF2B5EF4-FFF2-40B4-BE49-F238E27FC236}">
                <a16:creationId xmlns:a16="http://schemas.microsoft.com/office/drawing/2014/main" id="{7ABDCCD8-1838-48BC-8AD9-C3BE0CAEC7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6" end="97.836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49180" y="275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calculate time intervals in hours and minutes.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06" y="556676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9800000" flipV="1">
            <a:off x="6398256" y="1058202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" flipV="1">
            <a:off x="7124443" y="1445076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9000000" flipV="1">
            <a:off x="7262258" y="2579283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6680" y="977173"/>
            <a:ext cx="4192429" cy="565877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Lunch break is </a:t>
            </a:r>
            <a:r>
              <a:rPr lang="en-GB" sz="2000" b="1" dirty="0">
                <a:solidFill>
                  <a:srgbClr val="FF0000"/>
                </a:solidFill>
              </a:rPr>
              <a:t>12:55pm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729804" y="3030218"/>
            <a:ext cx="3659324" cy="826130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Can we just add 30 to the minutes?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8512" y="4467641"/>
            <a:ext cx="4040616" cy="1413186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Make </a:t>
            </a:r>
            <a:r>
              <a:rPr lang="en-GB" sz="2000" b="1" dirty="0">
                <a:solidFill>
                  <a:srgbClr val="FF0000"/>
                </a:solidFill>
              </a:rPr>
              <a:t>12:55</a:t>
            </a:r>
            <a:r>
              <a:rPr lang="en-GB" sz="2000" b="1" dirty="0">
                <a:solidFill>
                  <a:srgbClr val="253746"/>
                </a:solidFill>
              </a:rPr>
              <a:t> on the analogue clock and move the hands forward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30 minutes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92586" y="2018048"/>
            <a:ext cx="4040616" cy="687521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time is it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30 minutes later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69130" y="4882546"/>
            <a:ext cx="3886200" cy="1369664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hands have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passed through the next hour, so it is now </a:t>
            </a:r>
            <a:r>
              <a:rPr lang="en-GB" sz="2000" b="1" dirty="0">
                <a:solidFill>
                  <a:srgbClr val="FF0000"/>
                </a:solidFill>
              </a:rPr>
              <a:t>1:25pm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2580000" flipV="1">
            <a:off x="7300773" y="154853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F40A63CE-CE9A-4D69-AF5D-7F42646C04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4" end="699.219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0220" y="-25875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6C02A18D-F9CF-46CB-9ED3-6414BA1A35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0220" y="5996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3298</TotalTime>
  <Words>349</Words>
  <Application>Microsoft Office PowerPoint</Application>
  <PresentationFormat>On-screen Show (4:3)</PresentationFormat>
  <Paragraphs>83</Paragraphs>
  <Slides>5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betty-ann appiagyei</cp:lastModifiedBy>
  <cp:revision>219</cp:revision>
  <dcterms:created xsi:type="dcterms:W3CDTF">2018-09-13T11:08:58Z</dcterms:created>
  <dcterms:modified xsi:type="dcterms:W3CDTF">2020-05-03T21:35:22Z</dcterms:modified>
</cp:coreProperties>
</file>