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16" r:id="rId2"/>
    <p:sldId id="31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9AF67A"/>
    <a:srgbClr val="EA7600"/>
    <a:srgbClr val="85F45E"/>
    <a:srgbClr val="E7B8F6"/>
    <a:srgbClr val="F4D2FE"/>
    <a:srgbClr val="F7B635"/>
    <a:srgbClr val="E2AAF4"/>
    <a:srgbClr val="F1C6FE"/>
    <a:srgbClr val="F9B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0A6B7C-D1B5-4A41-BAC7-52DD6B1C475A}" v="1" dt="2020-04-30T11:05:11.5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89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6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897B8869-EBA7-45C0-B4D8-39B51FC00627}"/>
    <pc:docChg chg="delSld modSld">
      <pc:chgData name="Jennie Kerwin" userId="89cc6116eb6c0dac" providerId="LiveId" clId="{897B8869-EBA7-45C0-B4D8-39B51FC00627}" dt="2020-04-30T11:05:11.593" v="21" actId="20577"/>
      <pc:docMkLst>
        <pc:docMk/>
      </pc:docMkLst>
      <pc:sldChg chg="del">
        <pc:chgData name="Jennie Kerwin" userId="89cc6116eb6c0dac" providerId="LiveId" clId="{897B8869-EBA7-45C0-B4D8-39B51FC00627}" dt="2020-04-30T11:04:14.844" v="1" actId="2696"/>
        <pc:sldMkLst>
          <pc:docMk/>
          <pc:sldMk cId="227188551" sldId="306"/>
        </pc:sldMkLst>
      </pc:sldChg>
      <pc:sldChg chg="del">
        <pc:chgData name="Jennie Kerwin" userId="89cc6116eb6c0dac" providerId="LiveId" clId="{897B8869-EBA7-45C0-B4D8-39B51FC00627}" dt="2020-04-30T11:04:16.622" v="5" actId="2696"/>
        <pc:sldMkLst>
          <pc:docMk/>
          <pc:sldMk cId="1048631882" sldId="307"/>
        </pc:sldMkLst>
      </pc:sldChg>
      <pc:sldChg chg="del">
        <pc:chgData name="Jennie Kerwin" userId="89cc6116eb6c0dac" providerId="LiveId" clId="{897B8869-EBA7-45C0-B4D8-39B51FC00627}" dt="2020-04-30T11:04:27.168" v="19" actId="2696"/>
        <pc:sldMkLst>
          <pc:docMk/>
          <pc:sldMk cId="648938002" sldId="309"/>
        </pc:sldMkLst>
      </pc:sldChg>
      <pc:sldChg chg="del">
        <pc:chgData name="Jennie Kerwin" userId="89cc6116eb6c0dac" providerId="LiveId" clId="{897B8869-EBA7-45C0-B4D8-39B51FC00627}" dt="2020-04-30T11:04:26.435" v="18" actId="2696"/>
        <pc:sldMkLst>
          <pc:docMk/>
          <pc:sldMk cId="3511723145" sldId="310"/>
        </pc:sldMkLst>
      </pc:sldChg>
      <pc:sldChg chg="del">
        <pc:chgData name="Jennie Kerwin" userId="89cc6116eb6c0dac" providerId="LiveId" clId="{897B8869-EBA7-45C0-B4D8-39B51FC00627}" dt="2020-04-30T11:04:14.501" v="0" actId="2696"/>
        <pc:sldMkLst>
          <pc:docMk/>
          <pc:sldMk cId="3686854019" sldId="311"/>
        </pc:sldMkLst>
      </pc:sldChg>
      <pc:sldChg chg="del">
        <pc:chgData name="Jennie Kerwin" userId="89cc6116eb6c0dac" providerId="LiveId" clId="{897B8869-EBA7-45C0-B4D8-39B51FC00627}" dt="2020-04-30T11:04:17.278" v="6" actId="2696"/>
        <pc:sldMkLst>
          <pc:docMk/>
          <pc:sldMk cId="1234122544" sldId="312"/>
        </pc:sldMkLst>
      </pc:sldChg>
      <pc:sldChg chg="del">
        <pc:chgData name="Jennie Kerwin" userId="89cc6116eb6c0dac" providerId="LiveId" clId="{897B8869-EBA7-45C0-B4D8-39B51FC00627}" dt="2020-04-30T11:04:19.618" v="8" actId="2696"/>
        <pc:sldMkLst>
          <pc:docMk/>
          <pc:sldMk cId="3469028461" sldId="313"/>
        </pc:sldMkLst>
      </pc:sldChg>
      <pc:sldChg chg="del">
        <pc:chgData name="Jennie Kerwin" userId="89cc6116eb6c0dac" providerId="LiveId" clId="{897B8869-EBA7-45C0-B4D8-39B51FC00627}" dt="2020-04-30T11:04:21.646" v="12" actId="2696"/>
        <pc:sldMkLst>
          <pc:docMk/>
          <pc:sldMk cId="1384674765" sldId="314"/>
        </pc:sldMkLst>
      </pc:sldChg>
      <pc:sldChg chg="modSp">
        <pc:chgData name="Jennie Kerwin" userId="89cc6116eb6c0dac" providerId="LiveId" clId="{897B8869-EBA7-45C0-B4D8-39B51FC00627}" dt="2020-04-30T11:05:11.593" v="21" actId="20577"/>
        <pc:sldMkLst>
          <pc:docMk/>
          <pc:sldMk cId="891532016" sldId="317"/>
        </pc:sldMkLst>
        <pc:spChg chg="mod">
          <ac:chgData name="Jennie Kerwin" userId="89cc6116eb6c0dac" providerId="LiveId" clId="{897B8869-EBA7-45C0-B4D8-39B51FC00627}" dt="2020-04-30T11:05:11.593" v="21" actId="20577"/>
          <ac:spMkLst>
            <pc:docMk/>
            <pc:sldMk cId="891532016" sldId="317"/>
            <ac:spMk id="15" creationId="{60D5909F-27B3-4743-9469-20BAA8976A76}"/>
          </ac:spMkLst>
        </pc:spChg>
      </pc:sldChg>
      <pc:sldChg chg="del">
        <pc:chgData name="Jennie Kerwin" userId="89cc6116eb6c0dac" providerId="LiveId" clId="{897B8869-EBA7-45C0-B4D8-39B51FC00627}" dt="2020-04-30T11:04:19.118" v="7" actId="2696"/>
        <pc:sldMkLst>
          <pc:docMk/>
          <pc:sldMk cId="3412767765" sldId="318"/>
        </pc:sldMkLst>
      </pc:sldChg>
      <pc:sldChg chg="del">
        <pc:chgData name="Jennie Kerwin" userId="89cc6116eb6c0dac" providerId="LiveId" clId="{897B8869-EBA7-45C0-B4D8-39B51FC00627}" dt="2020-04-30T11:04:20.210" v="9" actId="2696"/>
        <pc:sldMkLst>
          <pc:docMk/>
          <pc:sldMk cId="4276153912" sldId="319"/>
        </pc:sldMkLst>
      </pc:sldChg>
      <pc:sldChg chg="del">
        <pc:chgData name="Jennie Kerwin" userId="89cc6116eb6c0dac" providerId="LiveId" clId="{897B8869-EBA7-45C0-B4D8-39B51FC00627}" dt="2020-04-30T11:04:20.632" v="10" actId="2696"/>
        <pc:sldMkLst>
          <pc:docMk/>
          <pc:sldMk cId="1955775307" sldId="320"/>
        </pc:sldMkLst>
      </pc:sldChg>
      <pc:sldChg chg="del">
        <pc:chgData name="Jennie Kerwin" userId="89cc6116eb6c0dac" providerId="LiveId" clId="{897B8869-EBA7-45C0-B4D8-39B51FC00627}" dt="2020-04-30T11:04:21.162" v="11" actId="2696"/>
        <pc:sldMkLst>
          <pc:docMk/>
          <pc:sldMk cId="3886459222" sldId="321"/>
        </pc:sldMkLst>
      </pc:sldChg>
      <pc:sldChg chg="del">
        <pc:chgData name="Jennie Kerwin" userId="89cc6116eb6c0dac" providerId="LiveId" clId="{897B8869-EBA7-45C0-B4D8-39B51FC00627}" dt="2020-04-30T11:04:23.674" v="13" actId="2696"/>
        <pc:sldMkLst>
          <pc:docMk/>
          <pc:sldMk cId="1870971771" sldId="322"/>
        </pc:sldMkLst>
      </pc:sldChg>
      <pc:sldChg chg="del">
        <pc:chgData name="Jennie Kerwin" userId="89cc6116eb6c0dac" providerId="LiveId" clId="{897B8869-EBA7-45C0-B4D8-39B51FC00627}" dt="2020-04-30T11:04:25.764" v="17" actId="2696"/>
        <pc:sldMkLst>
          <pc:docMk/>
          <pc:sldMk cId="893992978" sldId="324"/>
        </pc:sldMkLst>
      </pc:sldChg>
      <pc:sldChg chg="del">
        <pc:chgData name="Jennie Kerwin" userId="89cc6116eb6c0dac" providerId="LiveId" clId="{897B8869-EBA7-45C0-B4D8-39B51FC00627}" dt="2020-04-30T11:04:15.733" v="3" actId="2696"/>
        <pc:sldMkLst>
          <pc:docMk/>
          <pc:sldMk cId="4161364960" sldId="327"/>
        </pc:sldMkLst>
      </pc:sldChg>
      <pc:sldChg chg="del">
        <pc:chgData name="Jennie Kerwin" userId="89cc6116eb6c0dac" providerId="LiveId" clId="{897B8869-EBA7-45C0-B4D8-39B51FC00627}" dt="2020-04-30T11:04:15.265" v="2" actId="2696"/>
        <pc:sldMkLst>
          <pc:docMk/>
          <pc:sldMk cId="1080539682" sldId="328"/>
        </pc:sldMkLst>
      </pc:sldChg>
      <pc:sldChg chg="del">
        <pc:chgData name="Jennie Kerwin" userId="89cc6116eb6c0dac" providerId="LiveId" clId="{897B8869-EBA7-45C0-B4D8-39B51FC00627}" dt="2020-04-30T11:04:24.251" v="14" actId="2696"/>
        <pc:sldMkLst>
          <pc:docMk/>
          <pc:sldMk cId="1289959712" sldId="335"/>
        </pc:sldMkLst>
      </pc:sldChg>
      <pc:sldChg chg="del">
        <pc:chgData name="Jennie Kerwin" userId="89cc6116eb6c0dac" providerId="LiveId" clId="{897B8869-EBA7-45C0-B4D8-39B51FC00627}" dt="2020-04-30T11:04:28.011" v="20" actId="2696"/>
        <pc:sldMkLst>
          <pc:docMk/>
          <pc:sldMk cId="2985450946" sldId="336"/>
        </pc:sldMkLst>
      </pc:sldChg>
      <pc:sldChg chg="del">
        <pc:chgData name="Jennie Kerwin" userId="89cc6116eb6c0dac" providerId="LiveId" clId="{897B8869-EBA7-45C0-B4D8-39B51FC00627}" dt="2020-04-30T11:04:24.766" v="15" actId="2696"/>
        <pc:sldMkLst>
          <pc:docMk/>
          <pc:sldMk cId="1100281023" sldId="337"/>
        </pc:sldMkLst>
      </pc:sldChg>
      <pc:sldChg chg="del">
        <pc:chgData name="Jennie Kerwin" userId="89cc6116eb6c0dac" providerId="LiveId" clId="{897B8869-EBA7-45C0-B4D8-39B51FC00627}" dt="2020-04-30T11:04:25.312" v="16" actId="2696"/>
        <pc:sldMkLst>
          <pc:docMk/>
          <pc:sldMk cId="3910817165" sldId="338"/>
        </pc:sldMkLst>
      </pc:sldChg>
      <pc:sldChg chg="del">
        <pc:chgData name="Jennie Kerwin" userId="89cc6116eb6c0dac" providerId="LiveId" clId="{897B8869-EBA7-45C0-B4D8-39B51FC00627}" dt="2020-04-30T11:04:16.170" v="4" actId="2696"/>
        <pc:sldMkLst>
          <pc:docMk/>
          <pc:sldMk cId="2283309265" sldId="33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Take feedback on children's ideas about what the table shows, e.g. 4 children found the 7 times table the hardest. 4 is one third of the group of 12 children. </a:t>
            </a:r>
          </a:p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410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Show children how to construct the pie chart.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Discuss the results, pointing out how it clearly shows the information about how difficult the groups of children found each times-table.  Note that - unlike a bar chart - any categories that have a frequency of zero are not represented in any way.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 now go on to do differentiated GROUP ACTIVITIES. You can find Hamilton’s group activities in this unit’s TEACHING AND GROUP ACTIVITIES download.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WT/ARE:  Construct a pie chart with 6 segments based on the TV preferences of 6 children.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GD:  Construct a pie chart to show the proportions of ingredients in different cereals.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037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maths/year-6-maths/" TargetMode="External"/><Relationship Id="rId2" Type="http://schemas.openxmlformats.org/officeDocument/2006/relationships/hyperlink" Target="http://www.hamilton-trust.org.uk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/>
              <a:t>Year 6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200" b="0" dirty="0">
                <a:solidFill>
                  <a:srgbClr val="EA7600"/>
                </a:solidFill>
                <a:hlinkClick r:id="rId3"/>
              </a:rPr>
              <a:t>hamilton-trust.org.uk</a:t>
            </a:r>
            <a:endParaRPr lang="en-GB" sz="1200" b="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4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lumMod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5.png"/><Relationship Id="rId3" Type="http://schemas.microsoft.com/office/2007/relationships/media" Target="../media/media2.m4a"/><Relationship Id="rId7" Type="http://schemas.microsoft.com/office/2007/relationships/media" Target="../media/media6.m4a"/><Relationship Id="rId12" Type="http://schemas.openxmlformats.org/officeDocument/2006/relationships/image" Target="../media/image4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microsoft.com/office/2007/relationships/media" Target="../media/media5.m4a"/><Relationship Id="rId11" Type="http://schemas.openxmlformats.org/officeDocument/2006/relationships/image" Target="../media/image3.png"/><Relationship Id="rId5" Type="http://schemas.microsoft.com/office/2007/relationships/media" Target="../media/media4.m4a"/><Relationship Id="rId10" Type="http://schemas.openxmlformats.org/officeDocument/2006/relationships/image" Target="../media/image2.jpg"/><Relationship Id="rId4" Type="http://schemas.microsoft.com/office/2007/relationships/media" Target="../media/media3.m4a"/><Relationship Id="rId9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audio" Target="NULL" TargetMode="External"/><Relationship Id="rId7" Type="http://schemas.openxmlformats.org/officeDocument/2006/relationships/slideLayout" Target="../slideLayouts/slideLayout1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microsoft.com/office/2007/relationships/media" Target="../media/media10.m4a"/><Relationship Id="rId5" Type="http://schemas.microsoft.com/office/2007/relationships/media" Target="../media/media9.m4a"/><Relationship Id="rId10" Type="http://schemas.openxmlformats.org/officeDocument/2006/relationships/image" Target="../media/image5.png"/><Relationship Id="rId4" Type="http://schemas.microsoft.com/office/2007/relationships/media" Target="../media/media8.m4a"/><Relationship Id="rId9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6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Construct pie charts.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B7E114A-9B49-43CF-9265-212FC5B378B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 t="20717" r="24528" b="22984"/>
          <a:stretch/>
        </p:blipFill>
        <p:spPr>
          <a:xfrm>
            <a:off x="3449854" y="1416544"/>
            <a:ext cx="4364966" cy="3640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49BD118-FD94-48F0-8FAB-EC91156D729E}"/>
              </a:ext>
            </a:extLst>
          </p:cNvPr>
          <p:cNvSpPr/>
          <p:nvPr/>
        </p:nvSpPr>
        <p:spPr>
          <a:xfrm>
            <a:off x="1366929" y="506573"/>
            <a:ext cx="4364966" cy="777514"/>
          </a:xfrm>
          <a:prstGeom prst="wedgeRoundRectCallout">
            <a:avLst>
              <a:gd name="adj1" fmla="val 39435"/>
              <a:gd name="adj2" fmla="val 26282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12 children were asked which times table they found most difficult to learn.</a:t>
            </a:r>
            <a:br>
              <a:rPr lang="en-GB" sz="1600" b="1" dirty="0">
                <a:solidFill>
                  <a:srgbClr val="253746"/>
                </a:solidFill>
              </a:rPr>
            </a:br>
            <a:r>
              <a:rPr lang="en-GB" sz="1600" b="1" dirty="0">
                <a:solidFill>
                  <a:srgbClr val="253746"/>
                </a:solidFill>
              </a:rPr>
              <a:t>This is a table of the results. 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CFF1A0C6-675B-49E9-BEC9-3275C5449EF5}"/>
              </a:ext>
            </a:extLst>
          </p:cNvPr>
          <p:cNvSpPr/>
          <p:nvPr/>
        </p:nvSpPr>
        <p:spPr>
          <a:xfrm>
            <a:off x="6135757" y="223775"/>
            <a:ext cx="2851074" cy="1080227"/>
          </a:xfrm>
          <a:prstGeom prst="wedgeRoundRectCallout">
            <a:avLst>
              <a:gd name="adj1" fmla="val 36365"/>
              <a:gd name="adj2" fmla="val 7133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We are going to draw a pie chart to show these results.</a:t>
            </a:r>
            <a:br>
              <a:rPr lang="en-GB" sz="1600" b="1" dirty="0">
                <a:solidFill>
                  <a:srgbClr val="253746"/>
                </a:solidFill>
              </a:rPr>
            </a:br>
            <a:r>
              <a:rPr lang="en-GB" sz="1600" b="1" dirty="0">
                <a:solidFill>
                  <a:srgbClr val="253746"/>
                </a:solidFill>
              </a:rPr>
              <a:t>First we will calculate how big each </a:t>
            </a:r>
            <a:r>
              <a:rPr lang="en-GB" sz="1600" b="1" i="1" dirty="0">
                <a:solidFill>
                  <a:srgbClr val="253746"/>
                </a:solidFill>
              </a:rPr>
              <a:t>segment</a:t>
            </a:r>
            <a:r>
              <a:rPr lang="en-GB" sz="1600" b="1" dirty="0">
                <a:solidFill>
                  <a:srgbClr val="253746"/>
                </a:solidFill>
              </a:rPr>
              <a:t> needs to be. 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3979D7DD-2F64-4CB8-BA4A-4ADAA9F6C6C4}"/>
              </a:ext>
            </a:extLst>
          </p:cNvPr>
          <p:cNvSpPr/>
          <p:nvPr/>
        </p:nvSpPr>
        <p:spPr>
          <a:xfrm>
            <a:off x="401940" y="3758337"/>
            <a:ext cx="2604150" cy="1086793"/>
          </a:xfrm>
          <a:prstGeom prst="wedgeRoundRectCallout">
            <a:avLst>
              <a:gd name="adj1" fmla="val -25101"/>
              <a:gd name="adj2" fmla="val 386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 is </a:t>
            </a:r>
            <a:r>
              <a:rPr lang="en-GB" sz="1600" b="1" baseline="30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1600" b="1" baseline="-25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4</a:t>
            </a: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of 12 children, so we need a quarter of 360˚ (the full circle) to show 3 children. </a:t>
            </a:r>
            <a:endParaRPr lang="en-GB" sz="1600" b="1" dirty="0">
              <a:solidFill>
                <a:srgbClr val="25374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48F170-4185-44E3-A63A-EBB5299B5C5A}"/>
              </a:ext>
            </a:extLst>
          </p:cNvPr>
          <p:cNvSpPr txBox="1"/>
          <p:nvPr/>
        </p:nvSpPr>
        <p:spPr>
          <a:xfrm>
            <a:off x="6789968" y="3575481"/>
            <a:ext cx="743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90°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6740396-1C18-4EE6-88D9-697248ABDBC4}"/>
              </a:ext>
            </a:extLst>
          </p:cNvPr>
          <p:cNvGrpSpPr/>
          <p:nvPr/>
        </p:nvGrpSpPr>
        <p:grpSpPr>
          <a:xfrm>
            <a:off x="365389" y="2529863"/>
            <a:ext cx="2640701" cy="949621"/>
            <a:chOff x="1153065" y="1074204"/>
            <a:chExt cx="3520935" cy="1075249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7DDAF576-3F38-4E7D-8042-C4AA86641BEE}"/>
                </a:ext>
              </a:extLst>
            </p:cNvPr>
            <p:cNvSpPr/>
            <p:nvPr/>
          </p:nvSpPr>
          <p:spPr>
            <a:xfrm>
              <a:off x="1167140" y="1074204"/>
              <a:ext cx="3506860" cy="1075249"/>
            </a:xfrm>
            <a:prstGeom prst="wedgeRoundRectCallout">
              <a:avLst>
                <a:gd name="adj1" fmla="val 33221"/>
                <a:gd name="adj2" fmla="val -10100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How many </a:t>
              </a:r>
              <a:r>
                <a:rPr lang="en-GB" sz="1600" b="1" u="sng" dirty="0">
                  <a:solidFill>
                    <a:srgbClr val="253746"/>
                  </a:solidFill>
                </a:rPr>
                <a:t>degrees</a:t>
              </a:r>
              <a:r>
                <a:rPr lang="en-GB" sz="1600" b="1" dirty="0">
                  <a:solidFill>
                    <a:srgbClr val="253746"/>
                  </a:solidFill>
                </a:rPr>
                <a:t> do we need to show 4 children? </a:t>
              </a:r>
            </a:p>
            <a:p>
              <a:pPr lvl="0" algn="ctr"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HINT! 4 is </a:t>
              </a:r>
              <a:r>
                <a:rPr kumimoji="0" lang="en-GB" sz="1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/</a:t>
              </a:r>
              <a:r>
                <a:rPr kumimoji="0" lang="en-GB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of 12 children.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19863BF-04DF-46B6-9921-7BC73F6C75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53065" y="1364553"/>
              <a:ext cx="307921" cy="519866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5B7AE19-A97F-4A22-802F-2F5A3455B403}"/>
              </a:ext>
            </a:extLst>
          </p:cNvPr>
          <p:cNvSpPr txBox="1"/>
          <p:nvPr/>
        </p:nvSpPr>
        <p:spPr>
          <a:xfrm>
            <a:off x="6789967" y="3337525"/>
            <a:ext cx="743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120°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E6975A-188E-4C29-BCF3-17FCA5C462FF}"/>
              </a:ext>
            </a:extLst>
          </p:cNvPr>
          <p:cNvGrpSpPr/>
          <p:nvPr/>
        </p:nvGrpSpPr>
        <p:grpSpPr>
          <a:xfrm>
            <a:off x="330826" y="1422377"/>
            <a:ext cx="2640701" cy="949621"/>
            <a:chOff x="1153065" y="1074204"/>
            <a:chExt cx="3520935" cy="1075249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71E904E5-0ECA-4D68-8D36-62294C8FD9A3}"/>
                </a:ext>
              </a:extLst>
            </p:cNvPr>
            <p:cNvSpPr/>
            <p:nvPr/>
          </p:nvSpPr>
          <p:spPr>
            <a:xfrm>
              <a:off x="1167140" y="1074204"/>
              <a:ext cx="3506860" cy="1075249"/>
            </a:xfrm>
            <a:prstGeom prst="wedgeRoundRectCallout">
              <a:avLst>
                <a:gd name="adj1" fmla="val 10367"/>
                <a:gd name="adj2" fmla="val -13817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How many degrees do we need to show 2 children? </a:t>
              </a:r>
            </a:p>
            <a:p>
              <a:pPr lvl="0" algn="ctr"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HINT! </a:t>
              </a:r>
              <a:r>
                <a:rPr lang="en-GB" sz="1600" b="1" dirty="0">
                  <a:solidFill>
                    <a:srgbClr val="253746"/>
                  </a:solidFill>
                  <a:latin typeface="Calibri" panose="020F0502020204030204"/>
                </a:rPr>
                <a:t>2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is </a:t>
              </a:r>
              <a:r>
                <a:rPr kumimoji="0" lang="en-GB" sz="1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/</a:t>
              </a:r>
              <a:r>
                <a:rPr lang="en-GB" sz="1600" b="1" baseline="-25000" dirty="0">
                  <a:solidFill>
                    <a:srgbClr val="253746"/>
                  </a:solidFill>
                  <a:latin typeface="Calibri" panose="020F0502020204030204"/>
                </a:rPr>
                <a:t>6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of 12 children.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0ACBA8E-4CEC-4FD1-8B8F-629C7014CD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53065" y="1364553"/>
              <a:ext cx="307921" cy="519866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B3C0531-D8B5-451E-8B2B-0DEE41EEE746}"/>
              </a:ext>
            </a:extLst>
          </p:cNvPr>
          <p:cNvSpPr txBox="1"/>
          <p:nvPr/>
        </p:nvSpPr>
        <p:spPr>
          <a:xfrm>
            <a:off x="6789966" y="4648145"/>
            <a:ext cx="743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60°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AA85960-62D3-4F22-950E-D0F769258803}"/>
              </a:ext>
            </a:extLst>
          </p:cNvPr>
          <p:cNvGrpSpPr/>
          <p:nvPr/>
        </p:nvGrpSpPr>
        <p:grpSpPr>
          <a:xfrm>
            <a:off x="309714" y="5358051"/>
            <a:ext cx="2640701" cy="715553"/>
            <a:chOff x="1153065" y="1074204"/>
            <a:chExt cx="3520935" cy="810215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34996047-F9F2-4719-BF8A-A514C0F27E57}"/>
                </a:ext>
              </a:extLst>
            </p:cNvPr>
            <p:cNvSpPr/>
            <p:nvPr/>
          </p:nvSpPr>
          <p:spPr>
            <a:xfrm>
              <a:off x="1167140" y="1074204"/>
              <a:ext cx="3506860" cy="727153"/>
            </a:xfrm>
            <a:prstGeom prst="wedgeRoundRectCallout">
              <a:avLst>
                <a:gd name="adj1" fmla="val 14682"/>
                <a:gd name="adj2" fmla="val -15329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How many degrees do we need to show 1 child?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FCE9F3A-D373-4596-AB7F-DC783AAB65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53065" y="1364553"/>
              <a:ext cx="307921" cy="519866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14A680D-2023-414C-889C-C611B365EE4A}"/>
              </a:ext>
            </a:extLst>
          </p:cNvPr>
          <p:cNvSpPr txBox="1"/>
          <p:nvPr/>
        </p:nvSpPr>
        <p:spPr>
          <a:xfrm>
            <a:off x="6789965" y="3059804"/>
            <a:ext cx="743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60°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559BD7-9AD9-49D3-96F8-564140526003}"/>
              </a:ext>
            </a:extLst>
          </p:cNvPr>
          <p:cNvSpPr txBox="1"/>
          <p:nvPr/>
        </p:nvSpPr>
        <p:spPr>
          <a:xfrm>
            <a:off x="6789965" y="3870989"/>
            <a:ext cx="743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30°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9018E74-09D0-4E64-8321-B33B1D63DBAC}"/>
              </a:ext>
            </a:extLst>
          </p:cNvPr>
          <p:cNvGrpSpPr/>
          <p:nvPr/>
        </p:nvGrpSpPr>
        <p:grpSpPr>
          <a:xfrm>
            <a:off x="6431169" y="5118389"/>
            <a:ext cx="2048545" cy="949622"/>
            <a:chOff x="6408693" y="4538554"/>
            <a:chExt cx="2048545" cy="949622"/>
          </a:xfrm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39DA8D7E-78F6-45DB-B073-767485861A5C}"/>
                </a:ext>
              </a:extLst>
            </p:cNvPr>
            <p:cNvSpPr/>
            <p:nvPr/>
          </p:nvSpPr>
          <p:spPr>
            <a:xfrm>
              <a:off x="6408693" y="4538554"/>
              <a:ext cx="1548831" cy="949622"/>
            </a:xfrm>
            <a:prstGeom prst="wedgeRoundRectCallout">
              <a:avLst>
                <a:gd name="adj1" fmla="val -20189"/>
                <a:gd name="adj2" fmla="val 15907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Now check that the total adds to 360˚. </a:t>
              </a:r>
              <a:endParaRPr lang="en-GB" sz="1600" b="1" dirty="0">
                <a:solidFill>
                  <a:srgbClr val="253746"/>
                </a:solidFill>
              </a:endParaRPr>
            </a:p>
          </p:txBody>
        </p:sp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9671C762-62D1-4065-9689-46612C9B43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9734" y="4719613"/>
              <a:ext cx="587504" cy="587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3BAC93C-8264-4B36-B127-92B37CE1906D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3006090" y="3817700"/>
            <a:ext cx="2577719" cy="4840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7C77D19-8D6D-471B-95C7-55E6AEB1EB18}"/>
              </a:ext>
            </a:extLst>
          </p:cNvPr>
          <p:cNvCxnSpPr>
            <a:cxnSpLocks/>
          </p:cNvCxnSpPr>
          <p:nvPr/>
        </p:nvCxnSpPr>
        <p:spPr>
          <a:xfrm>
            <a:off x="2907290" y="1885091"/>
            <a:ext cx="2725047" cy="13516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3FF905C-273F-42FA-A5DA-7E1315F74E95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2950415" y="4092701"/>
            <a:ext cx="2781480" cy="15864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C5427E0-D390-4D79-AE0A-08790DFC6D80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006090" y="3004674"/>
            <a:ext cx="2626247" cy="5175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1">
            <a:hlinkClick r:id="" action="ppaction://media"/>
            <a:extLst>
              <a:ext uri="{FF2B5EF4-FFF2-40B4-BE49-F238E27FC236}">
                <a16:creationId xmlns:a16="http://schemas.microsoft.com/office/drawing/2014/main" id="{B38ADF3C-B9B1-441B-A306-FA09CDCD675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637" end="605.281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661985" y="138645"/>
            <a:ext cx="609600" cy="609600"/>
          </a:xfrm>
          <a:prstGeom prst="rect">
            <a:avLst/>
          </a:prstGeom>
        </p:spPr>
      </p:pic>
      <p:pic>
        <p:nvPicPr>
          <p:cNvPr id="43" name="3 is 1/4">
            <a:hlinkClick r:id="" action="ppaction://media"/>
            <a:extLst>
              <a:ext uri="{FF2B5EF4-FFF2-40B4-BE49-F238E27FC236}">
                <a16:creationId xmlns:a16="http://schemas.microsoft.com/office/drawing/2014/main" id="{86D221CE-E2DF-4871-8DF3-7CF72CD6CA3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583" end="27178.5804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547635" y="763888"/>
            <a:ext cx="609600" cy="609600"/>
          </a:xfrm>
          <a:prstGeom prst="rect">
            <a:avLst/>
          </a:prstGeom>
        </p:spPr>
      </p:pic>
      <p:pic>
        <p:nvPicPr>
          <p:cNvPr id="44" name="3 is 1/4">
            <a:hlinkClick r:id="" action="ppaction://media"/>
            <a:extLst>
              <a:ext uri="{FF2B5EF4-FFF2-40B4-BE49-F238E27FC236}">
                <a16:creationId xmlns:a16="http://schemas.microsoft.com/office/drawing/2014/main" id="{FC686452-DD1E-451B-95B7-BE7C226B776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45402" end="1011.5804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547635" y="1416544"/>
            <a:ext cx="609600" cy="609600"/>
          </a:xfrm>
          <a:prstGeom prst="rect">
            <a:avLst/>
          </a:prstGeom>
        </p:spPr>
      </p:pic>
      <p:pic>
        <p:nvPicPr>
          <p:cNvPr id="45" name="1/4 of 12">
            <a:hlinkClick r:id="" action="ppaction://media"/>
            <a:extLst>
              <a:ext uri="{FF2B5EF4-FFF2-40B4-BE49-F238E27FC236}">
                <a16:creationId xmlns:a16="http://schemas.microsoft.com/office/drawing/2014/main" id="{E7F67EF3-C1FC-4A14-B685-CA953545ACB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1774" end="14446.535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04272" y="3630721"/>
            <a:ext cx="609600" cy="609600"/>
          </a:xfrm>
          <a:prstGeom prst="rect">
            <a:avLst/>
          </a:prstGeom>
        </p:spPr>
      </p:pic>
      <p:pic>
        <p:nvPicPr>
          <p:cNvPr id="46" name="1/4 of 12">
            <a:hlinkClick r:id="" action="ppaction://media"/>
            <a:extLst>
              <a:ext uri="{FF2B5EF4-FFF2-40B4-BE49-F238E27FC236}">
                <a16:creationId xmlns:a16="http://schemas.microsoft.com/office/drawing/2014/main" id="{7DEF571C-30E6-48B7-BAFA-47977712D86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35368" end="1527.535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078278" y="4155090"/>
            <a:ext cx="609600" cy="609600"/>
          </a:xfrm>
          <a:prstGeom prst="rect">
            <a:avLst/>
          </a:prstGeom>
        </p:spPr>
      </p:pic>
      <p:pic>
        <p:nvPicPr>
          <p:cNvPr id="47" name="1/3">
            <a:hlinkClick r:id="" action="ppaction://media"/>
            <a:extLst>
              <a:ext uri="{FF2B5EF4-FFF2-40B4-BE49-F238E27FC236}">
                <a16:creationId xmlns:a16="http://schemas.microsoft.com/office/drawing/2014/main" id="{2C6A488D-B076-439F-ABE6-47FCDC44E67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3450" end="787.9297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078278" y="2657860"/>
            <a:ext cx="609600" cy="609600"/>
          </a:xfrm>
          <a:prstGeom prst="rect">
            <a:avLst/>
          </a:prstGeom>
        </p:spPr>
      </p:pic>
      <p:pic>
        <p:nvPicPr>
          <p:cNvPr id="48" name="2/12">
            <a:hlinkClick r:id="" action="ppaction://media"/>
            <a:extLst>
              <a:ext uri="{FF2B5EF4-FFF2-40B4-BE49-F238E27FC236}">
                <a16:creationId xmlns:a16="http://schemas.microsoft.com/office/drawing/2014/main" id="{1B5BE3BE-91F9-4BC7-BD3E-EAD5CE6D6D6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2673" end="1644.9977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730895" y="1416544"/>
            <a:ext cx="609600" cy="609600"/>
          </a:xfrm>
          <a:prstGeom prst="rect">
            <a:avLst/>
          </a:prstGeom>
        </p:spPr>
      </p:pic>
      <p:pic>
        <p:nvPicPr>
          <p:cNvPr id="49" name="1/12">
            <a:hlinkClick r:id="" action="ppaction://media"/>
            <a:extLst>
              <a:ext uri="{FF2B5EF4-FFF2-40B4-BE49-F238E27FC236}">
                <a16:creationId xmlns:a16="http://schemas.microsoft.com/office/drawing/2014/main" id="{2FB633F3-22DF-4F98-9F0A-7BBEEC9A4A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6273" end="1507.0566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789044" y="54293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1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6014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2353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353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70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990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654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9229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6713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"/>
                            </p:stCondLst>
                            <p:childTnLst>
                              <p:par>
                                <p:cTn id="6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9503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"/>
                            </p:stCondLst>
                            <p:childTnLst>
                              <p:par>
                                <p:cTn id="8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3585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  <p:bldLst>
      <p:bldP spid="7" grpId="0" animBg="1"/>
      <p:bldP spid="13" grpId="0" animBg="1"/>
      <p:bldP spid="14" grpId="0" animBg="1"/>
      <p:bldP spid="5" grpId="0"/>
      <p:bldP spid="18" grpId="0"/>
      <p:bldP spid="22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6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45881"/>
            <a:ext cx="8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Construct pie charts.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5BB12FA-352C-40A9-8070-2AECAB182921}"/>
              </a:ext>
            </a:extLst>
          </p:cNvPr>
          <p:cNvGrpSpPr/>
          <p:nvPr/>
        </p:nvGrpSpPr>
        <p:grpSpPr>
          <a:xfrm>
            <a:off x="435622" y="389065"/>
            <a:ext cx="4252534" cy="3636912"/>
            <a:chOff x="2386526" y="1138687"/>
            <a:chExt cx="4364966" cy="3640348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764D7A9D-CD01-40E4-889C-F71D6CE289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36" t="20717" r="24528" b="22984"/>
            <a:stretch/>
          </p:blipFill>
          <p:spPr>
            <a:xfrm>
              <a:off x="2386526" y="1138687"/>
              <a:ext cx="4364966" cy="36403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D6F3516-B018-4940-BF90-BB68ECBB4040}"/>
                </a:ext>
              </a:extLst>
            </p:cNvPr>
            <p:cNvSpPr txBox="1"/>
            <p:nvPr/>
          </p:nvSpPr>
          <p:spPr>
            <a:xfrm>
              <a:off x="5726640" y="3297624"/>
              <a:ext cx="743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C00000"/>
                  </a:solidFill>
                </a:rPr>
                <a:t>90°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AE8AF81-D57B-466E-8D44-97EDB9BCD7CA}"/>
                </a:ext>
              </a:extLst>
            </p:cNvPr>
            <p:cNvSpPr txBox="1"/>
            <p:nvPr/>
          </p:nvSpPr>
          <p:spPr>
            <a:xfrm>
              <a:off x="5726639" y="3059668"/>
              <a:ext cx="743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C00000"/>
                  </a:solidFill>
                </a:rPr>
                <a:t>120°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52C82E2-F5D8-4CC5-9A83-AAD6B8CA8CF3}"/>
                </a:ext>
              </a:extLst>
            </p:cNvPr>
            <p:cNvSpPr txBox="1"/>
            <p:nvPr/>
          </p:nvSpPr>
          <p:spPr>
            <a:xfrm>
              <a:off x="5726638" y="4370288"/>
              <a:ext cx="743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C00000"/>
                  </a:solidFill>
                </a:rPr>
                <a:t>60°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39B3086-1966-4AF2-97C7-718A281FBD14}"/>
                </a:ext>
              </a:extLst>
            </p:cNvPr>
            <p:cNvSpPr txBox="1"/>
            <p:nvPr/>
          </p:nvSpPr>
          <p:spPr>
            <a:xfrm>
              <a:off x="5726637" y="2781947"/>
              <a:ext cx="743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C00000"/>
                  </a:solidFill>
                </a:rPr>
                <a:t>60°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325C15-89F1-4177-A1BD-D8BBC467C7D8}"/>
                </a:ext>
              </a:extLst>
            </p:cNvPr>
            <p:cNvSpPr txBox="1"/>
            <p:nvPr/>
          </p:nvSpPr>
          <p:spPr>
            <a:xfrm>
              <a:off x="5726637" y="3593132"/>
              <a:ext cx="743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C00000"/>
                  </a:solidFill>
                </a:rPr>
                <a:t>30°</a:t>
              </a: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D37CF353-0251-4756-9DE0-244B3EED5E54}"/>
              </a:ext>
            </a:extLst>
          </p:cNvPr>
          <p:cNvSpPr/>
          <p:nvPr/>
        </p:nvSpPr>
        <p:spPr>
          <a:xfrm>
            <a:off x="4984602" y="1828799"/>
            <a:ext cx="3723776" cy="3640348"/>
          </a:xfrm>
          <a:prstGeom prst="ellipse">
            <a:avLst/>
          </a:prstGeom>
          <a:solidFill>
            <a:schemeClr val="bg1"/>
          </a:solidFill>
          <a:ln>
            <a:solidFill>
              <a:srgbClr val="2537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artial Circle 12">
            <a:extLst>
              <a:ext uri="{FF2B5EF4-FFF2-40B4-BE49-F238E27FC236}">
                <a16:creationId xmlns:a16="http://schemas.microsoft.com/office/drawing/2014/main" id="{57B78628-9DA3-4502-A938-D3B41D50A519}"/>
              </a:ext>
            </a:extLst>
          </p:cNvPr>
          <p:cNvSpPr/>
          <p:nvPr/>
        </p:nvSpPr>
        <p:spPr>
          <a:xfrm rot="16200000">
            <a:off x="5089382" y="1735147"/>
            <a:ext cx="3640347" cy="3827648"/>
          </a:xfrm>
          <a:prstGeom prst="pie">
            <a:avLst>
              <a:gd name="adj1" fmla="val 10768196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Partial Circle 13">
            <a:extLst>
              <a:ext uri="{FF2B5EF4-FFF2-40B4-BE49-F238E27FC236}">
                <a16:creationId xmlns:a16="http://schemas.microsoft.com/office/drawing/2014/main" id="{17A9E6FD-2201-40FA-BC74-BC20764EA4C2}"/>
              </a:ext>
            </a:extLst>
          </p:cNvPr>
          <p:cNvSpPr/>
          <p:nvPr/>
        </p:nvSpPr>
        <p:spPr>
          <a:xfrm rot="4096239">
            <a:off x="5100027" y="1863305"/>
            <a:ext cx="3640350" cy="3536833"/>
          </a:xfrm>
          <a:prstGeom prst="pie">
            <a:avLst>
              <a:gd name="adj1" fmla="val 12097279"/>
              <a:gd name="adj2" fmla="val 16200000"/>
            </a:avLst>
          </a:prstGeom>
          <a:solidFill>
            <a:srgbClr val="EA7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60D5909F-27B3-4743-9469-20BAA8976A76}"/>
              </a:ext>
            </a:extLst>
          </p:cNvPr>
          <p:cNvSpPr/>
          <p:nvPr/>
        </p:nvSpPr>
        <p:spPr>
          <a:xfrm>
            <a:off x="7325711" y="1448935"/>
            <a:ext cx="1695844" cy="698740"/>
          </a:xfrm>
          <a:prstGeom prst="wedgeRoundRectCallout">
            <a:avLst>
              <a:gd name="adj1" fmla="val -44096"/>
              <a:gd name="adj2" fmla="val 12851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 children: </a:t>
            </a:r>
            <a:r>
              <a:rPr lang="en-GB" sz="1600" b="1" baseline="30000" dirty="0">
                <a:solidFill>
                  <a:srgbClr val="253746"/>
                </a:solidFill>
              </a:rPr>
              <a:t>1</a:t>
            </a:r>
            <a:r>
              <a:rPr lang="en-GB" sz="1600" b="1" dirty="0">
                <a:solidFill>
                  <a:srgbClr val="253746"/>
                </a:solidFill>
              </a:rPr>
              <a:t>/</a:t>
            </a:r>
            <a:r>
              <a:rPr lang="en-GB" sz="1600" b="1" baseline="-25000" dirty="0">
                <a:solidFill>
                  <a:srgbClr val="253746"/>
                </a:solidFill>
              </a:rPr>
              <a:t>6</a:t>
            </a: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of the circle, </a:t>
            </a:r>
            <a:r>
              <a:rPr lang="en-GB" sz="1600" b="1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60˚. </a:t>
            </a:r>
            <a:endParaRPr lang="en-GB" sz="1600" b="1" dirty="0">
              <a:solidFill>
                <a:srgbClr val="253746"/>
              </a:solidFill>
            </a:endParaRPr>
          </a:p>
        </p:txBody>
      </p:sp>
      <p:sp>
        <p:nvSpPr>
          <p:cNvPr id="26" name="Partial Circle 25">
            <a:extLst>
              <a:ext uri="{FF2B5EF4-FFF2-40B4-BE49-F238E27FC236}">
                <a16:creationId xmlns:a16="http://schemas.microsoft.com/office/drawing/2014/main" id="{61CD946E-599D-48DB-859C-B6D9DFC5CE50}"/>
              </a:ext>
            </a:extLst>
          </p:cNvPr>
          <p:cNvSpPr/>
          <p:nvPr/>
        </p:nvSpPr>
        <p:spPr>
          <a:xfrm rot="9387291">
            <a:off x="5137190" y="1783143"/>
            <a:ext cx="3563695" cy="3689927"/>
          </a:xfrm>
          <a:prstGeom prst="pie">
            <a:avLst>
              <a:gd name="adj1" fmla="val 10768196"/>
              <a:gd name="adj2" fmla="val 1756297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968E5B2E-4C46-4E03-A315-9E36336CE11B}"/>
              </a:ext>
            </a:extLst>
          </p:cNvPr>
          <p:cNvSpPr/>
          <p:nvPr/>
        </p:nvSpPr>
        <p:spPr>
          <a:xfrm>
            <a:off x="4173976" y="5119119"/>
            <a:ext cx="1795597" cy="698740"/>
          </a:xfrm>
          <a:prstGeom prst="wedgeRoundRectCallout">
            <a:avLst>
              <a:gd name="adj1" fmla="val 55832"/>
              <a:gd name="adj2" fmla="val -9618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 children: </a:t>
            </a:r>
            <a:r>
              <a:rPr lang="en-GB" sz="1600" b="1" baseline="30000" dirty="0">
                <a:solidFill>
                  <a:srgbClr val="253746"/>
                </a:solidFill>
              </a:rPr>
              <a:t>1</a:t>
            </a:r>
            <a:r>
              <a:rPr lang="en-GB" sz="1600" b="1" dirty="0">
                <a:solidFill>
                  <a:srgbClr val="253746"/>
                </a:solidFill>
              </a:rPr>
              <a:t>/</a:t>
            </a:r>
            <a:r>
              <a:rPr lang="en-GB" sz="1600" b="1" baseline="-25000" dirty="0">
                <a:solidFill>
                  <a:srgbClr val="253746"/>
                </a:solidFill>
              </a:rPr>
              <a:t>4</a:t>
            </a: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of the circle, 90˚. </a:t>
            </a:r>
            <a:endParaRPr lang="en-GB" sz="1600" b="1" dirty="0">
              <a:solidFill>
                <a:srgbClr val="253746"/>
              </a:solidFill>
            </a:endParaRP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A9F54303-B044-4B9A-B7EF-F8499DF9B415}"/>
              </a:ext>
            </a:extLst>
          </p:cNvPr>
          <p:cNvSpPr/>
          <p:nvPr/>
        </p:nvSpPr>
        <p:spPr>
          <a:xfrm>
            <a:off x="7162576" y="5059695"/>
            <a:ext cx="1795597" cy="698740"/>
          </a:xfrm>
          <a:prstGeom prst="wedgeRoundRectCallout">
            <a:avLst>
              <a:gd name="adj1" fmla="val -31604"/>
              <a:gd name="adj2" fmla="val -12334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4 children: </a:t>
            </a:r>
            <a:r>
              <a:rPr lang="en-GB" sz="1600" b="1" baseline="30000" dirty="0">
                <a:solidFill>
                  <a:srgbClr val="253746"/>
                </a:solidFill>
              </a:rPr>
              <a:t>1</a:t>
            </a:r>
            <a:r>
              <a:rPr lang="en-GB" sz="1600" b="1" dirty="0">
                <a:solidFill>
                  <a:srgbClr val="253746"/>
                </a:solidFill>
              </a:rPr>
              <a:t>/</a:t>
            </a:r>
            <a:r>
              <a:rPr lang="en-GB" sz="1600" b="1" baseline="-25000" dirty="0">
                <a:solidFill>
                  <a:srgbClr val="253746"/>
                </a:solidFill>
              </a:rPr>
              <a:t>3</a:t>
            </a: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of the circle, 120˚. </a:t>
            </a:r>
            <a:endParaRPr lang="en-GB" sz="1600" b="1" dirty="0">
              <a:solidFill>
                <a:srgbClr val="253746"/>
              </a:solidFill>
            </a:endParaRPr>
          </a:p>
        </p:txBody>
      </p:sp>
      <p:sp>
        <p:nvSpPr>
          <p:cNvPr id="31" name="Partial Circle 30">
            <a:extLst>
              <a:ext uri="{FF2B5EF4-FFF2-40B4-BE49-F238E27FC236}">
                <a16:creationId xmlns:a16="http://schemas.microsoft.com/office/drawing/2014/main" id="{88A4EE14-9096-4173-9F0E-7B8FC9207CFA}"/>
              </a:ext>
            </a:extLst>
          </p:cNvPr>
          <p:cNvSpPr/>
          <p:nvPr/>
        </p:nvSpPr>
        <p:spPr>
          <a:xfrm>
            <a:off x="4991524" y="1757485"/>
            <a:ext cx="3849109" cy="3723776"/>
          </a:xfrm>
          <a:prstGeom prst="pie">
            <a:avLst>
              <a:gd name="adj1" fmla="val 10768196"/>
              <a:gd name="adj2" fmla="val 12570318"/>
            </a:avLst>
          </a:prstGeom>
          <a:solidFill>
            <a:srgbClr val="9AF6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Partial Circle 32">
            <a:extLst>
              <a:ext uri="{FF2B5EF4-FFF2-40B4-BE49-F238E27FC236}">
                <a16:creationId xmlns:a16="http://schemas.microsoft.com/office/drawing/2014/main" id="{46372525-5E51-4146-81CD-22940FE83DC0}"/>
              </a:ext>
            </a:extLst>
          </p:cNvPr>
          <p:cNvSpPr/>
          <p:nvPr/>
        </p:nvSpPr>
        <p:spPr>
          <a:xfrm>
            <a:off x="4991524" y="1830052"/>
            <a:ext cx="3831855" cy="3592431"/>
          </a:xfrm>
          <a:prstGeom prst="pie">
            <a:avLst>
              <a:gd name="adj1" fmla="val 12605746"/>
              <a:gd name="adj2" fmla="val 1620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38B75EA7-7E8C-494A-AD96-C842C6FD925A}"/>
              </a:ext>
            </a:extLst>
          </p:cNvPr>
          <p:cNvSpPr/>
          <p:nvPr/>
        </p:nvSpPr>
        <p:spPr>
          <a:xfrm>
            <a:off x="4408127" y="1553969"/>
            <a:ext cx="1795597" cy="698740"/>
          </a:xfrm>
          <a:prstGeom prst="wedgeRoundRectCallout">
            <a:avLst>
              <a:gd name="adj1" fmla="val -9505"/>
              <a:gd name="adj2" fmla="val 12851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 child: </a:t>
            </a:r>
            <a:r>
              <a:rPr lang="en-GB" sz="1600" b="1" baseline="30000" dirty="0">
                <a:solidFill>
                  <a:srgbClr val="253746"/>
                </a:solidFill>
              </a:rPr>
              <a:t>1</a:t>
            </a:r>
            <a:r>
              <a:rPr lang="en-GB" sz="1600" b="1" dirty="0">
                <a:solidFill>
                  <a:srgbClr val="253746"/>
                </a:solidFill>
              </a:rPr>
              <a:t>/</a:t>
            </a:r>
            <a:r>
              <a:rPr lang="en-GB" sz="1600" b="1" baseline="-25000" dirty="0">
                <a:solidFill>
                  <a:srgbClr val="253746"/>
                </a:solidFill>
              </a:rPr>
              <a:t>12</a:t>
            </a: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of the circle, 30˚. </a:t>
            </a:r>
            <a:endParaRPr lang="en-GB" sz="1600" b="1" dirty="0">
              <a:solidFill>
                <a:srgbClr val="253746"/>
              </a:solidFill>
            </a:endParaRPr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C8836590-3408-42E9-9FED-E16767D50A49}"/>
              </a:ext>
            </a:extLst>
          </p:cNvPr>
          <p:cNvSpPr/>
          <p:nvPr/>
        </p:nvSpPr>
        <p:spPr>
          <a:xfrm>
            <a:off x="5752313" y="780683"/>
            <a:ext cx="1695844" cy="698740"/>
          </a:xfrm>
          <a:prstGeom prst="wedgeRoundRectCallout">
            <a:avLst>
              <a:gd name="adj1" fmla="val -8488"/>
              <a:gd name="adj2" fmla="val 14085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 children: </a:t>
            </a:r>
            <a:r>
              <a:rPr lang="en-GB" sz="1600" b="1" baseline="30000" dirty="0">
                <a:solidFill>
                  <a:srgbClr val="253746"/>
                </a:solidFill>
              </a:rPr>
              <a:t>1</a:t>
            </a:r>
            <a:r>
              <a:rPr lang="en-GB" sz="1600" b="1" dirty="0">
                <a:solidFill>
                  <a:srgbClr val="253746"/>
                </a:solidFill>
              </a:rPr>
              <a:t>/</a:t>
            </a:r>
            <a:r>
              <a:rPr lang="en-GB" sz="1600" b="1" baseline="-25000" dirty="0">
                <a:solidFill>
                  <a:srgbClr val="253746"/>
                </a:solidFill>
              </a:rPr>
              <a:t>6</a:t>
            </a: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of the circle, 60˚ . </a:t>
            </a:r>
            <a:endParaRPr lang="en-GB" sz="1600" b="1" dirty="0">
              <a:solidFill>
                <a:srgbClr val="253746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04BA2BE-ECEE-4A07-BA72-4D9637A0A373}"/>
              </a:ext>
            </a:extLst>
          </p:cNvPr>
          <p:cNvGrpSpPr/>
          <p:nvPr/>
        </p:nvGrpSpPr>
        <p:grpSpPr>
          <a:xfrm>
            <a:off x="1040721" y="4030379"/>
            <a:ext cx="2338584" cy="1916873"/>
            <a:chOff x="1040720" y="4149647"/>
            <a:chExt cx="2376589" cy="200178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93FDAF7-35B0-42B5-AE18-FC1FEBFCD128}"/>
                </a:ext>
              </a:extLst>
            </p:cNvPr>
            <p:cNvGrpSpPr/>
            <p:nvPr/>
          </p:nvGrpSpPr>
          <p:grpSpPr>
            <a:xfrm>
              <a:off x="1040720" y="4569382"/>
              <a:ext cx="2376589" cy="369332"/>
              <a:chOff x="435622" y="4794920"/>
              <a:chExt cx="2376589" cy="369332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1A006DA-2288-4C17-A8FF-724FDFBDD660}"/>
                  </a:ext>
                </a:extLst>
              </p:cNvPr>
              <p:cNvSpPr txBox="1"/>
              <p:nvPr/>
            </p:nvSpPr>
            <p:spPr>
              <a:xfrm>
                <a:off x="983411" y="479492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solidFill>
                      <a:srgbClr val="253746"/>
                    </a:solidFill>
                  </a:rPr>
                  <a:t>7 times table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CB3CF49-3634-4E2D-B0D7-47F84A36D585}"/>
                  </a:ext>
                </a:extLst>
              </p:cNvPr>
              <p:cNvSpPr/>
              <p:nvPr/>
            </p:nvSpPr>
            <p:spPr>
              <a:xfrm>
                <a:off x="435622" y="4800601"/>
                <a:ext cx="375261" cy="36365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3008444-5FEF-43A2-A98F-09B1FD86145F}"/>
                </a:ext>
              </a:extLst>
            </p:cNvPr>
            <p:cNvGrpSpPr/>
            <p:nvPr/>
          </p:nvGrpSpPr>
          <p:grpSpPr>
            <a:xfrm>
              <a:off x="1040720" y="4149647"/>
              <a:ext cx="2376589" cy="369332"/>
              <a:chOff x="435622" y="4794920"/>
              <a:chExt cx="2376589" cy="369332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4E2A032-E476-4EDD-B9A9-930013739609}"/>
                  </a:ext>
                </a:extLst>
              </p:cNvPr>
              <p:cNvSpPr txBox="1"/>
              <p:nvPr/>
            </p:nvSpPr>
            <p:spPr>
              <a:xfrm>
                <a:off x="983411" y="479492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solidFill>
                      <a:srgbClr val="253746"/>
                    </a:solidFill>
                  </a:rPr>
                  <a:t>6 times table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F738775-966A-4574-A31F-DECB42C93E3F}"/>
                  </a:ext>
                </a:extLst>
              </p:cNvPr>
              <p:cNvSpPr/>
              <p:nvPr/>
            </p:nvSpPr>
            <p:spPr>
              <a:xfrm>
                <a:off x="435622" y="4800601"/>
                <a:ext cx="375261" cy="363651"/>
              </a:xfrm>
              <a:prstGeom prst="rect">
                <a:avLst/>
              </a:prstGeom>
              <a:solidFill>
                <a:srgbClr val="EA7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8EDE31E-54E8-41F9-A7DD-12C223736DBC}"/>
                </a:ext>
              </a:extLst>
            </p:cNvPr>
            <p:cNvGrpSpPr/>
            <p:nvPr/>
          </p:nvGrpSpPr>
          <p:grpSpPr>
            <a:xfrm>
              <a:off x="1040720" y="4976178"/>
              <a:ext cx="2376589" cy="369332"/>
              <a:chOff x="435622" y="4794920"/>
              <a:chExt cx="2376589" cy="369332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D5D6B47-84A8-4156-9BB7-52A58143C8DD}"/>
                  </a:ext>
                </a:extLst>
              </p:cNvPr>
              <p:cNvSpPr txBox="1"/>
              <p:nvPr/>
            </p:nvSpPr>
            <p:spPr>
              <a:xfrm>
                <a:off x="983411" y="479492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solidFill>
                      <a:srgbClr val="253746"/>
                    </a:solidFill>
                  </a:rPr>
                  <a:t>8 times table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2C4EBFE-1AEB-44AD-83BF-2023CF92B409}"/>
                  </a:ext>
                </a:extLst>
              </p:cNvPr>
              <p:cNvSpPr/>
              <p:nvPr/>
            </p:nvSpPr>
            <p:spPr>
              <a:xfrm>
                <a:off x="435622" y="4800601"/>
                <a:ext cx="375261" cy="36365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196E484-1D90-4519-8236-1708621AA853}"/>
                </a:ext>
              </a:extLst>
            </p:cNvPr>
            <p:cNvGrpSpPr/>
            <p:nvPr/>
          </p:nvGrpSpPr>
          <p:grpSpPr>
            <a:xfrm>
              <a:off x="1040720" y="5388655"/>
              <a:ext cx="2376589" cy="369332"/>
              <a:chOff x="435622" y="4794920"/>
              <a:chExt cx="2376589" cy="369332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B61C017-D90C-4D65-BAA8-3BF36D3B3B0D}"/>
                  </a:ext>
                </a:extLst>
              </p:cNvPr>
              <p:cNvSpPr txBox="1"/>
              <p:nvPr/>
            </p:nvSpPr>
            <p:spPr>
              <a:xfrm>
                <a:off x="983411" y="479492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solidFill>
                      <a:srgbClr val="253746"/>
                    </a:solidFill>
                  </a:rPr>
                  <a:t>9 times table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81F2C55-56EC-42BD-8F43-BE649A3A5ECA}"/>
                  </a:ext>
                </a:extLst>
              </p:cNvPr>
              <p:cNvSpPr/>
              <p:nvPr/>
            </p:nvSpPr>
            <p:spPr>
              <a:xfrm>
                <a:off x="435622" y="4800601"/>
                <a:ext cx="375261" cy="36365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0C91BD5-731A-4431-8033-9CEC18ED4B0D}"/>
                </a:ext>
              </a:extLst>
            </p:cNvPr>
            <p:cNvGrpSpPr/>
            <p:nvPr/>
          </p:nvGrpSpPr>
          <p:grpSpPr>
            <a:xfrm>
              <a:off x="1040720" y="5782104"/>
              <a:ext cx="2376589" cy="369332"/>
              <a:chOff x="435622" y="4794920"/>
              <a:chExt cx="2376589" cy="369332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AA6A2CD-B8D6-419B-8C56-897E7DD3B2BA}"/>
                  </a:ext>
                </a:extLst>
              </p:cNvPr>
              <p:cNvSpPr txBox="1"/>
              <p:nvPr/>
            </p:nvSpPr>
            <p:spPr>
              <a:xfrm>
                <a:off x="983411" y="479492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solidFill>
                      <a:srgbClr val="253746"/>
                    </a:solidFill>
                  </a:rPr>
                  <a:t>12 times table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6338D2C-E052-4A75-B9FC-CEC6E2099FE3}"/>
                  </a:ext>
                </a:extLst>
              </p:cNvPr>
              <p:cNvSpPr/>
              <p:nvPr/>
            </p:nvSpPr>
            <p:spPr>
              <a:xfrm>
                <a:off x="435622" y="4800601"/>
                <a:ext cx="375261" cy="363651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39" name="lesson ender">
            <a:hlinkClick r:id="" action="ppaction://media"/>
            <a:extLst>
              <a:ext uri="{FF2B5EF4-FFF2-40B4-BE49-F238E27FC236}">
                <a16:creationId xmlns:a16="http://schemas.microsoft.com/office/drawing/2014/main" id="{AE7AE23A-C09E-41C3-A344-14C6457529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37349" y="5917481"/>
            <a:ext cx="609600" cy="609600"/>
          </a:xfrm>
          <a:prstGeom prst="rect">
            <a:avLst/>
          </a:prstGeom>
        </p:spPr>
      </p:pic>
      <p:pic>
        <p:nvPicPr>
          <p:cNvPr id="40" name="1">
            <a:hlinkClick r:id="" action="ppaction://media"/>
            <a:extLst>
              <a:ext uri="{FF2B5EF4-FFF2-40B4-BE49-F238E27FC236}">
                <a16:creationId xmlns:a16="http://schemas.microsoft.com/office/drawing/2014/main" id="{07C29E19-CF85-4DEF-A1CB-4275B572352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326" end="1079.7029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58588" y="615346"/>
            <a:ext cx="609600" cy="609600"/>
          </a:xfrm>
          <a:prstGeom prst="rect">
            <a:avLst/>
          </a:prstGeom>
        </p:spPr>
      </p:pic>
      <p:pic>
        <p:nvPicPr>
          <p:cNvPr id="41" name="2">
            <a:hlinkClick r:id="" action="ppaction://media"/>
            <a:extLst>
              <a:ext uri="{FF2B5EF4-FFF2-40B4-BE49-F238E27FC236}">
                <a16:creationId xmlns:a16="http://schemas.microsoft.com/office/drawing/2014/main" id="{781B0FFF-2AAB-45DF-97F5-2C95AD0136F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st="784" end="1701.1156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24369" y="1546539"/>
            <a:ext cx="609600" cy="609600"/>
          </a:xfrm>
          <a:prstGeom prst="rect">
            <a:avLst/>
          </a:prstGeom>
        </p:spPr>
      </p:pic>
      <p:pic>
        <p:nvPicPr>
          <p:cNvPr id="42" name="3">
            <a:hlinkClick r:id="" action="ppaction://media"/>
            <a:extLst>
              <a:ext uri="{FF2B5EF4-FFF2-40B4-BE49-F238E27FC236}">
                <a16:creationId xmlns:a16="http://schemas.microsoft.com/office/drawing/2014/main" id="{47CF60E0-189B-4FE1-ADFF-010261F596D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6">
                  <p14:trim st="14616" end="628.392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836482" y="25363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3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345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111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114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9123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123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013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5" grpId="0" animBg="1"/>
      <p:bldP spid="26" grpId="0" animBg="1"/>
      <p:bldP spid="27" grpId="0" animBg="1"/>
      <p:bldP spid="19" grpId="0" animBg="1"/>
      <p:bldP spid="31" grpId="0" animBg="1"/>
      <p:bldP spid="33" grpId="0" animBg="1"/>
      <p:bldP spid="32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2026</TotalTime>
  <Words>394</Words>
  <Application>Microsoft Office PowerPoint</Application>
  <PresentationFormat>On-screen Show (4:3)</PresentationFormat>
  <Paragraphs>43</Paragraphs>
  <Slides>2</Slides>
  <Notes>2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188</cp:revision>
  <dcterms:created xsi:type="dcterms:W3CDTF">2018-09-13T11:08:58Z</dcterms:created>
  <dcterms:modified xsi:type="dcterms:W3CDTF">2020-05-04T09:30:40Z</dcterms:modified>
</cp:coreProperties>
</file>