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58" r:id="rId3"/>
    <p:sldId id="26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8" r:id="rId15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7"/>
      <p:bold r:id="rId18"/>
    </p:embeddedFont>
    <p:embeddedFont>
      <p:font typeface="Twinkl" pitchFamily="2" charset="0"/>
      <p:regular r:id="rId19"/>
      <p:bold r:id="rId20"/>
    </p:embeddedFont>
    <p:embeddedFont>
      <p:font typeface="Tuffy" panose="020B06030601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 SemiBold" pitchFamily="2" charset="0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EDC"/>
    <a:srgbClr val="B59DCB"/>
    <a:srgbClr val="BA91DD"/>
    <a:srgbClr val="AA7FCF"/>
    <a:srgbClr val="3399FF"/>
    <a:srgbClr val="DB5183"/>
    <a:srgbClr val="CCFF99"/>
    <a:srgbClr val="AFD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72" y="132"/>
      </p:cViewPr>
      <p:guideLst>
        <p:guide orient="horz" pos="2137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939364-773F-40F5-992C-BC956027C307}" type="datetimeFigureOut">
              <a:rPr lang="en-GB"/>
              <a:pPr>
                <a:defRPr/>
              </a:pPr>
              <a:t>30/10/2018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D27383-89DA-44D9-B6CD-FCFFA56F3E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1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8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8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61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45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1" r:id="rId4"/>
    <p:sldLayoutId id="2147483672" r:id="rId5"/>
    <p:sldLayoutId id="2147483676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chemeClr val="bg1"/>
                </a:solidFill>
                <a:latin typeface="Tuffy" panose="020B0603060100000000" pitchFamily="34" charset="0"/>
              </a:rPr>
              <a:t>French </a:t>
            </a:r>
            <a:r>
              <a:rPr lang="en-GB" altLang="en-US" sz="800">
                <a:solidFill>
                  <a:schemeClr val="bg1"/>
                </a:solidFill>
                <a:latin typeface="Tuffy" panose="020B0603060100000000" pitchFamily="34" charset="0"/>
              </a:rPr>
              <a:t>| Year 3 | Our School | PE Lesson | Lesson 4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r>
              <a:rPr lang="en-GB" altLang="en-US"/>
              <a:t>Our School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r>
              <a:rPr lang="en-GB" altLang="en-US"/>
              <a:t>French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Sautez à cloche-pied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4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011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77975"/>
            <a:ext cx="3505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1296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Courez sur place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388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011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527175"/>
            <a:ext cx="193357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144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Sautillez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0112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509713"/>
            <a:ext cx="187642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113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843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/>
              <a:t>I can listen to commands and follow instructions.</a:t>
            </a:r>
            <a:endParaRPr lang="en-GB" altLang="en-US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843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demonstrate my understanding of instructions in French.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follow instructions when I hear them.</a:t>
            </a: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819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/>
              <a:t>I can listen to commands and follow instructions.</a:t>
            </a:r>
            <a:endParaRPr lang="en-GB" altLang="en-US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819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demonstrate my understanding of instructions in French.</a:t>
            </a:r>
          </a:p>
          <a:p>
            <a:pPr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I can follow instructions when I hear them.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Levez-vous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22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0287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601788"/>
            <a:ext cx="26003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992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Asseyez-vous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4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0191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911350"/>
            <a:ext cx="34512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3" y="114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Arrêtez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68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0191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516063"/>
            <a:ext cx="3044825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3" y="173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Marchez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2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0191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435100"/>
            <a:ext cx="20129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3" y="117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Courez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6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011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1444625"/>
            <a:ext cx="2609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136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0075" cy="10064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b="0">
                <a:solidFill>
                  <a:schemeClr val="tx1"/>
                </a:solidFill>
              </a:rPr>
              <a:t>Sautez</a:t>
            </a:r>
          </a:p>
        </p:txBody>
      </p:sp>
      <p:sp>
        <p:nvSpPr>
          <p:cNvPr id="5" name="Oval 4"/>
          <p:cNvSpPr/>
          <p:nvPr/>
        </p:nvSpPr>
        <p:spPr>
          <a:xfrm>
            <a:off x="2414588" y="1665288"/>
            <a:ext cx="4305300" cy="4305300"/>
          </a:xfrm>
          <a:prstGeom prst="ellipse">
            <a:avLst/>
          </a:prstGeom>
          <a:solidFill>
            <a:srgbClr val="CEBEDC"/>
          </a:solidFill>
          <a:ln>
            <a:solidFill>
              <a:srgbClr val="CEBE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0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'an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0112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495425"/>
            <a:ext cx="2838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3" y="113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97</Words>
  <Application>Microsoft Office PowerPoint</Application>
  <PresentationFormat>On-screen Show (4:3)</PresentationFormat>
  <Paragraphs>27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Sassoon Infant Rg</vt:lpstr>
      <vt:lpstr>Twinkl</vt:lpstr>
      <vt:lpstr>Tuffy</vt:lpstr>
      <vt:lpstr>Calibri</vt:lpstr>
      <vt:lpstr>Arial</vt:lpstr>
      <vt:lpstr>Twinkl SemiBold</vt:lpstr>
      <vt:lpstr>Office Theme</vt:lpstr>
      <vt:lpstr>French</vt:lpstr>
      <vt:lpstr>PowerPoint Presentation</vt:lpstr>
      <vt:lpstr>PowerPoint Presentation</vt:lpstr>
      <vt:lpstr>Levez-vous</vt:lpstr>
      <vt:lpstr>Asseyez-vous</vt:lpstr>
      <vt:lpstr>Arrêtez</vt:lpstr>
      <vt:lpstr>Marchez</vt:lpstr>
      <vt:lpstr>Courez</vt:lpstr>
      <vt:lpstr>Sautez</vt:lpstr>
      <vt:lpstr>Sautez à cloche-pied</vt:lpstr>
      <vt:lpstr>Courez sur place</vt:lpstr>
      <vt:lpstr>Sautillez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Laurel Wilkinson</cp:lastModifiedBy>
  <cp:revision>112</cp:revision>
  <dcterms:created xsi:type="dcterms:W3CDTF">2014-10-01T16:09:27Z</dcterms:created>
  <dcterms:modified xsi:type="dcterms:W3CDTF">2018-10-30T15:20:26Z</dcterms:modified>
</cp:coreProperties>
</file>