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7" r:id="rId2"/>
  </p:sldMasterIdLst>
  <p:handoutMasterIdLst>
    <p:handoutMasterId r:id="rId22"/>
  </p:handoutMasterIdLst>
  <p:sldIdLst>
    <p:sldId id="261" r:id="rId3"/>
    <p:sldId id="258" r:id="rId4"/>
    <p:sldId id="263" r:id="rId5"/>
    <p:sldId id="264" r:id="rId6"/>
    <p:sldId id="278" r:id="rId7"/>
    <p:sldId id="279" r:id="rId8"/>
    <p:sldId id="280" r:id="rId9"/>
    <p:sldId id="281" r:id="rId10"/>
    <p:sldId id="283" r:id="rId11"/>
    <p:sldId id="282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76" r:id="rId20"/>
    <p:sldId id="277" r:id="rId21"/>
  </p:sldIdLst>
  <p:sldSz cx="9144000" cy="6858000" type="screen4x3"/>
  <p:notesSz cx="6858000" cy="9144000"/>
  <p:embeddedFontLst>
    <p:embeddedFont>
      <p:font typeface="Twinkl SemiBold" pitchFamily="2" charset="0"/>
      <p:bold r:id="rId23"/>
    </p:embeddedFont>
    <p:embeddedFont>
      <p:font typeface="Sassoon Infant Rg" panose="02000503030000020003" pitchFamily="50" charset="0"/>
      <p:regular r:id="rId24"/>
      <p:bold r:id="rId25"/>
    </p:embeddedFont>
    <p:embeddedFont>
      <p:font typeface="Tuffy-TTF" panose="020B0603060100000000" pitchFamily="34" charset="0"/>
      <p:regular r:id="rId26"/>
      <p:bold r:id="rId27"/>
      <p:italic r:id="rId28"/>
      <p:boldItalic r:id="rId29"/>
    </p:embeddedFont>
    <p:embeddedFont>
      <p:font typeface="Tuffy" panose="020B0603060100000000" pitchFamily="34" charset="0"/>
      <p:regular r:id="rId30"/>
      <p:bold r:id="rId31"/>
      <p:italic r:id="rId32"/>
      <p:boldItalic r:id="rId33"/>
    </p:embeddedFont>
    <p:embeddedFont>
      <p:font typeface="Twinkl" pitchFamily="2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80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8A8"/>
    <a:srgbClr val="3399FF"/>
    <a:srgbClr val="DB5183"/>
    <a:srgbClr val="FF7E00"/>
    <a:srgbClr val="FEFBDA"/>
    <a:srgbClr val="FFFFE1"/>
    <a:srgbClr val="FDFDFD"/>
    <a:srgbClr val="AD8CC0"/>
    <a:srgbClr val="990167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780" y="108"/>
      </p:cViewPr>
      <p:guideLst>
        <p:guide orient="horz" pos="1248"/>
        <p:guide pos="2880"/>
        <p:guide pos="317"/>
        <p:guide orient="horz" pos="3997"/>
        <p:guide pos="5443"/>
        <p:guide orient="horz" pos="323"/>
        <p:guide pos="480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323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B87BA3-758B-451A-8A60-184A07658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3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E3D8ED-5E3E-4D96-8ECD-A2F489C38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3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516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65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587A3E-999A-49F3-A544-B388E66C67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8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13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CB5C81-BEBF-49F7-BD2A-980F4708C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004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4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1.png"/><Relationship Id="rId12" Type="http://schemas.openxmlformats.org/officeDocument/2006/relationships/image" Target="../media/image4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1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11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4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7.png"/><Relationship Id="rId12" Type="http://schemas.openxmlformats.org/officeDocument/2006/relationships/image" Target="../media/image3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16.png"/><Relationship Id="rId9" Type="http://schemas.openxmlformats.org/officeDocument/2006/relationships/image" Target="../media/image69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4.pn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0" Type="http://schemas.openxmlformats.org/officeDocument/2006/relationships/image" Target="../media/image16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3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openxmlformats.org/officeDocument/2006/relationships/image" Target="../media/image11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Subject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Getting to Know You | What’s Your Name? 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Getting to Know You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French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2713D96-42C0-4E0E-B8D4-048DD525C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2"/>
          <a:stretch/>
        </p:blipFill>
        <p:spPr>
          <a:xfrm>
            <a:off x="762000" y="1981200"/>
            <a:ext cx="7626350" cy="411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3B0D0F-67F7-4070-919F-D53C990DAF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8" b="7144"/>
          <a:stretch/>
        </p:blipFill>
        <p:spPr>
          <a:xfrm>
            <a:off x="7478449" y="4213053"/>
            <a:ext cx="857118" cy="1879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2DE8B6-0A19-42BF-BCD0-2FDB346D79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7"/>
          <a:stretch/>
        </p:blipFill>
        <p:spPr>
          <a:xfrm>
            <a:off x="5405830" y="2838544"/>
            <a:ext cx="3174873" cy="3254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CB11C3-751B-46ED-9139-B68BDD83AA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6"/>
          <a:stretch/>
        </p:blipFill>
        <p:spPr>
          <a:xfrm>
            <a:off x="818302" y="3075224"/>
            <a:ext cx="2735084" cy="3017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73EB4F-9239-491E-A1D7-89CFE15F9C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5" t="-10" r="2094" b="93703"/>
          <a:stretch/>
        </p:blipFill>
        <p:spPr>
          <a:xfrm>
            <a:off x="3081876" y="2426635"/>
            <a:ext cx="278453" cy="2700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FF76B76-DF5E-4886-8317-47B3CE5723BF}"/>
              </a:ext>
            </a:extLst>
          </p:cNvPr>
          <p:cNvGrpSpPr/>
          <p:nvPr/>
        </p:nvGrpSpPr>
        <p:grpSpPr>
          <a:xfrm>
            <a:off x="1157907" y="2357749"/>
            <a:ext cx="2735083" cy="3735078"/>
            <a:chOff x="1578261" y="2226134"/>
            <a:chExt cx="2414429" cy="32971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337079F-6F6D-4271-95E9-047170723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6" b="12786"/>
            <a:stretch/>
          </p:blipFill>
          <p:spPr>
            <a:xfrm>
              <a:off x="1578261" y="2226134"/>
              <a:ext cx="2074825" cy="32971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F6711AF-8CB6-43AA-B2ED-05A91DB64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17" b="12786"/>
            <a:stretch/>
          </p:blipFill>
          <p:spPr>
            <a:xfrm>
              <a:off x="1578261" y="3429000"/>
              <a:ext cx="2414429" cy="209432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58CE9A-0B1B-47AE-9B4B-26691958C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9"/>
          <a:stretch/>
        </p:blipFill>
        <p:spPr>
          <a:xfrm>
            <a:off x="1182588" y="2899407"/>
            <a:ext cx="2096121" cy="3193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991A2F2-38FA-40E7-AEC3-90B30612595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8" b="51820"/>
          <a:stretch/>
        </p:blipFill>
        <p:spPr>
          <a:xfrm>
            <a:off x="755650" y="2265074"/>
            <a:ext cx="2325409" cy="38277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1919C71-7D46-418E-BE71-B580F6ED1D9A}"/>
              </a:ext>
            </a:extLst>
          </p:cNvPr>
          <p:cNvGrpSpPr/>
          <p:nvPr/>
        </p:nvGrpSpPr>
        <p:grpSpPr>
          <a:xfrm>
            <a:off x="2466854" y="2215058"/>
            <a:ext cx="3235407" cy="1825146"/>
            <a:chOff x="3928198" y="2215058"/>
            <a:chExt cx="3235407" cy="18251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D294EA9-FD35-42D4-983D-BC09B8DA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198" y="2215058"/>
              <a:ext cx="3235407" cy="182514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7F3718C7-6564-4027-81B2-9B7E77A505FA}"/>
                </a:ext>
              </a:extLst>
            </p:cNvPr>
            <p:cNvSpPr/>
            <p:nvPr/>
          </p:nvSpPr>
          <p:spPr>
            <a:xfrm>
              <a:off x="4428350" y="2753400"/>
              <a:ext cx="268655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Je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m’appelle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/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Mademoiselle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Fleurot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.</a:t>
              </a:r>
            </a:p>
          </p:txBody>
        </p:sp>
      </p:grpSp>
      <p:pic>
        <p:nvPicPr>
          <p:cNvPr id="21" name="Mademoiselle_1">
            <a:hlinkClick r:id="" action="ppaction://media"/>
            <a:extLst>
              <a:ext uri="{FF2B5EF4-FFF2-40B4-BE49-F238E27FC236}">
                <a16:creationId xmlns:a16="http://schemas.microsoft.com/office/drawing/2014/main" xmlns="" id="{3C8B8FB6-1D41-4EED-B5D9-802ED7D73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4991" y="750887"/>
            <a:ext cx="609600" cy="609600"/>
          </a:xfrm>
          <a:prstGeom prst="rect">
            <a:avLst/>
          </a:prstGeom>
        </p:spPr>
      </p:pic>
      <p:grpSp>
        <p:nvGrpSpPr>
          <p:cNvPr id="22" name="Border Mask">
            <a:extLst>
              <a:ext uri="{FF2B5EF4-FFF2-40B4-BE49-F238E27FC236}">
                <a16:creationId xmlns:a16="http://schemas.microsoft.com/office/drawing/2014/main" xmlns="" id="{C6021F2D-9E34-4A9C-9EAF-45A13A2469BF}"/>
              </a:ext>
            </a:extLst>
          </p:cNvPr>
          <p:cNvGrpSpPr/>
          <p:nvPr/>
        </p:nvGrpSpPr>
        <p:grpSpPr>
          <a:xfrm>
            <a:off x="0" y="-2"/>
            <a:ext cx="9144000" cy="6858000"/>
            <a:chOff x="0" y="0"/>
            <a:chExt cx="9144000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CB265CEF-1BFA-4304-9F68-70F706E43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5B9F2BFB-C42A-4D62-95E0-9DF45F06A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E3E1E601-5385-45BD-ACDE-6BA88CF9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FEFD9E5E-2E13-4273-B228-0AD05F83C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EF7CAF-2C18-471D-824A-DB43E94BC390}"/>
              </a:ext>
            </a:extLst>
          </p:cNvPr>
          <p:cNvSpPr/>
          <p:nvPr/>
        </p:nvSpPr>
        <p:spPr>
          <a:xfrm>
            <a:off x="2997851" y="697112"/>
            <a:ext cx="314829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Mademoiselle</a:t>
            </a:r>
            <a:endParaRPr lang="en-GB" sz="4000" b="1" dirty="0"/>
          </a:p>
        </p:txBody>
      </p:sp>
      <p:pic>
        <p:nvPicPr>
          <p:cNvPr id="20" name="Mademoiselle button">
            <a:extLst>
              <a:ext uri="{FF2B5EF4-FFF2-40B4-BE49-F238E27FC236}">
                <a16:creationId xmlns:a16="http://schemas.microsoft.com/office/drawing/2014/main" xmlns="" id="{B0830025-5CB3-4A09-9416-343E26BA20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15" y="9271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5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3.05556E-6 0.00023 C 0.18281 0.01551 0.19132 0.07408 0.221 0.11273 C 0.24305 0.08958 0.2533 -0.06273 0.38767 -0.10347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46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04236 2.59259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B9B8AF4-9A59-4501-9A49-141E155A4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2"/>
          <a:stretch/>
        </p:blipFill>
        <p:spPr>
          <a:xfrm>
            <a:off x="755650" y="1981200"/>
            <a:ext cx="7632699" cy="4364038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667AD6B-671D-4FEC-8E26-5F9F4BC2686F}"/>
              </a:ext>
            </a:extLst>
          </p:cNvPr>
          <p:cNvGrpSpPr/>
          <p:nvPr/>
        </p:nvGrpSpPr>
        <p:grpSpPr>
          <a:xfrm>
            <a:off x="6017587" y="2251809"/>
            <a:ext cx="1777529" cy="3583507"/>
            <a:chOff x="6017587" y="2251809"/>
            <a:chExt cx="1777529" cy="3583507"/>
          </a:xfrm>
        </p:grpSpPr>
        <p:sp>
          <p:nvSpPr>
            <p:cNvPr id="45" name="Oval 42">
              <a:extLst>
                <a:ext uri="{FF2B5EF4-FFF2-40B4-BE49-F238E27FC236}">
                  <a16:creationId xmlns:a16="http://schemas.microsoft.com/office/drawing/2014/main" xmlns="" id="{4ECEA825-AB98-4B1B-9FAB-48F563AE10F0}"/>
                </a:ext>
              </a:extLst>
            </p:cNvPr>
            <p:cNvSpPr/>
            <p:nvPr/>
          </p:nvSpPr>
          <p:spPr>
            <a:xfrm>
              <a:off x="6372491" y="5436157"/>
              <a:ext cx="1372638" cy="399159"/>
            </a:xfrm>
            <a:custGeom>
              <a:avLst/>
              <a:gdLst>
                <a:gd name="connsiteX0" fmla="*/ 0 w 2337075"/>
                <a:gd name="connsiteY0" fmla="*/ 236384 h 472768"/>
                <a:gd name="connsiteX1" fmla="*/ 1168538 w 2337075"/>
                <a:gd name="connsiteY1" fmla="*/ 0 h 472768"/>
                <a:gd name="connsiteX2" fmla="*/ 2337076 w 2337075"/>
                <a:gd name="connsiteY2" fmla="*/ 236384 h 472768"/>
                <a:gd name="connsiteX3" fmla="*/ 1168538 w 2337075"/>
                <a:gd name="connsiteY3" fmla="*/ 472768 h 472768"/>
                <a:gd name="connsiteX4" fmla="*/ 0 w 2337075"/>
                <a:gd name="connsiteY4" fmla="*/ 236384 h 472768"/>
                <a:gd name="connsiteX0" fmla="*/ 1577 w 2338653"/>
                <a:gd name="connsiteY0" fmla="*/ 236384 h 356259"/>
                <a:gd name="connsiteX1" fmla="*/ 1170115 w 2338653"/>
                <a:gd name="connsiteY1" fmla="*/ 0 h 356259"/>
                <a:gd name="connsiteX2" fmla="*/ 2338653 w 2338653"/>
                <a:gd name="connsiteY2" fmla="*/ 236384 h 356259"/>
                <a:gd name="connsiteX3" fmla="*/ 995017 w 2338653"/>
                <a:gd name="connsiteY3" fmla="*/ 356036 h 356259"/>
                <a:gd name="connsiteX4" fmla="*/ 1577 w 2338653"/>
                <a:gd name="connsiteY4" fmla="*/ 236384 h 356259"/>
                <a:gd name="connsiteX0" fmla="*/ 2670 w 2339746"/>
                <a:gd name="connsiteY0" fmla="*/ 236384 h 402055"/>
                <a:gd name="connsiteX1" fmla="*/ 1171208 w 2339746"/>
                <a:gd name="connsiteY1" fmla="*/ 0 h 402055"/>
                <a:gd name="connsiteX2" fmla="*/ 2339746 w 2339746"/>
                <a:gd name="connsiteY2" fmla="*/ 236384 h 402055"/>
                <a:gd name="connsiteX3" fmla="*/ 996110 w 2339746"/>
                <a:gd name="connsiteY3" fmla="*/ 356036 h 402055"/>
                <a:gd name="connsiteX4" fmla="*/ 2670 w 2339746"/>
                <a:gd name="connsiteY4" fmla="*/ 236384 h 402055"/>
                <a:gd name="connsiteX0" fmla="*/ 975 w 2338051"/>
                <a:gd name="connsiteY0" fmla="*/ 188091 h 359600"/>
                <a:gd name="connsiteX1" fmla="*/ 1169513 w 2338051"/>
                <a:gd name="connsiteY1" fmla="*/ 345 h 359600"/>
                <a:gd name="connsiteX2" fmla="*/ 2338051 w 2338051"/>
                <a:gd name="connsiteY2" fmla="*/ 236729 h 359600"/>
                <a:gd name="connsiteX3" fmla="*/ 994415 w 2338051"/>
                <a:gd name="connsiteY3" fmla="*/ 356381 h 359600"/>
                <a:gd name="connsiteX4" fmla="*/ 975 w 2338051"/>
                <a:gd name="connsiteY4" fmla="*/ 188091 h 359600"/>
                <a:gd name="connsiteX0" fmla="*/ 63433 w 2400509"/>
                <a:gd name="connsiteY0" fmla="*/ 189650 h 361159"/>
                <a:gd name="connsiteX1" fmla="*/ 1231971 w 2400509"/>
                <a:gd name="connsiteY1" fmla="*/ 1904 h 361159"/>
                <a:gd name="connsiteX2" fmla="*/ 2400509 w 2400509"/>
                <a:gd name="connsiteY2" fmla="*/ 238288 h 361159"/>
                <a:gd name="connsiteX3" fmla="*/ 1056873 w 2400509"/>
                <a:gd name="connsiteY3" fmla="*/ 357940 h 361159"/>
                <a:gd name="connsiteX4" fmla="*/ 63433 w 2400509"/>
                <a:gd name="connsiteY4" fmla="*/ 189650 h 361159"/>
                <a:gd name="connsiteX0" fmla="*/ 66695 w 2335678"/>
                <a:gd name="connsiteY0" fmla="*/ 139450 h 383706"/>
                <a:gd name="connsiteX1" fmla="*/ 1167140 w 2335678"/>
                <a:gd name="connsiteY1" fmla="*/ 19797 h 383706"/>
                <a:gd name="connsiteX2" fmla="*/ 2335678 w 2335678"/>
                <a:gd name="connsiteY2" fmla="*/ 256181 h 383706"/>
                <a:gd name="connsiteX3" fmla="*/ 992042 w 2335678"/>
                <a:gd name="connsiteY3" fmla="*/ 375833 h 383706"/>
                <a:gd name="connsiteX4" fmla="*/ 66695 w 2335678"/>
                <a:gd name="connsiteY4" fmla="*/ 139450 h 383706"/>
                <a:gd name="connsiteX0" fmla="*/ 65970 w 2257132"/>
                <a:gd name="connsiteY0" fmla="*/ 139450 h 383706"/>
                <a:gd name="connsiteX1" fmla="*/ 1166415 w 2257132"/>
                <a:gd name="connsiteY1" fmla="*/ 19797 h 383706"/>
                <a:gd name="connsiteX2" fmla="*/ 2257132 w 2257132"/>
                <a:gd name="connsiteY2" fmla="*/ 256181 h 383706"/>
                <a:gd name="connsiteX3" fmla="*/ 991317 w 2257132"/>
                <a:gd name="connsiteY3" fmla="*/ 375833 h 383706"/>
                <a:gd name="connsiteX4" fmla="*/ 65970 w 2257132"/>
                <a:gd name="connsiteY4" fmla="*/ 139450 h 383706"/>
                <a:gd name="connsiteX0" fmla="*/ 936 w 2192098"/>
                <a:gd name="connsiteY0" fmla="*/ 58469 h 302725"/>
                <a:gd name="connsiteX1" fmla="*/ 1091653 w 2192098"/>
                <a:gd name="connsiteY1" fmla="*/ 6910 h 302725"/>
                <a:gd name="connsiteX2" fmla="*/ 2192098 w 2192098"/>
                <a:gd name="connsiteY2" fmla="*/ 175200 h 302725"/>
                <a:gd name="connsiteX3" fmla="*/ 926283 w 2192098"/>
                <a:gd name="connsiteY3" fmla="*/ 294852 h 302725"/>
                <a:gd name="connsiteX4" fmla="*/ 936 w 2192098"/>
                <a:gd name="connsiteY4" fmla="*/ 58469 h 302725"/>
                <a:gd name="connsiteX0" fmla="*/ 899 w 2221244"/>
                <a:gd name="connsiteY0" fmla="*/ 101530 h 293795"/>
                <a:gd name="connsiteX1" fmla="*/ 1120799 w 2221244"/>
                <a:gd name="connsiteY1" fmla="*/ 1332 h 293795"/>
                <a:gd name="connsiteX2" fmla="*/ 2221244 w 2221244"/>
                <a:gd name="connsiteY2" fmla="*/ 169622 h 293795"/>
                <a:gd name="connsiteX3" fmla="*/ 955429 w 2221244"/>
                <a:gd name="connsiteY3" fmla="*/ 289274 h 293795"/>
                <a:gd name="connsiteX4" fmla="*/ 899 w 2221244"/>
                <a:gd name="connsiteY4" fmla="*/ 101530 h 293795"/>
                <a:gd name="connsiteX0" fmla="*/ 70258 w 2290603"/>
                <a:gd name="connsiteY0" fmla="*/ 141826 h 334091"/>
                <a:gd name="connsiteX1" fmla="*/ 1190158 w 2290603"/>
                <a:gd name="connsiteY1" fmla="*/ 41628 h 334091"/>
                <a:gd name="connsiteX2" fmla="*/ 2290603 w 2290603"/>
                <a:gd name="connsiteY2" fmla="*/ 209918 h 334091"/>
                <a:gd name="connsiteX3" fmla="*/ 1024788 w 2290603"/>
                <a:gd name="connsiteY3" fmla="*/ 329570 h 334091"/>
                <a:gd name="connsiteX4" fmla="*/ 70258 w 2290603"/>
                <a:gd name="connsiteY4" fmla="*/ 141826 h 334091"/>
                <a:gd name="connsiteX0" fmla="*/ 78391 w 2152821"/>
                <a:gd name="connsiteY0" fmla="*/ 124367 h 368623"/>
                <a:gd name="connsiteX1" fmla="*/ 1052376 w 2152821"/>
                <a:gd name="connsiteY1" fmla="*/ 72808 h 368623"/>
                <a:gd name="connsiteX2" fmla="*/ 2152821 w 2152821"/>
                <a:gd name="connsiteY2" fmla="*/ 241098 h 368623"/>
                <a:gd name="connsiteX3" fmla="*/ 887006 w 2152821"/>
                <a:gd name="connsiteY3" fmla="*/ 360750 h 368623"/>
                <a:gd name="connsiteX4" fmla="*/ 78391 w 2152821"/>
                <a:gd name="connsiteY4" fmla="*/ 124367 h 368623"/>
                <a:gd name="connsiteX0" fmla="*/ 109749 w 2184179"/>
                <a:gd name="connsiteY0" fmla="*/ 153828 h 398084"/>
                <a:gd name="connsiteX1" fmla="*/ 1083734 w 2184179"/>
                <a:gd name="connsiteY1" fmla="*/ 102269 h 398084"/>
                <a:gd name="connsiteX2" fmla="*/ 2184179 w 2184179"/>
                <a:gd name="connsiteY2" fmla="*/ 270559 h 398084"/>
                <a:gd name="connsiteX3" fmla="*/ 918364 w 2184179"/>
                <a:gd name="connsiteY3" fmla="*/ 390211 h 398084"/>
                <a:gd name="connsiteX4" fmla="*/ 109749 w 2184179"/>
                <a:gd name="connsiteY4" fmla="*/ 153828 h 398084"/>
                <a:gd name="connsiteX0" fmla="*/ 112785 w 2148305"/>
                <a:gd name="connsiteY0" fmla="*/ 145800 h 421291"/>
                <a:gd name="connsiteX1" fmla="*/ 1047860 w 2148305"/>
                <a:gd name="connsiteY1" fmla="*/ 123424 h 421291"/>
                <a:gd name="connsiteX2" fmla="*/ 2148305 w 2148305"/>
                <a:gd name="connsiteY2" fmla="*/ 291714 h 421291"/>
                <a:gd name="connsiteX3" fmla="*/ 882490 w 2148305"/>
                <a:gd name="connsiteY3" fmla="*/ 411366 h 421291"/>
                <a:gd name="connsiteX4" fmla="*/ 112785 w 2148305"/>
                <a:gd name="connsiteY4" fmla="*/ 145800 h 421291"/>
                <a:gd name="connsiteX0" fmla="*/ 1188 w 2036708"/>
                <a:gd name="connsiteY0" fmla="*/ 69662 h 345153"/>
                <a:gd name="connsiteX1" fmla="*/ 936263 w 2036708"/>
                <a:gd name="connsiteY1" fmla="*/ 8375 h 345153"/>
                <a:gd name="connsiteX2" fmla="*/ 2036708 w 2036708"/>
                <a:gd name="connsiteY2" fmla="*/ 215576 h 345153"/>
                <a:gd name="connsiteX3" fmla="*/ 770893 w 2036708"/>
                <a:gd name="connsiteY3" fmla="*/ 335228 h 345153"/>
                <a:gd name="connsiteX4" fmla="*/ 1188 w 2036708"/>
                <a:gd name="connsiteY4" fmla="*/ 69662 h 345153"/>
                <a:gd name="connsiteX0" fmla="*/ 1188 w 2036708"/>
                <a:gd name="connsiteY0" fmla="*/ 99109 h 374600"/>
                <a:gd name="connsiteX1" fmla="*/ 936263 w 2036708"/>
                <a:gd name="connsiteY1" fmla="*/ 37822 h 374600"/>
                <a:gd name="connsiteX2" fmla="*/ 2036708 w 2036708"/>
                <a:gd name="connsiteY2" fmla="*/ 245023 h 374600"/>
                <a:gd name="connsiteX3" fmla="*/ 770893 w 2036708"/>
                <a:gd name="connsiteY3" fmla="*/ 364675 h 374600"/>
                <a:gd name="connsiteX4" fmla="*/ 1188 w 2036708"/>
                <a:gd name="connsiteY4" fmla="*/ 99109 h 374600"/>
                <a:gd name="connsiteX0" fmla="*/ 77459 w 2112979"/>
                <a:gd name="connsiteY0" fmla="*/ 155201 h 430692"/>
                <a:gd name="connsiteX1" fmla="*/ 1012534 w 2112979"/>
                <a:gd name="connsiteY1" fmla="*/ 93914 h 430692"/>
                <a:gd name="connsiteX2" fmla="*/ 2112979 w 2112979"/>
                <a:gd name="connsiteY2" fmla="*/ 301115 h 430692"/>
                <a:gd name="connsiteX3" fmla="*/ 847164 w 2112979"/>
                <a:gd name="connsiteY3" fmla="*/ 420767 h 430692"/>
                <a:gd name="connsiteX4" fmla="*/ 77459 w 2112979"/>
                <a:gd name="connsiteY4" fmla="*/ 155201 h 430692"/>
                <a:gd name="connsiteX0" fmla="*/ 76228 w 2131203"/>
                <a:gd name="connsiteY0" fmla="*/ 139103 h 393768"/>
                <a:gd name="connsiteX1" fmla="*/ 1030758 w 2131203"/>
                <a:gd name="connsiteY1" fmla="*/ 58361 h 393768"/>
                <a:gd name="connsiteX2" fmla="*/ 2131203 w 2131203"/>
                <a:gd name="connsiteY2" fmla="*/ 265562 h 393768"/>
                <a:gd name="connsiteX3" fmla="*/ 865388 w 2131203"/>
                <a:gd name="connsiteY3" fmla="*/ 385214 h 393768"/>
                <a:gd name="connsiteX4" fmla="*/ 76228 w 2131203"/>
                <a:gd name="connsiteY4" fmla="*/ 139103 h 393768"/>
                <a:gd name="connsiteX0" fmla="*/ 8055 w 2063030"/>
                <a:gd name="connsiteY0" fmla="*/ 170734 h 425399"/>
                <a:gd name="connsiteX1" fmla="*/ 1273870 w 2063030"/>
                <a:gd name="connsiteY1" fmla="*/ 2443 h 425399"/>
                <a:gd name="connsiteX2" fmla="*/ 2063030 w 2063030"/>
                <a:gd name="connsiteY2" fmla="*/ 297193 h 425399"/>
                <a:gd name="connsiteX3" fmla="*/ 797215 w 2063030"/>
                <a:gd name="connsiteY3" fmla="*/ 416845 h 425399"/>
                <a:gd name="connsiteX4" fmla="*/ 8055 w 2063030"/>
                <a:gd name="connsiteY4" fmla="*/ 170734 h 425399"/>
                <a:gd name="connsiteX0" fmla="*/ 50474 w 1463424"/>
                <a:gd name="connsiteY0" fmla="*/ 85405 h 444273"/>
                <a:gd name="connsiteX1" fmla="*/ 674264 w 1463424"/>
                <a:gd name="connsiteY1" fmla="*/ 14391 h 444273"/>
                <a:gd name="connsiteX2" fmla="*/ 1463424 w 1463424"/>
                <a:gd name="connsiteY2" fmla="*/ 309141 h 444273"/>
                <a:gd name="connsiteX3" fmla="*/ 197609 w 1463424"/>
                <a:gd name="connsiteY3" fmla="*/ 428793 h 444273"/>
                <a:gd name="connsiteX4" fmla="*/ 50474 w 1463424"/>
                <a:gd name="connsiteY4" fmla="*/ 85405 h 444273"/>
                <a:gd name="connsiteX0" fmla="*/ 20973 w 1628476"/>
                <a:gd name="connsiteY0" fmla="*/ 265655 h 416446"/>
                <a:gd name="connsiteX1" fmla="*/ 839316 w 1628476"/>
                <a:gd name="connsiteY1" fmla="*/ 87 h 416446"/>
                <a:gd name="connsiteX2" fmla="*/ 1628476 w 1628476"/>
                <a:gd name="connsiteY2" fmla="*/ 294837 h 416446"/>
                <a:gd name="connsiteX3" fmla="*/ 362661 w 1628476"/>
                <a:gd name="connsiteY3" fmla="*/ 414489 h 416446"/>
                <a:gd name="connsiteX4" fmla="*/ 20973 w 1628476"/>
                <a:gd name="connsiteY4" fmla="*/ 265655 h 416446"/>
                <a:gd name="connsiteX0" fmla="*/ 175567 w 1783070"/>
                <a:gd name="connsiteY0" fmla="*/ 265706 h 416497"/>
                <a:gd name="connsiteX1" fmla="*/ 993910 w 1783070"/>
                <a:gd name="connsiteY1" fmla="*/ 138 h 416497"/>
                <a:gd name="connsiteX2" fmla="*/ 1783070 w 1783070"/>
                <a:gd name="connsiteY2" fmla="*/ 294888 h 416497"/>
                <a:gd name="connsiteX3" fmla="*/ 517255 w 1783070"/>
                <a:gd name="connsiteY3" fmla="*/ 414540 h 416497"/>
                <a:gd name="connsiteX4" fmla="*/ 175567 w 1783070"/>
                <a:gd name="connsiteY4" fmla="*/ 265706 h 416497"/>
                <a:gd name="connsiteX0" fmla="*/ 214044 w 1626994"/>
                <a:gd name="connsiteY0" fmla="*/ 190845 h 424694"/>
                <a:gd name="connsiteX1" fmla="*/ 837834 w 1626994"/>
                <a:gd name="connsiteY1" fmla="*/ 3098 h 424694"/>
                <a:gd name="connsiteX2" fmla="*/ 1626994 w 1626994"/>
                <a:gd name="connsiteY2" fmla="*/ 297848 h 424694"/>
                <a:gd name="connsiteX3" fmla="*/ 361179 w 1626994"/>
                <a:gd name="connsiteY3" fmla="*/ 417500 h 424694"/>
                <a:gd name="connsiteX4" fmla="*/ 214044 w 1626994"/>
                <a:gd name="connsiteY4" fmla="*/ 190845 h 424694"/>
                <a:gd name="connsiteX0" fmla="*/ 61850 w 1474800"/>
                <a:gd name="connsiteY0" fmla="*/ 122197 h 356046"/>
                <a:gd name="connsiteX1" fmla="*/ 841283 w 1474800"/>
                <a:gd name="connsiteY1" fmla="*/ 2544 h 356046"/>
                <a:gd name="connsiteX2" fmla="*/ 1474800 w 1474800"/>
                <a:gd name="connsiteY2" fmla="*/ 229200 h 356046"/>
                <a:gd name="connsiteX3" fmla="*/ 208985 w 1474800"/>
                <a:gd name="connsiteY3" fmla="*/ 348852 h 356046"/>
                <a:gd name="connsiteX4" fmla="*/ 61850 w 1474800"/>
                <a:gd name="connsiteY4" fmla="*/ 122197 h 356046"/>
                <a:gd name="connsiteX0" fmla="*/ 54972 w 1302552"/>
                <a:gd name="connsiteY0" fmla="*/ 124327 h 375038"/>
                <a:gd name="connsiteX1" fmla="*/ 834405 w 1302552"/>
                <a:gd name="connsiteY1" fmla="*/ 4674 h 375038"/>
                <a:gd name="connsiteX2" fmla="*/ 1302552 w 1302552"/>
                <a:gd name="connsiteY2" fmla="*/ 279968 h 375038"/>
                <a:gd name="connsiteX3" fmla="*/ 202107 w 1302552"/>
                <a:gd name="connsiteY3" fmla="*/ 350982 h 375038"/>
                <a:gd name="connsiteX4" fmla="*/ 54972 w 1302552"/>
                <a:gd name="connsiteY4" fmla="*/ 124327 h 375038"/>
                <a:gd name="connsiteX0" fmla="*/ 54972 w 1303931"/>
                <a:gd name="connsiteY0" fmla="*/ 120404 h 371115"/>
                <a:gd name="connsiteX1" fmla="*/ 834405 w 1303931"/>
                <a:gd name="connsiteY1" fmla="*/ 751 h 371115"/>
                <a:gd name="connsiteX2" fmla="*/ 1302552 w 1303931"/>
                <a:gd name="connsiteY2" fmla="*/ 276045 h 371115"/>
                <a:gd name="connsiteX3" fmla="*/ 202107 w 1303931"/>
                <a:gd name="connsiteY3" fmla="*/ 347059 h 371115"/>
                <a:gd name="connsiteX4" fmla="*/ 54972 w 1303931"/>
                <a:gd name="connsiteY4" fmla="*/ 120404 h 371115"/>
                <a:gd name="connsiteX0" fmla="*/ 51660 w 1211691"/>
                <a:gd name="connsiteY0" fmla="*/ 125764 h 392158"/>
                <a:gd name="connsiteX1" fmla="*/ 831093 w 1211691"/>
                <a:gd name="connsiteY1" fmla="*/ 6111 h 392158"/>
                <a:gd name="connsiteX2" fmla="*/ 1211691 w 1211691"/>
                <a:gd name="connsiteY2" fmla="*/ 310588 h 392158"/>
                <a:gd name="connsiteX3" fmla="*/ 198795 w 1211691"/>
                <a:gd name="connsiteY3" fmla="*/ 352419 h 392158"/>
                <a:gd name="connsiteX4" fmla="*/ 51660 w 1211691"/>
                <a:gd name="connsiteY4" fmla="*/ 125764 h 392158"/>
                <a:gd name="connsiteX0" fmla="*/ 51660 w 1269122"/>
                <a:gd name="connsiteY0" fmla="*/ 125764 h 392158"/>
                <a:gd name="connsiteX1" fmla="*/ 831093 w 1269122"/>
                <a:gd name="connsiteY1" fmla="*/ 6111 h 392158"/>
                <a:gd name="connsiteX2" fmla="*/ 1211691 w 1269122"/>
                <a:gd name="connsiteY2" fmla="*/ 310588 h 392158"/>
                <a:gd name="connsiteX3" fmla="*/ 198795 w 1269122"/>
                <a:gd name="connsiteY3" fmla="*/ 352419 h 392158"/>
                <a:gd name="connsiteX4" fmla="*/ 51660 w 1269122"/>
                <a:gd name="connsiteY4" fmla="*/ 125764 h 392158"/>
                <a:gd name="connsiteX0" fmla="*/ 51660 w 1269122"/>
                <a:gd name="connsiteY0" fmla="*/ 125764 h 396012"/>
                <a:gd name="connsiteX1" fmla="*/ 831093 w 1269122"/>
                <a:gd name="connsiteY1" fmla="*/ 6111 h 396012"/>
                <a:gd name="connsiteX2" fmla="*/ 1211691 w 1269122"/>
                <a:gd name="connsiteY2" fmla="*/ 310588 h 396012"/>
                <a:gd name="connsiteX3" fmla="*/ 198795 w 1269122"/>
                <a:gd name="connsiteY3" fmla="*/ 352419 h 396012"/>
                <a:gd name="connsiteX4" fmla="*/ 51660 w 1269122"/>
                <a:gd name="connsiteY4" fmla="*/ 125764 h 396012"/>
                <a:gd name="connsiteX0" fmla="*/ 24144 w 1241606"/>
                <a:gd name="connsiteY0" fmla="*/ 125688 h 391776"/>
                <a:gd name="connsiteX1" fmla="*/ 803577 w 1241606"/>
                <a:gd name="connsiteY1" fmla="*/ 6035 h 391776"/>
                <a:gd name="connsiteX2" fmla="*/ 1184175 w 1241606"/>
                <a:gd name="connsiteY2" fmla="*/ 310512 h 391776"/>
                <a:gd name="connsiteX3" fmla="*/ 288011 w 1241606"/>
                <a:gd name="connsiteY3" fmla="*/ 342616 h 391776"/>
                <a:gd name="connsiteX4" fmla="*/ 24144 w 1241606"/>
                <a:gd name="connsiteY4" fmla="*/ 125688 h 391776"/>
                <a:gd name="connsiteX0" fmla="*/ 121420 w 1338882"/>
                <a:gd name="connsiteY0" fmla="*/ 136450 h 402538"/>
                <a:gd name="connsiteX1" fmla="*/ 900853 w 1338882"/>
                <a:gd name="connsiteY1" fmla="*/ 16797 h 402538"/>
                <a:gd name="connsiteX2" fmla="*/ 1281451 w 1338882"/>
                <a:gd name="connsiteY2" fmla="*/ 321274 h 402538"/>
                <a:gd name="connsiteX3" fmla="*/ 385287 w 1338882"/>
                <a:gd name="connsiteY3" fmla="*/ 353378 h 402538"/>
                <a:gd name="connsiteX4" fmla="*/ 121420 w 1338882"/>
                <a:gd name="connsiteY4" fmla="*/ 136450 h 402538"/>
                <a:gd name="connsiteX0" fmla="*/ 115651 w 1372638"/>
                <a:gd name="connsiteY0" fmla="*/ 143324 h 399159"/>
                <a:gd name="connsiteX1" fmla="*/ 933995 w 1372638"/>
                <a:gd name="connsiteY1" fmla="*/ 13943 h 399159"/>
                <a:gd name="connsiteX2" fmla="*/ 1314593 w 1372638"/>
                <a:gd name="connsiteY2" fmla="*/ 318420 h 399159"/>
                <a:gd name="connsiteX3" fmla="*/ 418429 w 1372638"/>
                <a:gd name="connsiteY3" fmla="*/ 350524 h 399159"/>
                <a:gd name="connsiteX4" fmla="*/ 115651 w 1372638"/>
                <a:gd name="connsiteY4" fmla="*/ 143324 h 39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" h="399159">
                  <a:moveTo>
                    <a:pt x="115651" y="143324"/>
                  </a:moveTo>
                  <a:cubicBezTo>
                    <a:pt x="435043" y="-10049"/>
                    <a:pt x="734171" y="-15240"/>
                    <a:pt x="933995" y="13943"/>
                  </a:cubicBezTo>
                  <a:cubicBezTo>
                    <a:pt x="1133819" y="43126"/>
                    <a:pt x="1518874" y="61409"/>
                    <a:pt x="1314593" y="318420"/>
                  </a:cubicBezTo>
                  <a:cubicBezTo>
                    <a:pt x="1197862" y="458699"/>
                    <a:pt x="618253" y="379707"/>
                    <a:pt x="418429" y="350524"/>
                  </a:cubicBezTo>
                  <a:cubicBezTo>
                    <a:pt x="218605" y="321341"/>
                    <a:pt x="-203741" y="296697"/>
                    <a:pt x="115651" y="143324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ADDC1245-8CA8-40B3-9FC9-F164908B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587" y="2251809"/>
              <a:ext cx="1777529" cy="352265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25533CC-1162-4D74-9245-75631964CAEC}"/>
              </a:ext>
            </a:extLst>
          </p:cNvPr>
          <p:cNvGrpSpPr/>
          <p:nvPr/>
        </p:nvGrpSpPr>
        <p:grpSpPr>
          <a:xfrm>
            <a:off x="3963852" y="2356888"/>
            <a:ext cx="2154898" cy="3536782"/>
            <a:chOff x="3963852" y="2356888"/>
            <a:chExt cx="2154898" cy="3536782"/>
          </a:xfrm>
        </p:grpSpPr>
        <p:sp>
          <p:nvSpPr>
            <p:cNvPr id="44" name="Oval 42">
              <a:extLst>
                <a:ext uri="{FF2B5EF4-FFF2-40B4-BE49-F238E27FC236}">
                  <a16:creationId xmlns:a16="http://schemas.microsoft.com/office/drawing/2014/main" xmlns="" id="{80186C30-D331-47DD-948F-7AECF05F709B}"/>
                </a:ext>
              </a:extLst>
            </p:cNvPr>
            <p:cNvSpPr/>
            <p:nvPr/>
          </p:nvSpPr>
          <p:spPr>
            <a:xfrm>
              <a:off x="3970597" y="5200716"/>
              <a:ext cx="2018582" cy="692954"/>
            </a:xfrm>
            <a:custGeom>
              <a:avLst/>
              <a:gdLst>
                <a:gd name="connsiteX0" fmla="*/ 0 w 2337075"/>
                <a:gd name="connsiteY0" fmla="*/ 236384 h 472768"/>
                <a:gd name="connsiteX1" fmla="*/ 1168538 w 2337075"/>
                <a:gd name="connsiteY1" fmla="*/ 0 h 472768"/>
                <a:gd name="connsiteX2" fmla="*/ 2337076 w 2337075"/>
                <a:gd name="connsiteY2" fmla="*/ 236384 h 472768"/>
                <a:gd name="connsiteX3" fmla="*/ 1168538 w 2337075"/>
                <a:gd name="connsiteY3" fmla="*/ 472768 h 472768"/>
                <a:gd name="connsiteX4" fmla="*/ 0 w 2337075"/>
                <a:gd name="connsiteY4" fmla="*/ 236384 h 472768"/>
                <a:gd name="connsiteX0" fmla="*/ 1577 w 2338653"/>
                <a:gd name="connsiteY0" fmla="*/ 236384 h 356259"/>
                <a:gd name="connsiteX1" fmla="*/ 1170115 w 2338653"/>
                <a:gd name="connsiteY1" fmla="*/ 0 h 356259"/>
                <a:gd name="connsiteX2" fmla="*/ 2338653 w 2338653"/>
                <a:gd name="connsiteY2" fmla="*/ 236384 h 356259"/>
                <a:gd name="connsiteX3" fmla="*/ 995017 w 2338653"/>
                <a:gd name="connsiteY3" fmla="*/ 356036 h 356259"/>
                <a:gd name="connsiteX4" fmla="*/ 1577 w 2338653"/>
                <a:gd name="connsiteY4" fmla="*/ 236384 h 356259"/>
                <a:gd name="connsiteX0" fmla="*/ 2670 w 2339746"/>
                <a:gd name="connsiteY0" fmla="*/ 236384 h 402055"/>
                <a:gd name="connsiteX1" fmla="*/ 1171208 w 2339746"/>
                <a:gd name="connsiteY1" fmla="*/ 0 h 402055"/>
                <a:gd name="connsiteX2" fmla="*/ 2339746 w 2339746"/>
                <a:gd name="connsiteY2" fmla="*/ 236384 h 402055"/>
                <a:gd name="connsiteX3" fmla="*/ 996110 w 2339746"/>
                <a:gd name="connsiteY3" fmla="*/ 356036 h 402055"/>
                <a:gd name="connsiteX4" fmla="*/ 2670 w 2339746"/>
                <a:gd name="connsiteY4" fmla="*/ 236384 h 402055"/>
                <a:gd name="connsiteX0" fmla="*/ 975 w 2338051"/>
                <a:gd name="connsiteY0" fmla="*/ 188091 h 359600"/>
                <a:gd name="connsiteX1" fmla="*/ 1169513 w 2338051"/>
                <a:gd name="connsiteY1" fmla="*/ 345 h 359600"/>
                <a:gd name="connsiteX2" fmla="*/ 2338051 w 2338051"/>
                <a:gd name="connsiteY2" fmla="*/ 236729 h 359600"/>
                <a:gd name="connsiteX3" fmla="*/ 994415 w 2338051"/>
                <a:gd name="connsiteY3" fmla="*/ 356381 h 359600"/>
                <a:gd name="connsiteX4" fmla="*/ 975 w 2338051"/>
                <a:gd name="connsiteY4" fmla="*/ 188091 h 359600"/>
                <a:gd name="connsiteX0" fmla="*/ 63433 w 2400509"/>
                <a:gd name="connsiteY0" fmla="*/ 189650 h 361159"/>
                <a:gd name="connsiteX1" fmla="*/ 1231971 w 2400509"/>
                <a:gd name="connsiteY1" fmla="*/ 1904 h 361159"/>
                <a:gd name="connsiteX2" fmla="*/ 2400509 w 2400509"/>
                <a:gd name="connsiteY2" fmla="*/ 238288 h 361159"/>
                <a:gd name="connsiteX3" fmla="*/ 1056873 w 2400509"/>
                <a:gd name="connsiteY3" fmla="*/ 357940 h 361159"/>
                <a:gd name="connsiteX4" fmla="*/ 63433 w 2400509"/>
                <a:gd name="connsiteY4" fmla="*/ 189650 h 361159"/>
                <a:gd name="connsiteX0" fmla="*/ 66695 w 2335678"/>
                <a:gd name="connsiteY0" fmla="*/ 139450 h 383706"/>
                <a:gd name="connsiteX1" fmla="*/ 1167140 w 2335678"/>
                <a:gd name="connsiteY1" fmla="*/ 19797 h 383706"/>
                <a:gd name="connsiteX2" fmla="*/ 2335678 w 2335678"/>
                <a:gd name="connsiteY2" fmla="*/ 256181 h 383706"/>
                <a:gd name="connsiteX3" fmla="*/ 992042 w 2335678"/>
                <a:gd name="connsiteY3" fmla="*/ 375833 h 383706"/>
                <a:gd name="connsiteX4" fmla="*/ 66695 w 2335678"/>
                <a:gd name="connsiteY4" fmla="*/ 139450 h 383706"/>
                <a:gd name="connsiteX0" fmla="*/ 65970 w 2257132"/>
                <a:gd name="connsiteY0" fmla="*/ 139450 h 383706"/>
                <a:gd name="connsiteX1" fmla="*/ 1166415 w 2257132"/>
                <a:gd name="connsiteY1" fmla="*/ 19797 h 383706"/>
                <a:gd name="connsiteX2" fmla="*/ 2257132 w 2257132"/>
                <a:gd name="connsiteY2" fmla="*/ 256181 h 383706"/>
                <a:gd name="connsiteX3" fmla="*/ 991317 w 2257132"/>
                <a:gd name="connsiteY3" fmla="*/ 375833 h 383706"/>
                <a:gd name="connsiteX4" fmla="*/ 65970 w 2257132"/>
                <a:gd name="connsiteY4" fmla="*/ 139450 h 383706"/>
                <a:gd name="connsiteX0" fmla="*/ 936 w 2192098"/>
                <a:gd name="connsiteY0" fmla="*/ 58469 h 302725"/>
                <a:gd name="connsiteX1" fmla="*/ 1091653 w 2192098"/>
                <a:gd name="connsiteY1" fmla="*/ 6910 h 302725"/>
                <a:gd name="connsiteX2" fmla="*/ 2192098 w 2192098"/>
                <a:gd name="connsiteY2" fmla="*/ 175200 h 302725"/>
                <a:gd name="connsiteX3" fmla="*/ 926283 w 2192098"/>
                <a:gd name="connsiteY3" fmla="*/ 294852 h 302725"/>
                <a:gd name="connsiteX4" fmla="*/ 936 w 2192098"/>
                <a:gd name="connsiteY4" fmla="*/ 58469 h 302725"/>
                <a:gd name="connsiteX0" fmla="*/ 899 w 2221244"/>
                <a:gd name="connsiteY0" fmla="*/ 101530 h 293795"/>
                <a:gd name="connsiteX1" fmla="*/ 1120799 w 2221244"/>
                <a:gd name="connsiteY1" fmla="*/ 1332 h 293795"/>
                <a:gd name="connsiteX2" fmla="*/ 2221244 w 2221244"/>
                <a:gd name="connsiteY2" fmla="*/ 169622 h 293795"/>
                <a:gd name="connsiteX3" fmla="*/ 955429 w 2221244"/>
                <a:gd name="connsiteY3" fmla="*/ 289274 h 293795"/>
                <a:gd name="connsiteX4" fmla="*/ 899 w 2221244"/>
                <a:gd name="connsiteY4" fmla="*/ 101530 h 293795"/>
                <a:gd name="connsiteX0" fmla="*/ 70258 w 2290603"/>
                <a:gd name="connsiteY0" fmla="*/ 141826 h 334091"/>
                <a:gd name="connsiteX1" fmla="*/ 1190158 w 2290603"/>
                <a:gd name="connsiteY1" fmla="*/ 41628 h 334091"/>
                <a:gd name="connsiteX2" fmla="*/ 2290603 w 2290603"/>
                <a:gd name="connsiteY2" fmla="*/ 209918 h 334091"/>
                <a:gd name="connsiteX3" fmla="*/ 1024788 w 2290603"/>
                <a:gd name="connsiteY3" fmla="*/ 329570 h 334091"/>
                <a:gd name="connsiteX4" fmla="*/ 70258 w 2290603"/>
                <a:gd name="connsiteY4" fmla="*/ 141826 h 334091"/>
                <a:gd name="connsiteX0" fmla="*/ 78391 w 2152821"/>
                <a:gd name="connsiteY0" fmla="*/ 124367 h 368623"/>
                <a:gd name="connsiteX1" fmla="*/ 1052376 w 2152821"/>
                <a:gd name="connsiteY1" fmla="*/ 72808 h 368623"/>
                <a:gd name="connsiteX2" fmla="*/ 2152821 w 2152821"/>
                <a:gd name="connsiteY2" fmla="*/ 241098 h 368623"/>
                <a:gd name="connsiteX3" fmla="*/ 887006 w 2152821"/>
                <a:gd name="connsiteY3" fmla="*/ 360750 h 368623"/>
                <a:gd name="connsiteX4" fmla="*/ 78391 w 2152821"/>
                <a:gd name="connsiteY4" fmla="*/ 124367 h 368623"/>
                <a:gd name="connsiteX0" fmla="*/ 109749 w 2184179"/>
                <a:gd name="connsiteY0" fmla="*/ 153828 h 398084"/>
                <a:gd name="connsiteX1" fmla="*/ 1083734 w 2184179"/>
                <a:gd name="connsiteY1" fmla="*/ 102269 h 398084"/>
                <a:gd name="connsiteX2" fmla="*/ 2184179 w 2184179"/>
                <a:gd name="connsiteY2" fmla="*/ 270559 h 398084"/>
                <a:gd name="connsiteX3" fmla="*/ 918364 w 2184179"/>
                <a:gd name="connsiteY3" fmla="*/ 390211 h 398084"/>
                <a:gd name="connsiteX4" fmla="*/ 109749 w 2184179"/>
                <a:gd name="connsiteY4" fmla="*/ 153828 h 398084"/>
                <a:gd name="connsiteX0" fmla="*/ 112785 w 2148305"/>
                <a:gd name="connsiteY0" fmla="*/ 145800 h 421291"/>
                <a:gd name="connsiteX1" fmla="*/ 1047860 w 2148305"/>
                <a:gd name="connsiteY1" fmla="*/ 123424 h 421291"/>
                <a:gd name="connsiteX2" fmla="*/ 2148305 w 2148305"/>
                <a:gd name="connsiteY2" fmla="*/ 291714 h 421291"/>
                <a:gd name="connsiteX3" fmla="*/ 882490 w 2148305"/>
                <a:gd name="connsiteY3" fmla="*/ 411366 h 421291"/>
                <a:gd name="connsiteX4" fmla="*/ 112785 w 2148305"/>
                <a:gd name="connsiteY4" fmla="*/ 145800 h 421291"/>
                <a:gd name="connsiteX0" fmla="*/ 1188 w 2036708"/>
                <a:gd name="connsiteY0" fmla="*/ 69662 h 345153"/>
                <a:gd name="connsiteX1" fmla="*/ 936263 w 2036708"/>
                <a:gd name="connsiteY1" fmla="*/ 8375 h 345153"/>
                <a:gd name="connsiteX2" fmla="*/ 2036708 w 2036708"/>
                <a:gd name="connsiteY2" fmla="*/ 215576 h 345153"/>
                <a:gd name="connsiteX3" fmla="*/ 770893 w 2036708"/>
                <a:gd name="connsiteY3" fmla="*/ 335228 h 345153"/>
                <a:gd name="connsiteX4" fmla="*/ 1188 w 2036708"/>
                <a:gd name="connsiteY4" fmla="*/ 69662 h 345153"/>
                <a:gd name="connsiteX0" fmla="*/ 1188 w 2036708"/>
                <a:gd name="connsiteY0" fmla="*/ 99109 h 374600"/>
                <a:gd name="connsiteX1" fmla="*/ 936263 w 2036708"/>
                <a:gd name="connsiteY1" fmla="*/ 37822 h 374600"/>
                <a:gd name="connsiteX2" fmla="*/ 2036708 w 2036708"/>
                <a:gd name="connsiteY2" fmla="*/ 245023 h 374600"/>
                <a:gd name="connsiteX3" fmla="*/ 770893 w 2036708"/>
                <a:gd name="connsiteY3" fmla="*/ 364675 h 374600"/>
                <a:gd name="connsiteX4" fmla="*/ 1188 w 2036708"/>
                <a:gd name="connsiteY4" fmla="*/ 99109 h 374600"/>
                <a:gd name="connsiteX0" fmla="*/ 77459 w 2112979"/>
                <a:gd name="connsiteY0" fmla="*/ 155201 h 430692"/>
                <a:gd name="connsiteX1" fmla="*/ 1012534 w 2112979"/>
                <a:gd name="connsiteY1" fmla="*/ 93914 h 430692"/>
                <a:gd name="connsiteX2" fmla="*/ 2112979 w 2112979"/>
                <a:gd name="connsiteY2" fmla="*/ 301115 h 430692"/>
                <a:gd name="connsiteX3" fmla="*/ 847164 w 2112979"/>
                <a:gd name="connsiteY3" fmla="*/ 420767 h 430692"/>
                <a:gd name="connsiteX4" fmla="*/ 77459 w 2112979"/>
                <a:gd name="connsiteY4" fmla="*/ 155201 h 430692"/>
                <a:gd name="connsiteX0" fmla="*/ 76228 w 2131203"/>
                <a:gd name="connsiteY0" fmla="*/ 139103 h 393768"/>
                <a:gd name="connsiteX1" fmla="*/ 1030758 w 2131203"/>
                <a:gd name="connsiteY1" fmla="*/ 58361 h 393768"/>
                <a:gd name="connsiteX2" fmla="*/ 2131203 w 2131203"/>
                <a:gd name="connsiteY2" fmla="*/ 265562 h 393768"/>
                <a:gd name="connsiteX3" fmla="*/ 865388 w 2131203"/>
                <a:gd name="connsiteY3" fmla="*/ 385214 h 393768"/>
                <a:gd name="connsiteX4" fmla="*/ 76228 w 2131203"/>
                <a:gd name="connsiteY4" fmla="*/ 139103 h 393768"/>
                <a:gd name="connsiteX0" fmla="*/ 75671 w 2082008"/>
                <a:gd name="connsiteY0" fmla="*/ 162967 h 718993"/>
                <a:gd name="connsiteX1" fmla="*/ 1030201 w 2082008"/>
                <a:gd name="connsiteY1" fmla="*/ 82225 h 718993"/>
                <a:gd name="connsiteX2" fmla="*/ 2082008 w 2082008"/>
                <a:gd name="connsiteY2" fmla="*/ 688260 h 718993"/>
                <a:gd name="connsiteX3" fmla="*/ 864831 w 2082008"/>
                <a:gd name="connsiteY3" fmla="*/ 409078 h 718993"/>
                <a:gd name="connsiteX4" fmla="*/ 75671 w 2082008"/>
                <a:gd name="connsiteY4" fmla="*/ 162967 h 718993"/>
                <a:gd name="connsiteX0" fmla="*/ 75671 w 2142816"/>
                <a:gd name="connsiteY0" fmla="*/ 162967 h 718993"/>
                <a:gd name="connsiteX1" fmla="*/ 1030201 w 2142816"/>
                <a:gd name="connsiteY1" fmla="*/ 82225 h 718993"/>
                <a:gd name="connsiteX2" fmla="*/ 2082008 w 2142816"/>
                <a:gd name="connsiteY2" fmla="*/ 688260 h 718993"/>
                <a:gd name="connsiteX3" fmla="*/ 864831 w 2142816"/>
                <a:gd name="connsiteY3" fmla="*/ 409078 h 718993"/>
                <a:gd name="connsiteX4" fmla="*/ 75671 w 2142816"/>
                <a:gd name="connsiteY4" fmla="*/ 162967 h 718993"/>
                <a:gd name="connsiteX0" fmla="*/ 75671 w 2142816"/>
                <a:gd name="connsiteY0" fmla="*/ 162967 h 747650"/>
                <a:gd name="connsiteX1" fmla="*/ 1030201 w 2142816"/>
                <a:gd name="connsiteY1" fmla="*/ 82225 h 747650"/>
                <a:gd name="connsiteX2" fmla="*/ 2082008 w 2142816"/>
                <a:gd name="connsiteY2" fmla="*/ 688260 h 747650"/>
                <a:gd name="connsiteX3" fmla="*/ 864831 w 2142816"/>
                <a:gd name="connsiteY3" fmla="*/ 409078 h 747650"/>
                <a:gd name="connsiteX4" fmla="*/ 75671 w 2142816"/>
                <a:gd name="connsiteY4" fmla="*/ 162967 h 747650"/>
                <a:gd name="connsiteX0" fmla="*/ 75671 w 2299823"/>
                <a:gd name="connsiteY0" fmla="*/ 162967 h 747650"/>
                <a:gd name="connsiteX1" fmla="*/ 1030201 w 2299823"/>
                <a:gd name="connsiteY1" fmla="*/ 82225 h 747650"/>
                <a:gd name="connsiteX2" fmla="*/ 2082008 w 2299823"/>
                <a:gd name="connsiteY2" fmla="*/ 688260 h 747650"/>
                <a:gd name="connsiteX3" fmla="*/ 864831 w 2299823"/>
                <a:gd name="connsiteY3" fmla="*/ 409078 h 747650"/>
                <a:gd name="connsiteX4" fmla="*/ 75671 w 2299823"/>
                <a:gd name="connsiteY4" fmla="*/ 162967 h 747650"/>
                <a:gd name="connsiteX0" fmla="*/ 74795 w 2228259"/>
                <a:gd name="connsiteY0" fmla="*/ 162967 h 747650"/>
                <a:gd name="connsiteX1" fmla="*/ 1029325 w 2228259"/>
                <a:gd name="connsiteY1" fmla="*/ 82225 h 747650"/>
                <a:gd name="connsiteX2" fmla="*/ 2003310 w 2228259"/>
                <a:gd name="connsiteY2" fmla="*/ 688260 h 747650"/>
                <a:gd name="connsiteX3" fmla="*/ 863955 w 2228259"/>
                <a:gd name="connsiteY3" fmla="*/ 409078 h 747650"/>
                <a:gd name="connsiteX4" fmla="*/ 74795 w 2228259"/>
                <a:gd name="connsiteY4" fmla="*/ 162967 h 747650"/>
                <a:gd name="connsiteX0" fmla="*/ 90267 w 2026108"/>
                <a:gd name="connsiteY0" fmla="*/ 167418 h 742215"/>
                <a:gd name="connsiteX1" fmla="*/ 830789 w 2026108"/>
                <a:gd name="connsiteY1" fmla="*/ 76948 h 742215"/>
                <a:gd name="connsiteX2" fmla="*/ 1804774 w 2026108"/>
                <a:gd name="connsiteY2" fmla="*/ 682983 h 742215"/>
                <a:gd name="connsiteX3" fmla="*/ 665419 w 2026108"/>
                <a:gd name="connsiteY3" fmla="*/ 403801 h 742215"/>
                <a:gd name="connsiteX4" fmla="*/ 90267 w 2026108"/>
                <a:gd name="connsiteY4" fmla="*/ 167418 h 742215"/>
                <a:gd name="connsiteX0" fmla="*/ 41 w 1935882"/>
                <a:gd name="connsiteY0" fmla="*/ 119807 h 692617"/>
                <a:gd name="connsiteX1" fmla="*/ 740563 w 1935882"/>
                <a:gd name="connsiteY1" fmla="*/ 29337 h 692617"/>
                <a:gd name="connsiteX2" fmla="*/ 1714548 w 1935882"/>
                <a:gd name="connsiteY2" fmla="*/ 635372 h 692617"/>
                <a:gd name="connsiteX3" fmla="*/ 711380 w 1935882"/>
                <a:gd name="connsiteY3" fmla="*/ 336734 h 692617"/>
                <a:gd name="connsiteX4" fmla="*/ 41 w 1935882"/>
                <a:gd name="connsiteY4" fmla="*/ 119807 h 692617"/>
                <a:gd name="connsiteX0" fmla="*/ 3259 w 1970300"/>
                <a:gd name="connsiteY0" fmla="*/ 42974 h 615784"/>
                <a:gd name="connsiteX1" fmla="*/ 996700 w 1970300"/>
                <a:gd name="connsiteY1" fmla="*/ 49781 h 615784"/>
                <a:gd name="connsiteX2" fmla="*/ 1717766 w 1970300"/>
                <a:gd name="connsiteY2" fmla="*/ 558539 h 615784"/>
                <a:gd name="connsiteX3" fmla="*/ 714598 w 1970300"/>
                <a:gd name="connsiteY3" fmla="*/ 259901 h 615784"/>
                <a:gd name="connsiteX4" fmla="*/ 3259 w 1970300"/>
                <a:gd name="connsiteY4" fmla="*/ 42974 h 615784"/>
                <a:gd name="connsiteX0" fmla="*/ 106343 w 2073384"/>
                <a:gd name="connsiteY0" fmla="*/ 113125 h 685935"/>
                <a:gd name="connsiteX1" fmla="*/ 1099784 w 2073384"/>
                <a:gd name="connsiteY1" fmla="*/ 119932 h 685935"/>
                <a:gd name="connsiteX2" fmla="*/ 1820850 w 2073384"/>
                <a:gd name="connsiteY2" fmla="*/ 628690 h 685935"/>
                <a:gd name="connsiteX3" fmla="*/ 817682 w 2073384"/>
                <a:gd name="connsiteY3" fmla="*/ 330052 h 685935"/>
                <a:gd name="connsiteX4" fmla="*/ 106343 w 2073384"/>
                <a:gd name="connsiteY4" fmla="*/ 113125 h 685935"/>
                <a:gd name="connsiteX0" fmla="*/ 111138 w 2018582"/>
                <a:gd name="connsiteY0" fmla="*/ 110268 h 692954"/>
                <a:gd name="connsiteX1" fmla="*/ 1046213 w 2018582"/>
                <a:gd name="connsiteY1" fmla="*/ 126803 h 692954"/>
                <a:gd name="connsiteX2" fmla="*/ 1767279 w 2018582"/>
                <a:gd name="connsiteY2" fmla="*/ 635561 h 692954"/>
                <a:gd name="connsiteX3" fmla="*/ 764111 w 2018582"/>
                <a:gd name="connsiteY3" fmla="*/ 336923 h 692954"/>
                <a:gd name="connsiteX4" fmla="*/ 111138 w 2018582"/>
                <a:gd name="connsiteY4" fmla="*/ 110268 h 69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582" h="692954">
                  <a:moveTo>
                    <a:pt x="111138" y="110268"/>
                  </a:moveTo>
                  <a:cubicBezTo>
                    <a:pt x="508351" y="-99850"/>
                    <a:pt x="770189" y="39254"/>
                    <a:pt x="1046213" y="126803"/>
                  </a:cubicBezTo>
                  <a:cubicBezTo>
                    <a:pt x="1322237" y="214352"/>
                    <a:pt x="2535764" y="222907"/>
                    <a:pt x="1767279" y="635561"/>
                  </a:cubicBezTo>
                  <a:cubicBezTo>
                    <a:pt x="1368445" y="843933"/>
                    <a:pt x="1040135" y="424472"/>
                    <a:pt x="764111" y="336923"/>
                  </a:cubicBezTo>
                  <a:cubicBezTo>
                    <a:pt x="488087" y="249374"/>
                    <a:pt x="-286075" y="320386"/>
                    <a:pt x="111138" y="110268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E54699DA-F402-44AE-A98B-5AEB922B3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852" y="2356888"/>
              <a:ext cx="2154898" cy="3511685"/>
            </a:xfrm>
            <a:prstGeom prst="rect">
              <a:avLst/>
            </a:prstGeom>
          </p:spPr>
        </p:pic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2EAC7ADD-BFCE-4CA0-9CD8-ACE3E9975DCD}"/>
              </a:ext>
            </a:extLst>
          </p:cNvPr>
          <p:cNvSpPr/>
          <p:nvPr/>
        </p:nvSpPr>
        <p:spPr>
          <a:xfrm>
            <a:off x="3135769" y="5561288"/>
            <a:ext cx="675976" cy="257934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009F9BB-47EA-419D-9166-91A1D9A163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2" t="76785" r="27599" b="9639"/>
          <a:stretch/>
        </p:blipFill>
        <p:spPr>
          <a:xfrm>
            <a:off x="3110673" y="5034960"/>
            <a:ext cx="728057" cy="74360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529ECA3-BF50-41CF-B1AB-532FC3420C94}"/>
              </a:ext>
            </a:extLst>
          </p:cNvPr>
          <p:cNvGrpSpPr/>
          <p:nvPr/>
        </p:nvGrpSpPr>
        <p:grpSpPr>
          <a:xfrm>
            <a:off x="1368594" y="2336928"/>
            <a:ext cx="2144195" cy="3556742"/>
            <a:chOff x="1361849" y="2345921"/>
            <a:chExt cx="2144195" cy="355674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6BBEB974-18D4-4077-B422-2C7C9943A395}"/>
                </a:ext>
              </a:extLst>
            </p:cNvPr>
            <p:cNvSpPr/>
            <p:nvPr/>
          </p:nvSpPr>
          <p:spPr>
            <a:xfrm>
              <a:off x="1361849" y="5508895"/>
              <a:ext cx="2131203" cy="393768"/>
            </a:xfrm>
            <a:custGeom>
              <a:avLst/>
              <a:gdLst>
                <a:gd name="connsiteX0" fmla="*/ 0 w 2337075"/>
                <a:gd name="connsiteY0" fmla="*/ 236384 h 472768"/>
                <a:gd name="connsiteX1" fmla="*/ 1168538 w 2337075"/>
                <a:gd name="connsiteY1" fmla="*/ 0 h 472768"/>
                <a:gd name="connsiteX2" fmla="*/ 2337076 w 2337075"/>
                <a:gd name="connsiteY2" fmla="*/ 236384 h 472768"/>
                <a:gd name="connsiteX3" fmla="*/ 1168538 w 2337075"/>
                <a:gd name="connsiteY3" fmla="*/ 472768 h 472768"/>
                <a:gd name="connsiteX4" fmla="*/ 0 w 2337075"/>
                <a:gd name="connsiteY4" fmla="*/ 236384 h 472768"/>
                <a:gd name="connsiteX0" fmla="*/ 1577 w 2338653"/>
                <a:gd name="connsiteY0" fmla="*/ 236384 h 356259"/>
                <a:gd name="connsiteX1" fmla="*/ 1170115 w 2338653"/>
                <a:gd name="connsiteY1" fmla="*/ 0 h 356259"/>
                <a:gd name="connsiteX2" fmla="*/ 2338653 w 2338653"/>
                <a:gd name="connsiteY2" fmla="*/ 236384 h 356259"/>
                <a:gd name="connsiteX3" fmla="*/ 995017 w 2338653"/>
                <a:gd name="connsiteY3" fmla="*/ 356036 h 356259"/>
                <a:gd name="connsiteX4" fmla="*/ 1577 w 2338653"/>
                <a:gd name="connsiteY4" fmla="*/ 236384 h 356259"/>
                <a:gd name="connsiteX0" fmla="*/ 2670 w 2339746"/>
                <a:gd name="connsiteY0" fmla="*/ 236384 h 402055"/>
                <a:gd name="connsiteX1" fmla="*/ 1171208 w 2339746"/>
                <a:gd name="connsiteY1" fmla="*/ 0 h 402055"/>
                <a:gd name="connsiteX2" fmla="*/ 2339746 w 2339746"/>
                <a:gd name="connsiteY2" fmla="*/ 236384 h 402055"/>
                <a:gd name="connsiteX3" fmla="*/ 996110 w 2339746"/>
                <a:gd name="connsiteY3" fmla="*/ 356036 h 402055"/>
                <a:gd name="connsiteX4" fmla="*/ 2670 w 2339746"/>
                <a:gd name="connsiteY4" fmla="*/ 236384 h 402055"/>
                <a:gd name="connsiteX0" fmla="*/ 975 w 2338051"/>
                <a:gd name="connsiteY0" fmla="*/ 188091 h 359600"/>
                <a:gd name="connsiteX1" fmla="*/ 1169513 w 2338051"/>
                <a:gd name="connsiteY1" fmla="*/ 345 h 359600"/>
                <a:gd name="connsiteX2" fmla="*/ 2338051 w 2338051"/>
                <a:gd name="connsiteY2" fmla="*/ 236729 h 359600"/>
                <a:gd name="connsiteX3" fmla="*/ 994415 w 2338051"/>
                <a:gd name="connsiteY3" fmla="*/ 356381 h 359600"/>
                <a:gd name="connsiteX4" fmla="*/ 975 w 2338051"/>
                <a:gd name="connsiteY4" fmla="*/ 188091 h 359600"/>
                <a:gd name="connsiteX0" fmla="*/ 63433 w 2400509"/>
                <a:gd name="connsiteY0" fmla="*/ 189650 h 361159"/>
                <a:gd name="connsiteX1" fmla="*/ 1231971 w 2400509"/>
                <a:gd name="connsiteY1" fmla="*/ 1904 h 361159"/>
                <a:gd name="connsiteX2" fmla="*/ 2400509 w 2400509"/>
                <a:gd name="connsiteY2" fmla="*/ 238288 h 361159"/>
                <a:gd name="connsiteX3" fmla="*/ 1056873 w 2400509"/>
                <a:gd name="connsiteY3" fmla="*/ 357940 h 361159"/>
                <a:gd name="connsiteX4" fmla="*/ 63433 w 2400509"/>
                <a:gd name="connsiteY4" fmla="*/ 189650 h 361159"/>
                <a:gd name="connsiteX0" fmla="*/ 66695 w 2335678"/>
                <a:gd name="connsiteY0" fmla="*/ 139450 h 383706"/>
                <a:gd name="connsiteX1" fmla="*/ 1167140 w 2335678"/>
                <a:gd name="connsiteY1" fmla="*/ 19797 h 383706"/>
                <a:gd name="connsiteX2" fmla="*/ 2335678 w 2335678"/>
                <a:gd name="connsiteY2" fmla="*/ 256181 h 383706"/>
                <a:gd name="connsiteX3" fmla="*/ 992042 w 2335678"/>
                <a:gd name="connsiteY3" fmla="*/ 375833 h 383706"/>
                <a:gd name="connsiteX4" fmla="*/ 66695 w 2335678"/>
                <a:gd name="connsiteY4" fmla="*/ 139450 h 383706"/>
                <a:gd name="connsiteX0" fmla="*/ 65970 w 2257132"/>
                <a:gd name="connsiteY0" fmla="*/ 139450 h 383706"/>
                <a:gd name="connsiteX1" fmla="*/ 1166415 w 2257132"/>
                <a:gd name="connsiteY1" fmla="*/ 19797 h 383706"/>
                <a:gd name="connsiteX2" fmla="*/ 2257132 w 2257132"/>
                <a:gd name="connsiteY2" fmla="*/ 256181 h 383706"/>
                <a:gd name="connsiteX3" fmla="*/ 991317 w 2257132"/>
                <a:gd name="connsiteY3" fmla="*/ 375833 h 383706"/>
                <a:gd name="connsiteX4" fmla="*/ 65970 w 2257132"/>
                <a:gd name="connsiteY4" fmla="*/ 139450 h 383706"/>
                <a:gd name="connsiteX0" fmla="*/ 936 w 2192098"/>
                <a:gd name="connsiteY0" fmla="*/ 58469 h 302725"/>
                <a:gd name="connsiteX1" fmla="*/ 1091653 w 2192098"/>
                <a:gd name="connsiteY1" fmla="*/ 6910 h 302725"/>
                <a:gd name="connsiteX2" fmla="*/ 2192098 w 2192098"/>
                <a:gd name="connsiteY2" fmla="*/ 175200 h 302725"/>
                <a:gd name="connsiteX3" fmla="*/ 926283 w 2192098"/>
                <a:gd name="connsiteY3" fmla="*/ 294852 h 302725"/>
                <a:gd name="connsiteX4" fmla="*/ 936 w 2192098"/>
                <a:gd name="connsiteY4" fmla="*/ 58469 h 302725"/>
                <a:gd name="connsiteX0" fmla="*/ 899 w 2221244"/>
                <a:gd name="connsiteY0" fmla="*/ 101530 h 293795"/>
                <a:gd name="connsiteX1" fmla="*/ 1120799 w 2221244"/>
                <a:gd name="connsiteY1" fmla="*/ 1332 h 293795"/>
                <a:gd name="connsiteX2" fmla="*/ 2221244 w 2221244"/>
                <a:gd name="connsiteY2" fmla="*/ 169622 h 293795"/>
                <a:gd name="connsiteX3" fmla="*/ 955429 w 2221244"/>
                <a:gd name="connsiteY3" fmla="*/ 289274 h 293795"/>
                <a:gd name="connsiteX4" fmla="*/ 899 w 2221244"/>
                <a:gd name="connsiteY4" fmla="*/ 101530 h 293795"/>
                <a:gd name="connsiteX0" fmla="*/ 70258 w 2290603"/>
                <a:gd name="connsiteY0" fmla="*/ 141826 h 334091"/>
                <a:gd name="connsiteX1" fmla="*/ 1190158 w 2290603"/>
                <a:gd name="connsiteY1" fmla="*/ 41628 h 334091"/>
                <a:gd name="connsiteX2" fmla="*/ 2290603 w 2290603"/>
                <a:gd name="connsiteY2" fmla="*/ 209918 h 334091"/>
                <a:gd name="connsiteX3" fmla="*/ 1024788 w 2290603"/>
                <a:gd name="connsiteY3" fmla="*/ 329570 h 334091"/>
                <a:gd name="connsiteX4" fmla="*/ 70258 w 2290603"/>
                <a:gd name="connsiteY4" fmla="*/ 141826 h 334091"/>
                <a:gd name="connsiteX0" fmla="*/ 78391 w 2152821"/>
                <a:gd name="connsiteY0" fmla="*/ 124367 h 368623"/>
                <a:gd name="connsiteX1" fmla="*/ 1052376 w 2152821"/>
                <a:gd name="connsiteY1" fmla="*/ 72808 h 368623"/>
                <a:gd name="connsiteX2" fmla="*/ 2152821 w 2152821"/>
                <a:gd name="connsiteY2" fmla="*/ 241098 h 368623"/>
                <a:gd name="connsiteX3" fmla="*/ 887006 w 2152821"/>
                <a:gd name="connsiteY3" fmla="*/ 360750 h 368623"/>
                <a:gd name="connsiteX4" fmla="*/ 78391 w 2152821"/>
                <a:gd name="connsiteY4" fmla="*/ 124367 h 368623"/>
                <a:gd name="connsiteX0" fmla="*/ 109749 w 2184179"/>
                <a:gd name="connsiteY0" fmla="*/ 153828 h 398084"/>
                <a:gd name="connsiteX1" fmla="*/ 1083734 w 2184179"/>
                <a:gd name="connsiteY1" fmla="*/ 102269 h 398084"/>
                <a:gd name="connsiteX2" fmla="*/ 2184179 w 2184179"/>
                <a:gd name="connsiteY2" fmla="*/ 270559 h 398084"/>
                <a:gd name="connsiteX3" fmla="*/ 918364 w 2184179"/>
                <a:gd name="connsiteY3" fmla="*/ 390211 h 398084"/>
                <a:gd name="connsiteX4" fmla="*/ 109749 w 2184179"/>
                <a:gd name="connsiteY4" fmla="*/ 153828 h 398084"/>
                <a:gd name="connsiteX0" fmla="*/ 112785 w 2148305"/>
                <a:gd name="connsiteY0" fmla="*/ 145800 h 421291"/>
                <a:gd name="connsiteX1" fmla="*/ 1047860 w 2148305"/>
                <a:gd name="connsiteY1" fmla="*/ 123424 h 421291"/>
                <a:gd name="connsiteX2" fmla="*/ 2148305 w 2148305"/>
                <a:gd name="connsiteY2" fmla="*/ 291714 h 421291"/>
                <a:gd name="connsiteX3" fmla="*/ 882490 w 2148305"/>
                <a:gd name="connsiteY3" fmla="*/ 411366 h 421291"/>
                <a:gd name="connsiteX4" fmla="*/ 112785 w 2148305"/>
                <a:gd name="connsiteY4" fmla="*/ 145800 h 421291"/>
                <a:gd name="connsiteX0" fmla="*/ 1188 w 2036708"/>
                <a:gd name="connsiteY0" fmla="*/ 69662 h 345153"/>
                <a:gd name="connsiteX1" fmla="*/ 936263 w 2036708"/>
                <a:gd name="connsiteY1" fmla="*/ 8375 h 345153"/>
                <a:gd name="connsiteX2" fmla="*/ 2036708 w 2036708"/>
                <a:gd name="connsiteY2" fmla="*/ 215576 h 345153"/>
                <a:gd name="connsiteX3" fmla="*/ 770893 w 2036708"/>
                <a:gd name="connsiteY3" fmla="*/ 335228 h 345153"/>
                <a:gd name="connsiteX4" fmla="*/ 1188 w 2036708"/>
                <a:gd name="connsiteY4" fmla="*/ 69662 h 345153"/>
                <a:gd name="connsiteX0" fmla="*/ 1188 w 2036708"/>
                <a:gd name="connsiteY0" fmla="*/ 99109 h 374600"/>
                <a:gd name="connsiteX1" fmla="*/ 936263 w 2036708"/>
                <a:gd name="connsiteY1" fmla="*/ 37822 h 374600"/>
                <a:gd name="connsiteX2" fmla="*/ 2036708 w 2036708"/>
                <a:gd name="connsiteY2" fmla="*/ 245023 h 374600"/>
                <a:gd name="connsiteX3" fmla="*/ 770893 w 2036708"/>
                <a:gd name="connsiteY3" fmla="*/ 364675 h 374600"/>
                <a:gd name="connsiteX4" fmla="*/ 1188 w 2036708"/>
                <a:gd name="connsiteY4" fmla="*/ 99109 h 374600"/>
                <a:gd name="connsiteX0" fmla="*/ 77459 w 2112979"/>
                <a:gd name="connsiteY0" fmla="*/ 155201 h 430692"/>
                <a:gd name="connsiteX1" fmla="*/ 1012534 w 2112979"/>
                <a:gd name="connsiteY1" fmla="*/ 93914 h 430692"/>
                <a:gd name="connsiteX2" fmla="*/ 2112979 w 2112979"/>
                <a:gd name="connsiteY2" fmla="*/ 301115 h 430692"/>
                <a:gd name="connsiteX3" fmla="*/ 847164 w 2112979"/>
                <a:gd name="connsiteY3" fmla="*/ 420767 h 430692"/>
                <a:gd name="connsiteX4" fmla="*/ 77459 w 2112979"/>
                <a:gd name="connsiteY4" fmla="*/ 155201 h 430692"/>
                <a:gd name="connsiteX0" fmla="*/ 76228 w 2131203"/>
                <a:gd name="connsiteY0" fmla="*/ 139103 h 393768"/>
                <a:gd name="connsiteX1" fmla="*/ 1030758 w 2131203"/>
                <a:gd name="connsiteY1" fmla="*/ 58361 h 393768"/>
                <a:gd name="connsiteX2" fmla="*/ 2131203 w 2131203"/>
                <a:gd name="connsiteY2" fmla="*/ 265562 h 393768"/>
                <a:gd name="connsiteX3" fmla="*/ 865388 w 2131203"/>
                <a:gd name="connsiteY3" fmla="*/ 385214 h 393768"/>
                <a:gd name="connsiteX4" fmla="*/ 76228 w 2131203"/>
                <a:gd name="connsiteY4" fmla="*/ 139103 h 39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1203" h="393768">
                  <a:moveTo>
                    <a:pt x="76228" y="139103"/>
                  </a:moveTo>
                  <a:cubicBezTo>
                    <a:pt x="395620" y="-100198"/>
                    <a:pt x="688262" y="37285"/>
                    <a:pt x="1030758" y="58361"/>
                  </a:cubicBezTo>
                  <a:cubicBezTo>
                    <a:pt x="1373254" y="79437"/>
                    <a:pt x="2131203" y="135011"/>
                    <a:pt x="2131203" y="265562"/>
                  </a:cubicBezTo>
                  <a:cubicBezTo>
                    <a:pt x="2131203" y="396113"/>
                    <a:pt x="1207884" y="406290"/>
                    <a:pt x="865388" y="385214"/>
                  </a:cubicBezTo>
                  <a:cubicBezTo>
                    <a:pt x="522892" y="364138"/>
                    <a:pt x="-243164" y="378404"/>
                    <a:pt x="76228" y="139103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99CDD64-6F0A-4981-B0CC-44E96961A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132" y="2345921"/>
              <a:ext cx="2131912" cy="3511685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32417DB-BB26-4604-9228-3D75774CD4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9"/>
          <a:stretch/>
        </p:blipFill>
        <p:spPr>
          <a:xfrm>
            <a:off x="4994082" y="2356888"/>
            <a:ext cx="1124668" cy="35116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C264BF7-736F-40EB-BA46-E7EB67E29D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b="18929"/>
          <a:stretch/>
        </p:blipFill>
        <p:spPr>
          <a:xfrm>
            <a:off x="755650" y="2205448"/>
            <a:ext cx="4677143" cy="38873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98343AE-CC3E-4C05-AB6B-448A6EF31F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0" b="18929"/>
          <a:stretch/>
        </p:blipFill>
        <p:spPr>
          <a:xfrm>
            <a:off x="5975243" y="2110704"/>
            <a:ext cx="2413106" cy="398212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826B921-48CA-4952-B288-45D58018FA52}"/>
              </a:ext>
            </a:extLst>
          </p:cNvPr>
          <p:cNvGrpSpPr/>
          <p:nvPr/>
        </p:nvGrpSpPr>
        <p:grpSpPr>
          <a:xfrm>
            <a:off x="2282028" y="2215058"/>
            <a:ext cx="3235407" cy="1825146"/>
            <a:chOff x="3928198" y="2215058"/>
            <a:chExt cx="3235407" cy="182514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B420CCB-A295-4673-BE14-2D1A614C3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198" y="2215058"/>
              <a:ext cx="3235407" cy="182514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CC2FB2C-9438-475A-BEC8-083DEA6739A7}"/>
                </a:ext>
              </a:extLst>
            </p:cNvPr>
            <p:cNvSpPr/>
            <p:nvPr/>
          </p:nvSpPr>
          <p:spPr>
            <a:xfrm>
              <a:off x="4428350" y="2753400"/>
              <a:ext cx="268655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Bonjour! </a:t>
              </a:r>
            </a:p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Je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m’appelle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John.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1F5973E-F7EC-4BF6-8A20-EE76C6699F8C}"/>
              </a:ext>
            </a:extLst>
          </p:cNvPr>
          <p:cNvGrpSpPr/>
          <p:nvPr/>
        </p:nvGrpSpPr>
        <p:grpSpPr>
          <a:xfrm>
            <a:off x="5584901" y="3426571"/>
            <a:ext cx="2748539" cy="2530850"/>
            <a:chOff x="869628" y="3231767"/>
            <a:chExt cx="2748539" cy="2530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121B3D91-8E60-4A3D-839A-10B56E115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28" y="3231767"/>
              <a:ext cx="2748539" cy="253085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2F6E1FD0-0805-47E7-B970-6516F8F2EB5D}"/>
                </a:ext>
              </a:extLst>
            </p:cNvPr>
            <p:cNvSpPr/>
            <p:nvPr/>
          </p:nvSpPr>
          <p:spPr>
            <a:xfrm>
              <a:off x="869629" y="4462628"/>
              <a:ext cx="2742518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Bonjour!</a:t>
              </a:r>
            </a:p>
            <a:p>
              <a:pPr algn="ctr"/>
              <a:r>
                <a:rPr lang="en-GB" dirty="0"/>
                <a:t>Je </a:t>
              </a:r>
              <a:r>
                <a:rPr lang="en-GB" dirty="0" err="1"/>
                <a:t>m’appelle</a:t>
              </a:r>
              <a:r>
                <a:rPr lang="en-GB" dirty="0"/>
                <a:t> Rayyan.</a:t>
              </a:r>
            </a:p>
          </p:txBody>
        </p:sp>
      </p:grpSp>
      <p:grpSp>
        <p:nvGrpSpPr>
          <p:cNvPr id="22" name="Border Mask">
            <a:extLst>
              <a:ext uri="{FF2B5EF4-FFF2-40B4-BE49-F238E27FC236}">
                <a16:creationId xmlns:a16="http://schemas.microsoft.com/office/drawing/2014/main" xmlns="" id="{C6021F2D-9E34-4A9C-9EAF-45A13A2469BF}"/>
              </a:ext>
            </a:extLst>
          </p:cNvPr>
          <p:cNvGrpSpPr/>
          <p:nvPr/>
        </p:nvGrpSpPr>
        <p:grpSpPr>
          <a:xfrm>
            <a:off x="0" y="-2"/>
            <a:ext cx="9144000" cy="6858000"/>
            <a:chOff x="0" y="0"/>
            <a:chExt cx="9144000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CB265CEF-1BFA-4304-9F68-70F706E43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5B9F2BFB-C42A-4D62-95E0-9DF45F06A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E3E1E601-5385-45BD-ACDE-6BA88CF9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FEFD9E5E-2E13-4273-B228-0AD05F83C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EF7CAF-2C18-471D-824A-DB43E94BC390}"/>
              </a:ext>
            </a:extLst>
          </p:cNvPr>
          <p:cNvSpPr/>
          <p:nvPr/>
        </p:nvSpPr>
        <p:spPr>
          <a:xfrm>
            <a:off x="2402336" y="697112"/>
            <a:ext cx="433932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Introduce Yourself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8375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022E-16 L 0.02622 1.11022E-1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4.72222E-6 0.0263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4.72222E-6 0.02639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02483 -3.33333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0136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0.3 4.07407E-6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0.3 3.7037E-7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6DB65F9-441A-426C-9A47-A2BE7FD369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5306" b="28382"/>
          <a:stretch/>
        </p:blipFill>
        <p:spPr>
          <a:xfrm>
            <a:off x="367989" y="1873245"/>
            <a:ext cx="8071479" cy="4287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418E2C-0C0E-4BEA-B069-23DA440E31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68" b="15805"/>
          <a:stretch/>
        </p:blipFill>
        <p:spPr>
          <a:xfrm>
            <a:off x="1881290" y="2104265"/>
            <a:ext cx="2155970" cy="4350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E8835B-669E-46C7-B289-2EADE6D1E7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3" r="-1304" b="17932"/>
          <a:stretch/>
        </p:blipFill>
        <p:spPr>
          <a:xfrm>
            <a:off x="4949825" y="2104265"/>
            <a:ext cx="3028425" cy="4240973"/>
          </a:xfrm>
          <a:prstGeom prst="rect">
            <a:avLst/>
          </a:prstGeom>
        </p:spPr>
      </p:pic>
      <p:grpSp>
        <p:nvGrpSpPr>
          <p:cNvPr id="6" name="Border Mask">
            <a:extLst>
              <a:ext uri="{FF2B5EF4-FFF2-40B4-BE49-F238E27FC236}">
                <a16:creationId xmlns:a16="http://schemas.microsoft.com/office/drawing/2014/main" xmlns="" id="{1772FBF2-4253-4029-8FC9-CDA56A77199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B2BC696-3D4F-42AF-8EDA-94D246C16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7293556-74DA-454A-BEF4-7A8665330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046B05A-6475-4A6F-BC42-E58FFA7CE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E06AE13-E44D-4549-B35D-84225DDB3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0BDE387-9349-456B-9039-AC4F5E938C44}"/>
              </a:ext>
            </a:extLst>
          </p:cNvPr>
          <p:cNvSpPr/>
          <p:nvPr/>
        </p:nvSpPr>
        <p:spPr>
          <a:xfrm>
            <a:off x="1815636" y="697112"/>
            <a:ext cx="551272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Comment </a:t>
            </a:r>
            <a:r>
              <a:rPr lang="en-GB" altLang="en-US" sz="4000" b="1" dirty="0" err="1"/>
              <a:t>t’appelles-tu</a:t>
            </a:r>
            <a:r>
              <a:rPr lang="en-GB" altLang="en-US" sz="4000" b="1" dirty="0"/>
              <a:t>?</a:t>
            </a:r>
            <a:endParaRPr lang="en-GB" sz="4000" b="1" dirty="0"/>
          </a:p>
        </p:txBody>
      </p:sp>
      <p:pic>
        <p:nvPicPr>
          <p:cNvPr id="18" name="Comment t’appelles-tu? button">
            <a:extLst>
              <a:ext uri="{FF2B5EF4-FFF2-40B4-BE49-F238E27FC236}">
                <a16:creationId xmlns:a16="http://schemas.microsoft.com/office/drawing/2014/main" xmlns="" id="{7F55913B-A709-4DA3-8C7E-81294F6EC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34" y="9271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mment t'appelles-tu_1">
            <a:hlinkClick r:id="" action="ppaction://media"/>
            <a:extLst>
              <a:ext uri="{FF2B5EF4-FFF2-40B4-BE49-F238E27FC236}">
                <a16:creationId xmlns:a16="http://schemas.microsoft.com/office/drawing/2014/main" xmlns="" id="{272DC50A-295A-45FF-9016-9A6EFD493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1471" y="750887"/>
            <a:ext cx="609601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3C890E9-5500-4947-99FE-7B2500EEF5D9}"/>
              </a:ext>
            </a:extLst>
          </p:cNvPr>
          <p:cNvGrpSpPr/>
          <p:nvPr/>
        </p:nvGrpSpPr>
        <p:grpSpPr>
          <a:xfrm>
            <a:off x="2070376" y="3391343"/>
            <a:ext cx="2376984" cy="2188723"/>
            <a:chOff x="869629" y="3231768"/>
            <a:chExt cx="2376984" cy="218872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697DA6B-445B-4C2F-B719-7384BEA2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29" y="3231768"/>
              <a:ext cx="2376984" cy="218872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DA1155F8-E604-436A-9D06-6DB4CA36E6C1}"/>
                </a:ext>
              </a:extLst>
            </p:cNvPr>
            <p:cNvSpPr/>
            <p:nvPr/>
          </p:nvSpPr>
          <p:spPr>
            <a:xfrm>
              <a:off x="869629" y="4287613"/>
              <a:ext cx="2376984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Bonjour! Comment </a:t>
              </a:r>
              <a:r>
                <a:rPr lang="en-GB" dirty="0" err="1"/>
                <a:t>t’appelles-tu</a:t>
              </a:r>
              <a:r>
                <a:rPr lang="en-GB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717B3A9-9E67-4936-AF3C-AC4637E7561B}"/>
              </a:ext>
            </a:extLst>
          </p:cNvPr>
          <p:cNvGrpSpPr/>
          <p:nvPr/>
        </p:nvGrpSpPr>
        <p:grpSpPr>
          <a:xfrm flipH="1">
            <a:off x="4669930" y="3391343"/>
            <a:ext cx="2376984" cy="2188723"/>
            <a:chOff x="869629" y="3231768"/>
            <a:chExt cx="2376984" cy="21887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300BD004-7544-4543-A076-E565309E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29" y="3231768"/>
              <a:ext cx="2376984" cy="218872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A202A676-0BFD-4CB5-8F07-EB7770FC05F9}"/>
                </a:ext>
              </a:extLst>
            </p:cNvPr>
            <p:cNvSpPr/>
            <p:nvPr/>
          </p:nvSpPr>
          <p:spPr>
            <a:xfrm>
              <a:off x="869629" y="4399125"/>
              <a:ext cx="237698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Je </a:t>
              </a:r>
              <a:r>
                <a:rPr lang="en-GB" dirty="0" err="1"/>
                <a:t>m’appelle</a:t>
              </a:r>
              <a:r>
                <a:rPr lang="en-GB" dirty="0"/>
                <a:t> Lucille.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0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04601 -4.0740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0.04288 -2.22222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0.01857 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ment t'appelles-tu_1">
            <a:hlinkClick r:id="" action="ppaction://media"/>
            <a:extLst>
              <a:ext uri="{FF2B5EF4-FFF2-40B4-BE49-F238E27FC236}">
                <a16:creationId xmlns:a16="http://schemas.microsoft.com/office/drawing/2014/main" xmlns="" id="{272DC50A-295A-45FF-9016-9A6EFD493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1471" y="750887"/>
            <a:ext cx="609601" cy="609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9948C05-2576-43BC-9565-E8850AF43B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9"/>
          <a:stretch/>
        </p:blipFill>
        <p:spPr>
          <a:xfrm>
            <a:off x="755649" y="5148927"/>
            <a:ext cx="7849749" cy="9470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BE02E0A-7E63-4E76-B1E3-0D8D889CCB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27"/>
          <a:stretch/>
        </p:blipFill>
        <p:spPr>
          <a:xfrm>
            <a:off x="755650" y="1898537"/>
            <a:ext cx="7849748" cy="30007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15463F8-61A5-4C00-BA04-AF1EB8E1D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650" y="2487950"/>
            <a:ext cx="7849748" cy="2660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FB8752B-C9F2-4B4B-BA80-18C48CA7BB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-1"/>
          <a:stretch/>
        </p:blipFill>
        <p:spPr>
          <a:xfrm>
            <a:off x="898052" y="1898537"/>
            <a:ext cx="7707346" cy="39912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A9260BA-1B04-40E2-B1FB-988791DA6F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b="10979"/>
          <a:stretch/>
        </p:blipFill>
        <p:spPr>
          <a:xfrm>
            <a:off x="867520" y="2505410"/>
            <a:ext cx="5497551" cy="3590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39D73DE-C906-4358-BB51-8328E699D6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467"/>
          <a:stretch/>
        </p:blipFill>
        <p:spPr>
          <a:xfrm flipH="1">
            <a:off x="5465056" y="2018857"/>
            <a:ext cx="2908027" cy="42165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7819C90-1C15-4539-8D81-3CC03AA005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4" r="-1267" b="18926"/>
          <a:stretch/>
        </p:blipFill>
        <p:spPr>
          <a:xfrm flipH="1">
            <a:off x="1091527" y="2018857"/>
            <a:ext cx="2998903" cy="414203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717B3A9-9E67-4936-AF3C-AC4637E7561B}"/>
              </a:ext>
            </a:extLst>
          </p:cNvPr>
          <p:cNvGrpSpPr/>
          <p:nvPr/>
        </p:nvGrpSpPr>
        <p:grpSpPr>
          <a:xfrm flipH="1">
            <a:off x="4882074" y="3725760"/>
            <a:ext cx="2376984" cy="2188723"/>
            <a:chOff x="869629" y="3231768"/>
            <a:chExt cx="2376984" cy="21887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300BD004-7544-4543-A076-E565309E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29" y="3231768"/>
              <a:ext cx="2376984" cy="218872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A202A676-0BFD-4CB5-8F07-EB7770FC05F9}"/>
                </a:ext>
              </a:extLst>
            </p:cNvPr>
            <p:cNvSpPr/>
            <p:nvPr/>
          </p:nvSpPr>
          <p:spPr>
            <a:xfrm>
              <a:off x="869629" y="4399125"/>
              <a:ext cx="237698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Je </a:t>
              </a:r>
              <a:r>
                <a:rPr lang="en-GB" dirty="0" err="1"/>
                <a:t>m’appelle</a:t>
              </a:r>
              <a:r>
                <a:rPr lang="en-GB" dirty="0"/>
                <a:t> Rayyan.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3C890E9-5500-4947-99FE-7B2500EEF5D9}"/>
              </a:ext>
            </a:extLst>
          </p:cNvPr>
          <p:cNvGrpSpPr/>
          <p:nvPr/>
        </p:nvGrpSpPr>
        <p:grpSpPr>
          <a:xfrm>
            <a:off x="2160412" y="3574915"/>
            <a:ext cx="2376984" cy="2188723"/>
            <a:chOff x="869629" y="3231768"/>
            <a:chExt cx="2376984" cy="218872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697DA6B-445B-4C2F-B719-7384BEA2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29" y="3231768"/>
              <a:ext cx="2376984" cy="218872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DA1155F8-E604-436A-9D06-6DB4CA36E6C1}"/>
                </a:ext>
              </a:extLst>
            </p:cNvPr>
            <p:cNvSpPr/>
            <p:nvPr/>
          </p:nvSpPr>
          <p:spPr>
            <a:xfrm>
              <a:off x="869629" y="4287613"/>
              <a:ext cx="2376984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Bonjour! Comment </a:t>
              </a:r>
              <a:r>
                <a:rPr lang="en-GB" dirty="0" err="1"/>
                <a:t>t’appelles-tu</a:t>
              </a:r>
              <a:r>
                <a:rPr lang="en-GB" dirty="0"/>
                <a:t>?</a:t>
              </a:r>
            </a:p>
          </p:txBody>
        </p:sp>
      </p:grpSp>
      <p:grpSp>
        <p:nvGrpSpPr>
          <p:cNvPr id="6" name="Border Mask">
            <a:extLst>
              <a:ext uri="{FF2B5EF4-FFF2-40B4-BE49-F238E27FC236}">
                <a16:creationId xmlns:a16="http://schemas.microsoft.com/office/drawing/2014/main" xmlns="" id="{1772FBF2-4253-4029-8FC9-CDA56A77199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B2BC696-3D4F-42AF-8EDA-94D246C16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7293556-74DA-454A-BEF4-7A8665330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046B05A-6475-4A6F-BC42-E58FFA7CE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E06AE13-E44D-4549-B35D-84225DDB3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0BDE387-9349-456B-9039-AC4F5E938C44}"/>
              </a:ext>
            </a:extLst>
          </p:cNvPr>
          <p:cNvSpPr/>
          <p:nvPr/>
        </p:nvSpPr>
        <p:spPr>
          <a:xfrm>
            <a:off x="1815636" y="697112"/>
            <a:ext cx="551272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Comment </a:t>
            </a:r>
            <a:r>
              <a:rPr lang="en-GB" altLang="en-US" sz="4000" b="1" dirty="0" err="1"/>
              <a:t>t’appelles-tu</a:t>
            </a:r>
            <a:r>
              <a:rPr lang="en-GB" altLang="en-US" sz="4000" b="1" dirty="0"/>
              <a:t>?</a:t>
            </a:r>
            <a:endParaRPr lang="en-GB" sz="4000" b="1" dirty="0"/>
          </a:p>
        </p:txBody>
      </p:sp>
      <p:pic>
        <p:nvPicPr>
          <p:cNvPr id="18" name="Comment t’appelles-tu? button">
            <a:extLst>
              <a:ext uri="{FF2B5EF4-FFF2-40B4-BE49-F238E27FC236}">
                <a16:creationId xmlns:a16="http://schemas.microsoft.com/office/drawing/2014/main" xmlns="" id="{7F55913B-A709-4DA3-8C7E-81294F6EC6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34" y="9271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86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232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-0.01962 -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01181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-0.00938 -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06059 3.703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L -0.04427 -1.85185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1" y="494776"/>
            <a:ext cx="8719249" cy="6165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939EA8-597E-434A-8EC6-DE5ACE75E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47" y="2193087"/>
            <a:ext cx="7427705" cy="38997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697DA6B-445B-4C2F-B719-7384BEA22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5447" y="3739710"/>
            <a:ext cx="1814034" cy="1533722"/>
          </a:xfrm>
          <a:prstGeom prst="rect">
            <a:avLst/>
          </a:prstGeom>
        </p:spPr>
      </p:pic>
      <p:grpSp>
        <p:nvGrpSpPr>
          <p:cNvPr id="6" name="Border Mask">
            <a:extLst>
              <a:ext uri="{FF2B5EF4-FFF2-40B4-BE49-F238E27FC236}">
                <a16:creationId xmlns:a16="http://schemas.microsoft.com/office/drawing/2014/main" xmlns="" id="{1772FBF2-4253-4029-8FC9-CDA56A77199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B2BC696-3D4F-42AF-8EDA-94D246C16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7293556-74DA-454A-BEF4-7A8665330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046B05A-6475-4A6F-BC42-E58FFA7CE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E06AE13-E44D-4549-B35D-84225DDB3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D97615-D151-4B40-AE33-90FCE4F55AAC}"/>
              </a:ext>
            </a:extLst>
          </p:cNvPr>
          <p:cNvSpPr/>
          <p:nvPr/>
        </p:nvSpPr>
        <p:spPr>
          <a:xfrm>
            <a:off x="755650" y="1414263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Listen carefully to the Meet and Greet Song.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EAE74A-38E7-49AD-835F-C4A7FE507798}"/>
              </a:ext>
            </a:extLst>
          </p:cNvPr>
          <p:cNvSpPr/>
          <p:nvPr/>
        </p:nvSpPr>
        <p:spPr>
          <a:xfrm>
            <a:off x="2144253" y="697112"/>
            <a:ext cx="485549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Meet and Greet Song</a:t>
            </a:r>
            <a:endParaRPr lang="en-GB" sz="4000" b="1" dirty="0"/>
          </a:p>
        </p:txBody>
      </p:sp>
      <p:pic>
        <p:nvPicPr>
          <p:cNvPr id="17" name="Meet and Greet Song button">
            <a:extLst>
              <a:ext uri="{FF2B5EF4-FFF2-40B4-BE49-F238E27FC236}">
                <a16:creationId xmlns:a16="http://schemas.microsoft.com/office/drawing/2014/main" xmlns="" id="{B2B82471-9DD6-4CCB-A88F-A50D8D1DD2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47" y="9271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Whole Class">
            <a:extLst>
              <a:ext uri="{FF2B5EF4-FFF2-40B4-BE49-F238E27FC236}">
                <a16:creationId xmlns:a16="http://schemas.microsoft.com/office/drawing/2014/main" xmlns="" id="{2B2770BB-EDEE-4E19-AED7-EABBFDC9DB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The Meet and Greet Song_1">
            <a:hlinkClick r:id="" action="ppaction://media"/>
            <a:extLst>
              <a:ext uri="{FF2B5EF4-FFF2-40B4-BE49-F238E27FC236}">
                <a16:creationId xmlns:a16="http://schemas.microsoft.com/office/drawing/2014/main" xmlns="" id="{B248BEEF-62E8-4E33-9024-D74F70A49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0722" y="720863"/>
            <a:ext cx="609601" cy="6096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55649" y="4142955"/>
            <a:ext cx="1911179" cy="1606170"/>
            <a:chOff x="755649" y="4142955"/>
            <a:chExt cx="1911179" cy="16061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697DA6B-445B-4C2F-B719-7384BEA2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755649" y="4142955"/>
              <a:ext cx="1911179" cy="160617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86CBEBB-E052-401F-BA71-F102DE4B089C}"/>
                </a:ext>
              </a:extLst>
            </p:cNvPr>
            <p:cNvSpPr/>
            <p:nvPr/>
          </p:nvSpPr>
          <p:spPr>
            <a:xfrm>
              <a:off x="1046634" y="4796206"/>
              <a:ext cx="13292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dirty="0"/>
                <a:t>Je</a:t>
              </a:r>
              <a:br>
                <a:rPr lang="en-GB" altLang="en-US" dirty="0"/>
              </a:br>
              <a:r>
                <a:rPr lang="en-GB" altLang="en-US" dirty="0" err="1"/>
                <a:t>m’appelle</a:t>
              </a:r>
              <a:r>
                <a:rPr lang="en-GB" altLang="en-US" dirty="0"/>
                <a:t>…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97DA6B-445B-4C2F-B719-7384BEA22A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468673" y="3409099"/>
            <a:ext cx="1746423" cy="1467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97DA6B-445B-4C2F-B719-7384BEA22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6305" y="4563766"/>
            <a:ext cx="1772258" cy="14984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697DA6B-445B-4C2F-B719-7384BEA22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60731" y="3719412"/>
            <a:ext cx="1814034" cy="15337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0008" y="3915020"/>
            <a:ext cx="1203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Comment </a:t>
            </a:r>
            <a:r>
              <a:rPr lang="en-GB" dirty="0" err="1"/>
              <a:t>t’appelles</a:t>
            </a:r>
            <a:r>
              <a:rPr lang="en-GB" dirty="0"/>
              <a:t> </a:t>
            </a:r>
            <a:r>
              <a:rPr lang="en-GB" dirty="0" err="1"/>
              <a:t>tu</a:t>
            </a:r>
            <a:r>
              <a:rPr lang="en-GB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438892" y="5334267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Madame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46862" y="4534660"/>
            <a:ext cx="1111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dirty="0"/>
              <a:t>Monsieur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6503" y="4507475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dirty="0"/>
              <a:t>Mademoiselle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16125" y="1441276"/>
            <a:ext cx="3111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dirty="0"/>
              <a:t>Listen out for these phrases: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979590" y="5529542"/>
            <a:ext cx="3408759" cy="744082"/>
            <a:chOff x="4122885" y="5101355"/>
            <a:chExt cx="3408759" cy="744082"/>
          </a:xfrm>
        </p:grpSpPr>
        <p:sp>
          <p:nvSpPr>
            <p:cNvPr id="29" name="Arrow: Chevron 19">
              <a:extLst>
                <a:ext uri="{FF2B5EF4-FFF2-40B4-BE49-F238E27FC236}">
                  <a16:creationId xmlns:a16="http://schemas.microsoft.com/office/drawing/2014/main" xmlns="" id="{2053E9DA-1DDA-4998-A4EE-7BE582BDBF8A}"/>
                </a:ext>
              </a:extLst>
            </p:cNvPr>
            <p:cNvSpPr/>
            <p:nvPr/>
          </p:nvSpPr>
          <p:spPr>
            <a:xfrm>
              <a:off x="4122885" y="5101355"/>
              <a:ext cx="3408759" cy="744082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4455177" y="5130194"/>
              <a:ext cx="28121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Sing along when you have got the hang of it.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8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7" grpId="0"/>
      <p:bldP spid="21" grpId="0"/>
      <p:bldP spid="1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order Mask">
            <a:extLst>
              <a:ext uri="{FF2B5EF4-FFF2-40B4-BE49-F238E27FC236}">
                <a16:creationId xmlns:a16="http://schemas.microsoft.com/office/drawing/2014/main" xmlns="" id="{1772FBF2-4253-4029-8FC9-CDA56A77199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B2BC696-3D4F-42AF-8EDA-94D246C16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7293556-74DA-454A-BEF4-7A8665330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046B05A-6475-4A6F-BC42-E58FFA7CE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E06AE13-E44D-4549-B35D-84225DDB3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30" name="Title 1"/>
          <p:cNvSpPr txBox="1">
            <a:spLocks/>
          </p:cNvSpPr>
          <p:nvPr/>
        </p:nvSpPr>
        <p:spPr>
          <a:xfrm>
            <a:off x="457200" y="720863"/>
            <a:ext cx="8220075" cy="979350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altLang="en-US" dirty="0" smtClean="0"/>
              <a:t>Meet and Greet Activities</a:t>
            </a:r>
            <a:endParaRPr lang="en-GB" altLang="en-US" sz="2700" dirty="0"/>
          </a:p>
        </p:txBody>
      </p:sp>
      <p:pic>
        <p:nvPicPr>
          <p:cNvPr id="31" name="Individual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55650" y="1700213"/>
            <a:ext cx="7632700" cy="4392612"/>
          </a:xfrm>
          <a:prstGeom prst="rect">
            <a:avLst/>
          </a:prstGeom>
          <a:solidFill>
            <a:srgbClr val="BDDC9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" y="1911792"/>
            <a:ext cx="2789238" cy="3944394"/>
          </a:xfrm>
          <a:prstGeom prst="rect">
            <a:avLst/>
          </a:prstGeom>
          <a:ln>
            <a:noFill/>
          </a:ln>
          <a:effectLst>
            <a:outerShdw blurRad="127000" dist="76200" dir="7620000" algn="tl" rotWithShape="0">
              <a:srgbClr val="333333">
                <a:alpha val="2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44" y="1899092"/>
            <a:ext cx="2789238" cy="3944394"/>
          </a:xfrm>
          <a:prstGeom prst="rect">
            <a:avLst/>
          </a:prstGeom>
          <a:ln>
            <a:noFill/>
          </a:ln>
          <a:effectLst>
            <a:outerShdw blurRad="127000" dist="76200" dir="7620000" algn="tl" rotWithShape="0">
              <a:srgbClr val="333333">
                <a:alpha val="2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88" y="1911792"/>
            <a:ext cx="2789238" cy="3944394"/>
          </a:xfrm>
          <a:prstGeom prst="rect">
            <a:avLst/>
          </a:prstGeom>
          <a:ln>
            <a:noFill/>
          </a:ln>
          <a:effectLst>
            <a:outerShdw blurRad="127000" dist="76200" dir="7620000" algn="tl" rotWithShape="0">
              <a:srgbClr val="333333">
                <a:alpha val="2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76" y="1911792"/>
            <a:ext cx="2789238" cy="3944394"/>
          </a:xfrm>
          <a:prstGeom prst="rect">
            <a:avLst/>
          </a:prstGeom>
          <a:ln>
            <a:noFill/>
          </a:ln>
          <a:effectLst>
            <a:outerShdw blurRad="127000" dist="76200" dir="7620000" algn="tl" rotWithShape="0">
              <a:srgbClr val="333333">
                <a:alpha val="2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32" y="1899201"/>
            <a:ext cx="2789238" cy="3944175"/>
          </a:xfrm>
          <a:prstGeom prst="rect">
            <a:avLst/>
          </a:prstGeom>
          <a:ln>
            <a:noFill/>
          </a:ln>
          <a:effectLst>
            <a:outerShdw blurRad="127000" dist="76200" dir="7620000" algn="tl" rotWithShape="0">
              <a:srgbClr val="333333">
                <a:alpha val="2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76" y="1912073"/>
            <a:ext cx="2789238" cy="3943831"/>
          </a:xfrm>
          <a:prstGeom prst="rect">
            <a:avLst/>
          </a:prstGeom>
          <a:ln>
            <a:noFill/>
          </a:ln>
          <a:effectLst>
            <a:outerShdw blurRad="127000" dist="76200" dir="7620000" algn="tl" rotWithShape="0">
              <a:srgbClr val="333333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4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57200" y="485775"/>
            <a:ext cx="8220075" cy="122555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What’s Your Name?</a:t>
            </a:r>
            <a:endParaRPr lang="en-GB" sz="2700" dirty="0">
              <a:latin typeface="+mn-lt"/>
            </a:endParaRPr>
          </a:p>
        </p:txBody>
      </p:sp>
      <p:pic>
        <p:nvPicPr>
          <p:cNvPr id="23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55650" y="1700213"/>
            <a:ext cx="7632700" cy="4392612"/>
          </a:xfrm>
          <a:prstGeom prst="rect">
            <a:avLst/>
          </a:prstGeom>
          <a:solidFill>
            <a:srgbClr val="BDDC9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2" y="2437228"/>
            <a:ext cx="4142428" cy="2929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43" y="2431672"/>
            <a:ext cx="4142427" cy="2929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01" y="2437228"/>
            <a:ext cx="4142427" cy="2929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389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1" y="1603375"/>
            <a:ext cx="8079611" cy="57129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1"/>
          <a:stretch/>
        </p:blipFill>
        <p:spPr>
          <a:xfrm>
            <a:off x="1447800" y="2197100"/>
            <a:ext cx="1964061" cy="4426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20"/>
          <a:stretch/>
        </p:blipFill>
        <p:spPr>
          <a:xfrm>
            <a:off x="5546234" y="2197100"/>
            <a:ext cx="2063950" cy="4483786"/>
          </a:xfrm>
          <a:prstGeom prst="rect">
            <a:avLst/>
          </a:prstGeom>
        </p:spPr>
      </p:pic>
      <p:grpSp>
        <p:nvGrpSpPr>
          <p:cNvPr id="17" name="Border Mask">
            <a:extLst>
              <a:ext uri="{FF2B5EF4-FFF2-40B4-BE49-F238E27FC236}">
                <a16:creationId xmlns:a16="http://schemas.microsoft.com/office/drawing/2014/main" xmlns="" id="{1772FBF2-4253-4029-8FC9-CDA56A77199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B2BC696-3D4F-42AF-8EDA-94D246C16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7293556-74DA-454A-BEF4-7A8665330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046B05A-6475-4A6F-BC42-E58FFA7CE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E06AE13-E44D-4549-B35D-84225DDB3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457200" y="485775"/>
            <a:ext cx="8220075" cy="122555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dirty="0" smtClean="0">
                <a:latin typeface="+mn-lt"/>
              </a:rPr>
              <a:t>Question and Answer</a:t>
            </a:r>
            <a:endParaRPr lang="en-GB" sz="2700" dirty="0">
              <a:latin typeface="+mn-lt"/>
            </a:endParaRPr>
          </a:p>
        </p:txBody>
      </p:sp>
      <p:pic>
        <p:nvPicPr>
          <p:cNvPr id="8" name="Individual Wo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448AB1-961A-4710-9096-9567537A0497}"/>
              </a:ext>
            </a:extLst>
          </p:cNvPr>
          <p:cNvSpPr/>
          <p:nvPr/>
        </p:nvSpPr>
        <p:spPr>
          <a:xfrm>
            <a:off x="755650" y="143750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/>
              <a:t>What is similar between the question sentence and the answer?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102064" y="3634227"/>
            <a:ext cx="2376984" cy="2188723"/>
            <a:chOff x="2102064" y="3634227"/>
            <a:chExt cx="2376984" cy="218872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6697DA6B-445B-4C2F-B719-7384BEA2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102064" y="3634227"/>
              <a:ext cx="2376984" cy="2188723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A1155F8-E604-436A-9D06-6DB4CA36E6C1}"/>
                </a:ext>
              </a:extLst>
            </p:cNvPr>
            <p:cNvSpPr/>
            <p:nvPr/>
          </p:nvSpPr>
          <p:spPr>
            <a:xfrm>
              <a:off x="2102064" y="4690072"/>
              <a:ext cx="2376984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/>
                <a:t>Comment </a:t>
              </a:r>
              <a:r>
                <a:rPr lang="en-GB" dirty="0" smtClean="0"/>
                <a:t/>
              </a:r>
              <a:br>
                <a:rPr lang="en-GB" dirty="0" smtClean="0"/>
              </a:br>
              <a:r>
                <a:rPr lang="en-GB" dirty="0" err="1" smtClean="0"/>
                <a:t>t</a:t>
              </a:r>
              <a:r>
                <a:rPr lang="en-GB" dirty="0" err="1" smtClean="0">
                  <a:solidFill>
                    <a:sysClr val="windowText" lastClr="000000"/>
                  </a:solidFill>
                </a:rPr>
                <a:t>’appelles</a:t>
              </a:r>
              <a:r>
                <a:rPr lang="en-GB" dirty="0" err="1" smtClean="0"/>
                <a:t>-tu</a:t>
              </a:r>
              <a:r>
                <a:rPr lang="en-GB" dirty="0" smtClean="0"/>
                <a:t>?</a:t>
              </a:r>
              <a:endParaRPr lang="en-GB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87759" y="3365482"/>
            <a:ext cx="2376984" cy="2188723"/>
            <a:chOff x="4787759" y="3365482"/>
            <a:chExt cx="2376984" cy="21887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300BD004-7544-4543-A076-E565309E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787759" y="3365482"/>
              <a:ext cx="2376984" cy="218872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A202A676-0BFD-4CB5-8F07-EB7770FC05F9}"/>
                </a:ext>
              </a:extLst>
            </p:cNvPr>
            <p:cNvSpPr/>
            <p:nvPr/>
          </p:nvSpPr>
          <p:spPr>
            <a:xfrm flipH="1">
              <a:off x="4787759" y="4458697"/>
              <a:ext cx="2376984" cy="699404"/>
            </a:xfrm>
            <a:prstGeom prst="rect">
              <a:avLst/>
            </a:prstGeom>
            <a:ln>
              <a:noFill/>
            </a:ln>
          </p:spPr>
          <p:txBody>
            <a:bodyPr wrap="square"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/>
                <a:t>Je </a:t>
              </a:r>
              <a:r>
                <a:rPr lang="en-GB" dirty="0" err="1" smtClean="0"/>
                <a:t>m’</a:t>
              </a:r>
              <a:r>
                <a:rPr lang="en-GB" dirty="0" err="1" smtClean="0">
                  <a:solidFill>
                    <a:sysClr val="windowText" lastClr="000000"/>
                  </a:solidFill>
                </a:rPr>
                <a:t>appelle</a:t>
              </a:r>
              <a:r>
                <a:rPr lang="en-GB" b="1" dirty="0" smtClean="0">
                  <a:solidFill>
                    <a:srgbClr val="2898A8"/>
                  </a:solidFill>
                </a:rPr>
                <a:t/>
              </a:r>
              <a:br>
                <a:rPr lang="en-GB" b="1" dirty="0" smtClean="0">
                  <a:solidFill>
                    <a:srgbClr val="2898A8"/>
                  </a:solidFill>
                </a:rPr>
              </a:br>
              <a:r>
                <a:rPr lang="en-GB" b="1" u="sng" dirty="0" smtClean="0">
                  <a:solidFill>
                    <a:sysClr val="windowText" lastClr="000000"/>
                  </a:solidFill>
                </a:rPr>
                <a:t>                  </a:t>
              </a:r>
              <a:r>
                <a:rPr lang="en-GB" dirty="0" smtClean="0">
                  <a:solidFill>
                    <a:sysClr val="windowText" lastClr="000000"/>
                  </a:solidFill>
                </a:rPr>
                <a:t>.</a:t>
              </a:r>
              <a:endParaRPr lang="en-GB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102062" y="3634226"/>
            <a:ext cx="2376984" cy="2188723"/>
            <a:chOff x="2102064" y="3634227"/>
            <a:chExt cx="2376984" cy="218872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6697DA6B-445B-4C2F-B719-7384BEA2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102064" y="3634227"/>
              <a:ext cx="2376984" cy="218872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DA1155F8-E604-436A-9D06-6DB4CA36E6C1}"/>
                </a:ext>
              </a:extLst>
            </p:cNvPr>
            <p:cNvSpPr/>
            <p:nvPr/>
          </p:nvSpPr>
          <p:spPr>
            <a:xfrm>
              <a:off x="2102064" y="4690072"/>
              <a:ext cx="2376984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/>
                <a:t>Comment </a:t>
              </a:r>
              <a:r>
                <a:rPr lang="en-GB" dirty="0" smtClean="0"/>
                <a:t/>
              </a:r>
              <a:br>
                <a:rPr lang="en-GB" dirty="0" smtClean="0"/>
              </a:br>
              <a:r>
                <a:rPr lang="en-GB" dirty="0" err="1" smtClean="0"/>
                <a:t>t</a:t>
              </a:r>
              <a:r>
                <a:rPr lang="en-GB" dirty="0" err="1" smtClean="0">
                  <a:solidFill>
                    <a:sysClr val="windowText" lastClr="000000"/>
                  </a:solidFill>
                </a:rPr>
                <a:t>’</a:t>
              </a:r>
              <a:r>
                <a:rPr lang="en-GB" b="1" dirty="0" err="1" smtClean="0">
                  <a:solidFill>
                    <a:srgbClr val="2898A8"/>
                  </a:solidFill>
                </a:rPr>
                <a:t>appelles</a:t>
              </a:r>
              <a:r>
                <a:rPr lang="en-GB" dirty="0" err="1" smtClean="0"/>
                <a:t>-tu</a:t>
              </a:r>
              <a:r>
                <a:rPr lang="en-GB" dirty="0" smtClean="0"/>
                <a:t>?</a:t>
              </a:r>
              <a:endParaRPr lang="en-GB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88362" y="3365483"/>
            <a:ext cx="2376984" cy="2188723"/>
            <a:chOff x="4787759" y="3365482"/>
            <a:chExt cx="2376984" cy="218872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00BD004-7544-4543-A076-E565309E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787759" y="3365482"/>
              <a:ext cx="2376984" cy="218872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A202A676-0BFD-4CB5-8F07-EB7770FC05F9}"/>
                </a:ext>
              </a:extLst>
            </p:cNvPr>
            <p:cNvSpPr/>
            <p:nvPr/>
          </p:nvSpPr>
          <p:spPr>
            <a:xfrm flipH="1">
              <a:off x="4787759" y="4458697"/>
              <a:ext cx="2376984" cy="699404"/>
            </a:xfrm>
            <a:prstGeom prst="rect">
              <a:avLst/>
            </a:prstGeom>
            <a:ln>
              <a:noFill/>
            </a:ln>
          </p:spPr>
          <p:txBody>
            <a:bodyPr wrap="square" lIns="0" tIns="72000" rIns="0" bIns="72000">
              <a:spAutoFit/>
            </a:bodyPr>
            <a:lstStyle/>
            <a:p>
              <a:pPr algn="ctr">
                <a:defRPr/>
              </a:pPr>
              <a:r>
                <a:rPr lang="en-GB" dirty="0"/>
                <a:t>Je </a:t>
              </a:r>
              <a:r>
                <a:rPr lang="en-GB" dirty="0" err="1" smtClean="0"/>
                <a:t>m’</a:t>
              </a:r>
              <a:r>
                <a:rPr lang="en-GB" b="1" dirty="0" err="1" smtClean="0">
                  <a:solidFill>
                    <a:srgbClr val="2898A8"/>
                  </a:solidFill>
                </a:rPr>
                <a:t>appelle</a:t>
              </a:r>
              <a:r>
                <a:rPr lang="en-GB" b="1" dirty="0" smtClean="0">
                  <a:solidFill>
                    <a:srgbClr val="2898A8"/>
                  </a:solidFill>
                </a:rPr>
                <a:t/>
              </a:r>
              <a:br>
                <a:rPr lang="en-GB" b="1" dirty="0" smtClean="0">
                  <a:solidFill>
                    <a:srgbClr val="2898A8"/>
                  </a:solidFill>
                </a:rPr>
              </a:br>
              <a:r>
                <a:rPr lang="en-GB" b="1" u="sng" dirty="0" smtClean="0">
                  <a:solidFill>
                    <a:sysClr val="windowText" lastClr="000000"/>
                  </a:solidFill>
                </a:rPr>
                <a:t>                  </a:t>
              </a:r>
              <a:r>
                <a:rPr lang="en-GB" dirty="0" smtClean="0">
                  <a:solidFill>
                    <a:sysClr val="windowText" lastClr="000000"/>
                  </a:solidFill>
                </a:rPr>
                <a:t>.</a:t>
              </a:r>
              <a:endParaRPr lang="en-GB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58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503239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 smtClean="0"/>
              <a:t>To exchange </a:t>
            </a:r>
            <a:r>
              <a:rPr lang="en-GB" dirty="0"/>
              <a:t>names in French.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introduce myself to someone else.</a:t>
            </a:r>
          </a:p>
          <a:p>
            <a:r>
              <a:rPr lang="en-GB" dirty="0">
                <a:latin typeface="Twinkl" pitchFamily="2" charset="0"/>
              </a:rPr>
              <a:t>I can ask another person their name.</a:t>
            </a:r>
          </a:p>
          <a:p>
            <a:r>
              <a:rPr lang="en-GB" dirty="0">
                <a:latin typeface="Twinkl" pitchFamily="2" charset="0"/>
              </a:rPr>
              <a:t>I can use gestures to support my conversation.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3AF7E6-CBB7-475E-A48F-A07DA3B80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2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503233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 smtClean="0"/>
              <a:t>To exchange </a:t>
            </a:r>
            <a:r>
              <a:rPr lang="en-GB" dirty="0"/>
              <a:t>names in French.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introduce myself to someone else.</a:t>
            </a:r>
          </a:p>
          <a:p>
            <a:r>
              <a:rPr lang="en-GB" dirty="0">
                <a:latin typeface="Twinkl" pitchFamily="2" charset="0"/>
              </a:rPr>
              <a:t>I can ask another person their name.</a:t>
            </a:r>
          </a:p>
          <a:p>
            <a:r>
              <a:rPr lang="en-GB" dirty="0">
                <a:latin typeface="Twinkl" pitchFamily="2" charset="0"/>
              </a:rPr>
              <a:t>I can use gestures to support my conversation.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5203803-F747-4961-9309-88F720D65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065"/>
            <a:ext cx="9144000" cy="6081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9B50646-927A-48A5-9438-731018A4D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 b="10156"/>
          <a:stretch/>
        </p:blipFill>
        <p:spPr>
          <a:xfrm>
            <a:off x="493002" y="1891892"/>
            <a:ext cx="8388350" cy="4563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418E2C-0C0E-4BEA-B069-23DA440E31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68" b="15805"/>
          <a:stretch/>
        </p:blipFill>
        <p:spPr>
          <a:xfrm>
            <a:off x="1881290" y="2104265"/>
            <a:ext cx="2155970" cy="435085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DA44DB-5D9D-4F7B-AACA-D7D0186753F7}"/>
              </a:ext>
            </a:extLst>
          </p:cNvPr>
          <p:cNvGrpSpPr/>
          <p:nvPr/>
        </p:nvGrpSpPr>
        <p:grpSpPr>
          <a:xfrm>
            <a:off x="1041456" y="5069585"/>
            <a:ext cx="3835637" cy="744082"/>
            <a:chOff x="1675707" y="313388"/>
            <a:chExt cx="1860200" cy="744080"/>
          </a:xfrm>
          <a:solidFill>
            <a:srgbClr val="00B0F0"/>
          </a:solidFill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xmlns="" id="{2053E9DA-1DDA-4998-A4EE-7BE582BDBF8A}"/>
                </a:ext>
              </a:extLst>
            </p:cNvPr>
            <p:cNvSpPr/>
            <p:nvPr/>
          </p:nvSpPr>
          <p:spPr>
            <a:xfrm flipH="1">
              <a:off x="1675707" y="313388"/>
              <a:ext cx="1860200" cy="744080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Arrow: Chevron 4">
              <a:extLst>
                <a:ext uri="{FF2B5EF4-FFF2-40B4-BE49-F238E27FC236}">
                  <a16:creationId xmlns:a16="http://schemas.microsoft.com/office/drawing/2014/main" xmlns="" id="{E6D5CBC1-4B75-4377-8B8B-F4ABDFCDE9D3}"/>
                </a:ext>
              </a:extLst>
            </p:cNvPr>
            <p:cNvSpPr txBox="1"/>
            <p:nvPr/>
          </p:nvSpPr>
          <p:spPr>
            <a:xfrm>
              <a:off x="1850164" y="313388"/>
              <a:ext cx="1506023" cy="74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dirty="0">
                  <a:latin typeface="Twinkl" pitchFamily="2" charset="0"/>
                </a:rPr>
                <a:t>Talk in your group and think of questions you could ask.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E8835B-669E-46C7-B289-2EADE6D1E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3" r="-1304" b="17932"/>
          <a:stretch/>
        </p:blipFill>
        <p:spPr>
          <a:xfrm>
            <a:off x="4949825" y="2104265"/>
            <a:ext cx="3028425" cy="4240973"/>
          </a:xfrm>
          <a:prstGeom prst="rect">
            <a:avLst/>
          </a:prstGeom>
        </p:spPr>
      </p:pic>
      <p:grpSp>
        <p:nvGrpSpPr>
          <p:cNvPr id="6" name="Border Mask">
            <a:extLst>
              <a:ext uri="{FF2B5EF4-FFF2-40B4-BE49-F238E27FC236}">
                <a16:creationId xmlns:a16="http://schemas.microsoft.com/office/drawing/2014/main" xmlns="" id="{1772FBF2-4253-4029-8FC9-CDA56A77199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B2BC696-3D4F-42AF-8EDA-94D246C16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7293556-74DA-454A-BEF4-7A8665330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046B05A-6475-4A6F-BC42-E58FFA7CE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E06AE13-E44D-4549-B35D-84225DDB3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D97615-D151-4B40-AE33-90FCE4F55AAC}"/>
              </a:ext>
            </a:extLst>
          </p:cNvPr>
          <p:cNvSpPr/>
          <p:nvPr/>
        </p:nvSpPr>
        <p:spPr>
          <a:xfrm>
            <a:off x="755650" y="1276339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There’s a new boy / girl in the school.</a:t>
            </a:r>
            <a:br>
              <a:rPr lang="en-GB" dirty="0"/>
            </a:br>
            <a:r>
              <a:rPr lang="en-GB" altLang="en-US" dirty="0"/>
              <a:t>What would you like to find out about him / her?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EAE74A-38E7-49AD-835F-C4A7FE507798}"/>
              </a:ext>
            </a:extLst>
          </p:cNvPr>
          <p:cNvSpPr/>
          <p:nvPr/>
        </p:nvSpPr>
        <p:spPr>
          <a:xfrm>
            <a:off x="2560232" y="697112"/>
            <a:ext cx="4023537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Asking Questions</a:t>
            </a:r>
            <a:endParaRPr lang="en-GB" sz="4000" b="1" dirty="0"/>
          </a:p>
        </p:txBody>
      </p:sp>
      <p:pic>
        <p:nvPicPr>
          <p:cNvPr id="13" name="Group Work">
            <a:extLst>
              <a:ext uri="{FF2B5EF4-FFF2-40B4-BE49-F238E27FC236}">
                <a16:creationId xmlns:a16="http://schemas.microsoft.com/office/drawing/2014/main" xmlns="" id="{26DDAF62-0318-49BE-BBB9-EA23C6E6B4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342 1.11111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04601 -4.07407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0.04288 -2.22222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0.02865 -4.8148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325C43C-C966-4D1C-BE5B-00A94E0053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" t="371" r="420" b="19912"/>
          <a:stretch/>
        </p:blipFill>
        <p:spPr>
          <a:xfrm flipH="1">
            <a:off x="294237" y="1725910"/>
            <a:ext cx="8555525" cy="48721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AD0BE67-0948-43FB-B506-0876891D52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" t="371" r="420" b="19912"/>
          <a:stretch/>
        </p:blipFill>
        <p:spPr>
          <a:xfrm flipH="1">
            <a:off x="294237" y="1725910"/>
            <a:ext cx="8555525" cy="48721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F5D50F2-4127-40D4-A5BA-49934EB7A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8" t="5833" b="12555"/>
          <a:stretch/>
        </p:blipFill>
        <p:spPr>
          <a:xfrm>
            <a:off x="5957180" y="1981199"/>
            <a:ext cx="2431170" cy="4179689"/>
          </a:xfrm>
          <a:prstGeom prst="rect">
            <a:avLst/>
          </a:prstGeom>
        </p:spPr>
      </p:pic>
      <p:pic>
        <p:nvPicPr>
          <p:cNvPr id="2" name="Je m'appelle_1">
            <a:hlinkClick r:id="" action="ppaction://media"/>
            <a:extLst>
              <a:ext uri="{FF2B5EF4-FFF2-40B4-BE49-F238E27FC236}">
                <a16:creationId xmlns:a16="http://schemas.microsoft.com/office/drawing/2014/main" xmlns="" id="{77C2D379-35C3-44CE-97A7-D42943DC7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0313" y="737716"/>
            <a:ext cx="609601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FAFD588-A892-4061-9683-75922D702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8" t="5833" b="12644"/>
          <a:stretch/>
        </p:blipFill>
        <p:spPr>
          <a:xfrm>
            <a:off x="5957180" y="1981199"/>
            <a:ext cx="2431170" cy="4175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2E2C7AA-14B4-4A9C-965C-E06448D7C2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>
          <a:xfrm>
            <a:off x="-579153" y="2175282"/>
            <a:ext cx="3472882" cy="4422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4A3FA1-C3AF-4BFD-8582-A670853403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r="69572" b="12644"/>
          <a:stretch/>
        </p:blipFill>
        <p:spPr>
          <a:xfrm>
            <a:off x="755650" y="1981199"/>
            <a:ext cx="2322528" cy="41751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215A623-D317-4C5B-8A36-81027C7F9F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" r="69572" b="12644"/>
          <a:stretch/>
        </p:blipFill>
        <p:spPr>
          <a:xfrm>
            <a:off x="755650" y="1981199"/>
            <a:ext cx="2322528" cy="4175126"/>
          </a:xfrm>
          <a:prstGeom prst="rect">
            <a:avLst/>
          </a:prstGeom>
        </p:spPr>
      </p:pic>
      <p:grpSp>
        <p:nvGrpSpPr>
          <p:cNvPr id="25" name="Border Mask">
            <a:extLst>
              <a:ext uri="{FF2B5EF4-FFF2-40B4-BE49-F238E27FC236}">
                <a16:creationId xmlns:a16="http://schemas.microsoft.com/office/drawing/2014/main" xmlns="" id="{5B96778F-010B-488F-BBC4-55DE042C506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737AB87-7E5B-4C26-A6E8-9B6A21E0C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4D31FE4-A856-4BA3-A7CF-CE73A1DD0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CC5C6C9-7569-441F-AE43-89F5EE6EC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D6A189E6-3A80-49F8-80CA-E54C44526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EAE74A-38E7-49AD-835F-C4A7FE507798}"/>
              </a:ext>
            </a:extLst>
          </p:cNvPr>
          <p:cNvSpPr/>
          <p:nvPr/>
        </p:nvSpPr>
        <p:spPr>
          <a:xfrm>
            <a:off x="2907281" y="697112"/>
            <a:ext cx="332943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Je </a:t>
            </a:r>
            <a:r>
              <a:rPr lang="en-GB" altLang="en-US" sz="4000" b="1" dirty="0" err="1"/>
              <a:t>m’appelle</a:t>
            </a:r>
            <a:r>
              <a:rPr lang="en-GB" altLang="en-US" sz="4000" b="1" dirty="0"/>
              <a:t>…</a:t>
            </a:r>
            <a:endParaRPr lang="en-GB" sz="4000" b="1" dirty="0"/>
          </a:p>
        </p:txBody>
      </p:sp>
      <p:pic>
        <p:nvPicPr>
          <p:cNvPr id="13" name="Group Work">
            <a:extLst>
              <a:ext uri="{FF2B5EF4-FFF2-40B4-BE49-F238E27FC236}">
                <a16:creationId xmlns:a16="http://schemas.microsoft.com/office/drawing/2014/main" xmlns="" id="{26DDAF62-0318-49BE-BBB9-EA23C6E6B4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7FB511-FE3B-43F0-A1B3-4BED60917F23}"/>
              </a:ext>
            </a:extLst>
          </p:cNvPr>
          <p:cNvSpPr/>
          <p:nvPr/>
        </p:nvSpPr>
        <p:spPr>
          <a:xfrm>
            <a:off x="1157288" y="701675"/>
            <a:ext cx="1519237" cy="654050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280FF2D4-DDEF-4B3C-99BF-3B0A347C6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0" y="751682"/>
            <a:ext cx="12858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tx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9" name="Play">
            <a:extLst>
              <a:ext uri="{FF2B5EF4-FFF2-40B4-BE49-F238E27FC236}">
                <a16:creationId xmlns:a16="http://schemas.microsoft.com/office/drawing/2014/main" xmlns="" id="{A4689D5E-05FE-4888-BE54-199898211A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Je m'appelle_1 button">
            <a:extLst>
              <a:ext uri="{FF2B5EF4-FFF2-40B4-BE49-F238E27FC236}">
                <a16:creationId xmlns:a16="http://schemas.microsoft.com/office/drawing/2014/main" xmlns="" id="{7B31C74C-F2D1-45D7-94E0-6807046B0B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9271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B7BBE96-A5DE-4C26-8745-B8E1C3C80C3A}"/>
              </a:ext>
            </a:extLst>
          </p:cNvPr>
          <p:cNvGrpSpPr/>
          <p:nvPr/>
        </p:nvGrpSpPr>
        <p:grpSpPr>
          <a:xfrm flipH="1">
            <a:off x="4805261" y="2060367"/>
            <a:ext cx="2784415" cy="1993457"/>
            <a:chOff x="3083211" y="3481764"/>
            <a:chExt cx="2784415" cy="19934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3A1744CC-C2AC-419C-8863-4C5C8651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11" y="3481764"/>
              <a:ext cx="2784415" cy="1993457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5B58554-B32D-4807-A672-00F707B5DC6D}"/>
                </a:ext>
              </a:extLst>
            </p:cNvPr>
            <p:cNvSpPr/>
            <p:nvPr/>
          </p:nvSpPr>
          <p:spPr>
            <a:xfrm>
              <a:off x="3136028" y="4051549"/>
              <a:ext cx="268655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Bonjour!</a:t>
              </a:r>
            </a:p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Je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m’appelle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Luc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09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35469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 m'appelle_1">
            <a:hlinkClick r:id="" action="ppaction://media"/>
            <a:extLst>
              <a:ext uri="{FF2B5EF4-FFF2-40B4-BE49-F238E27FC236}">
                <a16:creationId xmlns:a16="http://schemas.microsoft.com/office/drawing/2014/main" xmlns="" id="{77C2D379-35C3-44CE-97A7-D42943DC7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0313" y="737716"/>
            <a:ext cx="609601" cy="609600"/>
          </a:xfrm>
          <a:prstGeom prst="rect">
            <a:avLst/>
          </a:prstGeom>
        </p:spPr>
      </p:pic>
      <p:grpSp>
        <p:nvGrpSpPr>
          <p:cNvPr id="25" name="Border Mask" hidden="1">
            <a:extLst>
              <a:ext uri="{FF2B5EF4-FFF2-40B4-BE49-F238E27FC236}">
                <a16:creationId xmlns:a16="http://schemas.microsoft.com/office/drawing/2014/main" xmlns="" id="{5B96778F-010B-488F-BBC4-55DE042C506A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737AB87-7E5B-4C26-A6E8-9B6A21E0C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4D31FE4-A856-4BA3-A7CF-CE73A1DD0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CC5C6C9-7569-441F-AE43-89F5EE6EC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D6A189E6-3A80-49F8-80CA-E54C44526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8868E4F-AB1C-40E5-916F-BAAA0B5CE8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4"/>
          <a:stretch/>
        </p:blipFill>
        <p:spPr>
          <a:xfrm>
            <a:off x="755650" y="1983281"/>
            <a:ext cx="8266238" cy="2269433"/>
          </a:xfrm>
          <a:prstGeom prst="rect">
            <a:avLst/>
          </a:prstGeom>
        </p:spPr>
      </p:pic>
      <p:pic>
        <p:nvPicPr>
          <p:cNvPr id="34" name="Picture 33" hidden="1">
            <a:extLst>
              <a:ext uri="{FF2B5EF4-FFF2-40B4-BE49-F238E27FC236}">
                <a16:creationId xmlns:a16="http://schemas.microsoft.com/office/drawing/2014/main" xmlns="" id="{EFD4B7A9-0197-4DE7-BF2A-7EA02F4BAA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09"/>
          <a:stretch/>
        </p:blipFill>
        <p:spPr>
          <a:xfrm>
            <a:off x="755650" y="1979774"/>
            <a:ext cx="7632697" cy="20990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C2A3B6E-AA37-474A-A793-CBE6EE291D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r="10598" b="72173"/>
          <a:stretch/>
        </p:blipFill>
        <p:spPr>
          <a:xfrm>
            <a:off x="2013469" y="1981200"/>
            <a:ext cx="6374881" cy="13252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12449F7-563B-466A-8D66-359055185A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3306443"/>
            <a:ext cx="1514475" cy="7723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38C973D-BE14-49D8-831E-39BDB6E83A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8" b="23857"/>
          <a:stretch/>
        </p:blipFill>
        <p:spPr>
          <a:xfrm>
            <a:off x="755649" y="3152774"/>
            <a:ext cx="7885113" cy="30372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AF02884-9D4C-495C-86C7-E42009622A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9" b="15640"/>
          <a:stretch/>
        </p:blipFill>
        <p:spPr>
          <a:xfrm>
            <a:off x="185229" y="2429395"/>
            <a:ext cx="3081846" cy="381709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A902DA5-F938-4088-A07B-FE032109C21C}"/>
              </a:ext>
            </a:extLst>
          </p:cNvPr>
          <p:cNvGrpSpPr/>
          <p:nvPr/>
        </p:nvGrpSpPr>
        <p:grpSpPr>
          <a:xfrm>
            <a:off x="3614501" y="2429395"/>
            <a:ext cx="2255601" cy="4524779"/>
            <a:chOff x="4571999" y="2429395"/>
            <a:chExt cx="2255601" cy="452477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B17FAFD5-EE03-4478-9504-048230E2B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78" t="8237" r="-53" b="10295"/>
            <a:stretch/>
          </p:blipFill>
          <p:spPr>
            <a:xfrm>
              <a:off x="4571999" y="2802136"/>
              <a:ext cx="2255601" cy="368621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A78D3DB-BF61-4200-9F84-110061605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34" r="-53"/>
            <a:stretch/>
          </p:blipFill>
          <p:spPr>
            <a:xfrm>
              <a:off x="5876927" y="2429395"/>
              <a:ext cx="950673" cy="4524779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E789881-56D9-44A6-B571-44D0E4F8207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9" t="-695" r="15309" b="94087"/>
          <a:stretch/>
        </p:blipFill>
        <p:spPr>
          <a:xfrm>
            <a:off x="4203174" y="2327823"/>
            <a:ext cx="293545" cy="298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E885A4-A35E-4E71-8EAD-76AAD82C74F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9"/>
          <a:stretch/>
        </p:blipFill>
        <p:spPr>
          <a:xfrm>
            <a:off x="8396114" y="2088000"/>
            <a:ext cx="3426298" cy="4158492"/>
          </a:xfrm>
          <a:prstGeom prst="rect">
            <a:avLst/>
          </a:prstGeom>
        </p:spPr>
      </p:pic>
      <p:grpSp>
        <p:nvGrpSpPr>
          <p:cNvPr id="40" name="Border Mask">
            <a:extLst>
              <a:ext uri="{FF2B5EF4-FFF2-40B4-BE49-F238E27FC236}">
                <a16:creationId xmlns:a16="http://schemas.microsoft.com/office/drawing/2014/main" xmlns="" id="{D1772D28-A76E-462D-AC2C-258A2D3D7483}"/>
              </a:ext>
            </a:extLst>
          </p:cNvPr>
          <p:cNvGrpSpPr/>
          <p:nvPr/>
        </p:nvGrpSpPr>
        <p:grpSpPr>
          <a:xfrm>
            <a:off x="0" y="-2"/>
            <a:ext cx="9144000" cy="6858000"/>
            <a:chOff x="0" y="0"/>
            <a:chExt cx="9144000" cy="6858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0A39616D-C553-4F9D-B9A1-78EAED219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D1ECC5D4-24C0-4568-8B8C-3D514F12F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0EB3BFC0-CB98-462D-AF27-B76DF13B4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C981F3A8-1904-47F4-B940-A18C64460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EAE74A-38E7-49AD-835F-C4A7FE507798}"/>
              </a:ext>
            </a:extLst>
          </p:cNvPr>
          <p:cNvSpPr/>
          <p:nvPr/>
        </p:nvSpPr>
        <p:spPr>
          <a:xfrm>
            <a:off x="2907281" y="697112"/>
            <a:ext cx="332943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Je </a:t>
            </a:r>
            <a:r>
              <a:rPr lang="en-GB" altLang="en-US" sz="4000" b="1" dirty="0" err="1"/>
              <a:t>m’appelle</a:t>
            </a:r>
            <a:r>
              <a:rPr lang="en-GB" altLang="en-US" sz="4000" b="1" dirty="0"/>
              <a:t>…</a:t>
            </a:r>
            <a:endParaRPr lang="en-GB" sz="4000" b="1" dirty="0"/>
          </a:p>
        </p:txBody>
      </p:sp>
      <p:pic>
        <p:nvPicPr>
          <p:cNvPr id="13" name="Group Work">
            <a:extLst>
              <a:ext uri="{FF2B5EF4-FFF2-40B4-BE49-F238E27FC236}">
                <a16:creationId xmlns:a16="http://schemas.microsoft.com/office/drawing/2014/main" xmlns="" id="{26DDAF62-0318-49BE-BBB9-EA23C6E6B4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pic>
        <p:nvPicPr>
          <p:cNvPr id="10" name="Je m'appelle_1 button">
            <a:extLst>
              <a:ext uri="{FF2B5EF4-FFF2-40B4-BE49-F238E27FC236}">
                <a16:creationId xmlns:a16="http://schemas.microsoft.com/office/drawing/2014/main" xmlns="" id="{7B31C74C-F2D1-45D7-94E0-6807046B0B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9271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376EC31-B234-4235-91E1-209066B18DEA}"/>
              </a:ext>
            </a:extLst>
          </p:cNvPr>
          <p:cNvGrpSpPr/>
          <p:nvPr/>
        </p:nvGrpSpPr>
        <p:grpSpPr>
          <a:xfrm>
            <a:off x="3358328" y="2060367"/>
            <a:ext cx="2784415" cy="1993457"/>
            <a:chOff x="3083211" y="3481764"/>
            <a:chExt cx="2784415" cy="1993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B837FA3-F974-4178-8C11-1230CC96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11" y="3481764"/>
              <a:ext cx="2784415" cy="199345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78C50DAE-F185-44A9-8CAF-E3752B322284}"/>
                </a:ext>
              </a:extLst>
            </p:cNvPr>
            <p:cNvSpPr/>
            <p:nvPr/>
          </p:nvSpPr>
          <p:spPr>
            <a:xfrm>
              <a:off x="3136028" y="4051549"/>
              <a:ext cx="268655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Bonjour!</a:t>
              </a:r>
            </a:p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Je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m’appelle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Alliyah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0441 3.7037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2517 2.59259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-4.44444E-6 0.00046 C 0.01719 -0.00764 0.029 -0.01273 0.04636 -0.0125 C 0.06546 -0.01111 0.06303 -0.00856 0.07448 0.00232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-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-0.01372 1.48148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-0.354 1.11111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FBD34A-C715-4DEA-854D-5BE75E15ED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0426" r="36353" b="18373"/>
          <a:stretch/>
        </p:blipFill>
        <p:spPr>
          <a:xfrm>
            <a:off x="3316143" y="1981200"/>
            <a:ext cx="2555304" cy="41116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34BB6FA-89C8-439E-B03C-04D876A54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r="-2100" b="44444"/>
          <a:stretch/>
        </p:blipFill>
        <p:spPr>
          <a:xfrm>
            <a:off x="3316142" y="2112327"/>
            <a:ext cx="3658565" cy="39804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CF376F8-900A-413A-8705-9B1770E108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4" r="43734" b="36299"/>
          <a:stretch/>
        </p:blipFill>
        <p:spPr>
          <a:xfrm>
            <a:off x="755650" y="1984758"/>
            <a:ext cx="2560493" cy="41080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AE1DC88-035F-4DE0-A8A9-5D31A36363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b="44460"/>
          <a:stretch/>
        </p:blipFill>
        <p:spPr>
          <a:xfrm>
            <a:off x="754789" y="2265074"/>
            <a:ext cx="2075959" cy="382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28936C-D80E-4107-B92F-0000E7E6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8" t="7113" r="12347"/>
          <a:stretch/>
        </p:blipFill>
        <p:spPr>
          <a:xfrm>
            <a:off x="5871447" y="1987483"/>
            <a:ext cx="2516042" cy="41047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3764800-F466-4186-A359-42668AFA9A1F}"/>
              </a:ext>
            </a:extLst>
          </p:cNvPr>
          <p:cNvGrpSpPr/>
          <p:nvPr/>
        </p:nvGrpSpPr>
        <p:grpSpPr>
          <a:xfrm flipH="1">
            <a:off x="869629" y="3290168"/>
            <a:ext cx="2376984" cy="2188723"/>
            <a:chOff x="869629" y="3231768"/>
            <a:chExt cx="2376984" cy="218872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486CAEB2-7305-45EF-B98A-47A7F5F74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29" y="3231768"/>
              <a:ext cx="2376984" cy="2188723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96F57805-68FA-460E-8100-985899D094EF}"/>
                </a:ext>
              </a:extLst>
            </p:cNvPr>
            <p:cNvSpPr/>
            <p:nvPr/>
          </p:nvSpPr>
          <p:spPr>
            <a:xfrm>
              <a:off x="869629" y="4198405"/>
              <a:ext cx="2376984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Je </a:t>
              </a:r>
              <a:r>
                <a:rPr lang="en-GB" dirty="0" err="1"/>
                <a:t>m’appelle</a:t>
              </a:r>
              <a:r>
                <a:rPr lang="en-GB" dirty="0"/>
                <a:t> Mademoiselle </a:t>
              </a:r>
              <a:r>
                <a:rPr lang="en-GB" dirty="0" err="1"/>
                <a:t>Fleurot</a:t>
              </a:r>
              <a:r>
                <a:rPr lang="en-GB" dirty="0"/>
                <a:t>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DA096A9-ABEB-4B53-9FE6-49C1B3F42F8F}"/>
              </a:ext>
            </a:extLst>
          </p:cNvPr>
          <p:cNvGrpSpPr/>
          <p:nvPr/>
        </p:nvGrpSpPr>
        <p:grpSpPr>
          <a:xfrm>
            <a:off x="3397577" y="2942651"/>
            <a:ext cx="2376984" cy="2188723"/>
            <a:chOff x="869629" y="3231768"/>
            <a:chExt cx="2376984" cy="218872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983175E6-3C53-4727-B393-0128AAB68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29" y="3231768"/>
              <a:ext cx="2376984" cy="2188723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7EA9399E-7E8A-42DA-88BB-0C928347C42A}"/>
                </a:ext>
              </a:extLst>
            </p:cNvPr>
            <p:cNvSpPr/>
            <p:nvPr/>
          </p:nvSpPr>
          <p:spPr>
            <a:xfrm>
              <a:off x="869629" y="4198405"/>
              <a:ext cx="2376984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Je </a:t>
              </a:r>
              <a:r>
                <a:rPr lang="en-GB" dirty="0" err="1"/>
                <a:t>m’appelle</a:t>
              </a:r>
              <a:r>
                <a:rPr lang="en-GB" dirty="0"/>
                <a:t/>
              </a:r>
              <a:br>
                <a:rPr lang="en-GB" dirty="0"/>
              </a:br>
              <a:r>
                <a:rPr lang="en-GB" dirty="0"/>
                <a:t>Monsieur Durand.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A8606B4-F968-48A7-AA31-CD0D08F970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22"/>
          <a:stretch/>
        </p:blipFill>
        <p:spPr>
          <a:xfrm>
            <a:off x="6309883" y="2112328"/>
            <a:ext cx="1634606" cy="397989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FD22B3D-9F7C-4C88-B15E-337C3AD53149}"/>
              </a:ext>
            </a:extLst>
          </p:cNvPr>
          <p:cNvGrpSpPr/>
          <p:nvPr/>
        </p:nvGrpSpPr>
        <p:grpSpPr>
          <a:xfrm>
            <a:off x="5938694" y="3162443"/>
            <a:ext cx="2376984" cy="2188723"/>
            <a:chOff x="869629" y="3231768"/>
            <a:chExt cx="2376984" cy="218872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D47B146E-BAE8-481F-B1C5-6C33D0CFD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29" y="3231768"/>
              <a:ext cx="2376984" cy="2188723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5925191E-6109-4531-AA26-8688740EF586}"/>
                </a:ext>
              </a:extLst>
            </p:cNvPr>
            <p:cNvSpPr/>
            <p:nvPr/>
          </p:nvSpPr>
          <p:spPr>
            <a:xfrm>
              <a:off x="869629" y="4198405"/>
              <a:ext cx="2376984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Je </a:t>
              </a:r>
              <a:r>
                <a:rPr lang="en-GB" dirty="0" err="1"/>
                <a:t>m’appelle</a:t>
              </a:r>
              <a:r>
                <a:rPr lang="en-GB" dirty="0"/>
                <a:t/>
              </a:r>
              <a:br>
                <a:rPr lang="en-GB" dirty="0"/>
              </a:br>
              <a:r>
                <a:rPr lang="en-GB" dirty="0"/>
                <a:t>Madame </a:t>
              </a:r>
              <a:r>
                <a:rPr lang="en-GB" dirty="0" err="1"/>
                <a:t>Cassou</a:t>
              </a:r>
              <a:r>
                <a:rPr lang="en-GB" dirty="0"/>
                <a:t>.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20658E8-8EB4-4717-8752-6C08D5B979C5}"/>
              </a:ext>
            </a:extLst>
          </p:cNvPr>
          <p:cNvCxnSpPr/>
          <p:nvPr/>
        </p:nvCxnSpPr>
        <p:spPr>
          <a:xfrm>
            <a:off x="3316144" y="1981916"/>
            <a:ext cx="0" cy="41109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30DF592-9909-41B2-BDD0-9A72B67FC855}"/>
              </a:ext>
            </a:extLst>
          </p:cNvPr>
          <p:cNvCxnSpPr/>
          <p:nvPr/>
        </p:nvCxnSpPr>
        <p:spPr>
          <a:xfrm>
            <a:off x="5871452" y="1981916"/>
            <a:ext cx="0" cy="41109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Border Mask">
            <a:extLst>
              <a:ext uri="{FF2B5EF4-FFF2-40B4-BE49-F238E27FC236}">
                <a16:creationId xmlns:a16="http://schemas.microsoft.com/office/drawing/2014/main" xmlns="" id="{FDC79DAB-14FD-43A9-B4D0-121E22C7B3A5}"/>
              </a:ext>
            </a:extLst>
          </p:cNvPr>
          <p:cNvGrpSpPr/>
          <p:nvPr/>
        </p:nvGrpSpPr>
        <p:grpSpPr>
          <a:xfrm>
            <a:off x="0" y="-2"/>
            <a:ext cx="9144000" cy="6858000"/>
            <a:chOff x="0" y="0"/>
            <a:chExt cx="9144000" cy="6858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B5570553-DB54-4C6D-AB16-E97873008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C8B728B1-9C1F-4598-B13F-E08EF5558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36180EFA-CBC4-4918-ACEA-D51326836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6EA1988D-9C5B-4F1D-80D2-6E2C980D7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956DA02-3BAC-4A02-B927-9FDCADD32DE1}"/>
              </a:ext>
            </a:extLst>
          </p:cNvPr>
          <p:cNvSpPr/>
          <p:nvPr/>
        </p:nvSpPr>
        <p:spPr>
          <a:xfrm>
            <a:off x="2016813" y="697112"/>
            <a:ext cx="511037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Saying Adults’ Names</a:t>
            </a:r>
            <a:endParaRPr lang="en-GB" sz="4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448AB1-961A-4710-9096-9567537A0497}"/>
              </a:ext>
            </a:extLst>
          </p:cNvPr>
          <p:cNvSpPr/>
          <p:nvPr/>
        </p:nvSpPr>
        <p:spPr>
          <a:xfrm>
            <a:off x="755650" y="143750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Which words do you need for saying an adult’s name?</a:t>
            </a:r>
          </a:p>
        </p:txBody>
      </p:sp>
    </p:spTree>
    <p:extLst>
      <p:ext uri="{BB962C8B-B14F-4D97-AF65-F5344CB8AC3E}">
        <p14:creationId xmlns:p14="http://schemas.microsoft.com/office/powerpoint/2010/main" val="391239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BF3FD7-4612-445A-8D4E-331D34D544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b="10553"/>
          <a:stretch/>
        </p:blipFill>
        <p:spPr>
          <a:xfrm>
            <a:off x="762000" y="1981198"/>
            <a:ext cx="7626350" cy="4111623"/>
          </a:xfrm>
          <a:prstGeom prst="rect">
            <a:avLst/>
          </a:prstGeom>
        </p:spPr>
      </p:pic>
      <p:pic>
        <p:nvPicPr>
          <p:cNvPr id="3" name="Madame_1">
            <a:hlinkClick r:id="" action="ppaction://media"/>
            <a:extLst>
              <a:ext uri="{FF2B5EF4-FFF2-40B4-BE49-F238E27FC236}">
                <a16:creationId xmlns:a16="http://schemas.microsoft.com/office/drawing/2014/main" xmlns="" id="{08A80B3C-4040-4D43-970D-A1FC4DAF4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312" y="75088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02098A-8029-4F39-BE50-0051E954C1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3685"/>
          <a:stretch/>
        </p:blipFill>
        <p:spPr>
          <a:xfrm>
            <a:off x="5817002" y="2580970"/>
            <a:ext cx="1953192" cy="1459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ED3093-37DB-4A5F-BBE6-C622535EC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51" y="2818826"/>
            <a:ext cx="2441875" cy="115595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3D2312B6-A4EE-40CB-8017-C63D967533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56"/>
          <a:stretch/>
        </p:blipFill>
        <p:spPr>
          <a:xfrm flipH="1">
            <a:off x="4267269" y="3167746"/>
            <a:ext cx="3400730" cy="213297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B2E118BF-25A1-4761-95E9-3DD0D0EED554}"/>
              </a:ext>
            </a:extLst>
          </p:cNvPr>
          <p:cNvGrpSpPr/>
          <p:nvPr/>
        </p:nvGrpSpPr>
        <p:grpSpPr>
          <a:xfrm>
            <a:off x="751437" y="1984758"/>
            <a:ext cx="7636913" cy="4111625"/>
            <a:chOff x="751437" y="1984758"/>
            <a:chExt cx="7636913" cy="4111625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4E857C2B-25B9-4456-8C10-93AB0E934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1" t="52097" r="23560" b="39408"/>
            <a:stretch/>
          </p:blipFill>
          <p:spPr>
            <a:xfrm>
              <a:off x="4185137" y="5345723"/>
              <a:ext cx="3670659" cy="747102"/>
            </a:xfrm>
            <a:prstGeom prst="rect">
              <a:avLst/>
            </a:prstGeom>
          </p:spPr>
        </p:pic>
        <p:pic>
          <p:nvPicPr>
            <p:cNvPr id="65" name="Picture 64" hidden="1">
              <a:extLst>
                <a:ext uri="{FF2B5EF4-FFF2-40B4-BE49-F238E27FC236}">
                  <a16:creationId xmlns:a16="http://schemas.microsoft.com/office/drawing/2014/main" xmlns="" id="{F9D63869-CCD3-480B-BEA1-1D204E08A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13" b="20510"/>
            <a:stretch/>
          </p:blipFill>
          <p:spPr>
            <a:xfrm>
              <a:off x="3800258" y="2561961"/>
              <a:ext cx="4350842" cy="2877548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39690D8A-6599-4A6A-8970-E99C1CB86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2" t="13840" r="52237" b="39408"/>
            <a:stretch/>
          </p:blipFill>
          <p:spPr>
            <a:xfrm>
              <a:off x="751437" y="1984758"/>
              <a:ext cx="3527486" cy="411162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D0E5A7DD-7B84-42CF-869E-027B62BF9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94" t="13840" r="20479" b="79637"/>
            <a:stretch/>
          </p:blipFill>
          <p:spPr>
            <a:xfrm>
              <a:off x="3646682" y="1984758"/>
              <a:ext cx="4593491" cy="57364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A45E2C52-E9D3-4B0B-9204-53B94E377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29" t="13842" r="19291" b="39444"/>
            <a:stretch/>
          </p:blipFill>
          <p:spPr>
            <a:xfrm>
              <a:off x="7655169" y="1984758"/>
              <a:ext cx="733181" cy="410806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0AD7A05B-5F81-44BD-BFF0-C173304BF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8" t="1378" r="8989" b="5136"/>
            <a:stretch/>
          </p:blipFill>
          <p:spPr>
            <a:xfrm>
              <a:off x="4095561" y="2514900"/>
              <a:ext cx="3760236" cy="30442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0755017D-F9F8-47E2-9A79-FA0AF54C3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04"/>
            <a:stretch/>
          </p:blipFill>
          <p:spPr>
            <a:xfrm>
              <a:off x="1347878" y="2514900"/>
              <a:ext cx="2199042" cy="357436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154DD5-C5CA-44D1-A23D-237444745B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30"/>
          <a:stretch/>
        </p:blipFill>
        <p:spPr>
          <a:xfrm>
            <a:off x="1341528" y="2066683"/>
            <a:ext cx="2199041" cy="4484356"/>
          </a:xfrm>
          <a:prstGeom prst="rect">
            <a:avLst/>
          </a:prstGeom>
        </p:spPr>
      </p:pic>
      <p:grpSp>
        <p:nvGrpSpPr>
          <p:cNvPr id="40" name="Border Mask">
            <a:extLst>
              <a:ext uri="{FF2B5EF4-FFF2-40B4-BE49-F238E27FC236}">
                <a16:creationId xmlns:a16="http://schemas.microsoft.com/office/drawing/2014/main" xmlns="" id="{D1772D28-A76E-462D-AC2C-258A2D3D7483}"/>
              </a:ext>
            </a:extLst>
          </p:cNvPr>
          <p:cNvGrpSpPr/>
          <p:nvPr/>
        </p:nvGrpSpPr>
        <p:grpSpPr>
          <a:xfrm>
            <a:off x="0" y="-2"/>
            <a:ext cx="9144000" cy="6858000"/>
            <a:chOff x="0" y="0"/>
            <a:chExt cx="9144000" cy="6858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0A39616D-C553-4F9D-B9A1-78EAED219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D1ECC5D4-24C0-4568-8B8C-3D514F12F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0EB3BFC0-CB98-462D-AF27-B76DF13B4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C981F3A8-1904-47F4-B940-A18C64460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EAE74A-38E7-49AD-835F-C4A7FE507798}"/>
              </a:ext>
            </a:extLst>
          </p:cNvPr>
          <p:cNvSpPr/>
          <p:nvPr/>
        </p:nvSpPr>
        <p:spPr>
          <a:xfrm>
            <a:off x="3586153" y="697112"/>
            <a:ext cx="197169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Madame</a:t>
            </a:r>
            <a:endParaRPr lang="en-GB" sz="4000" b="1" dirty="0"/>
          </a:p>
        </p:txBody>
      </p:sp>
      <p:pic>
        <p:nvPicPr>
          <p:cNvPr id="10" name="Madame button">
            <a:extLst>
              <a:ext uri="{FF2B5EF4-FFF2-40B4-BE49-F238E27FC236}">
                <a16:creationId xmlns:a16="http://schemas.microsoft.com/office/drawing/2014/main" xmlns="" id="{7B31C74C-F2D1-45D7-94E0-6807046B0B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559" y="9271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90AEBBC7-EB25-4DEF-9D52-4A2F08617338}"/>
              </a:ext>
            </a:extLst>
          </p:cNvPr>
          <p:cNvGrpSpPr/>
          <p:nvPr/>
        </p:nvGrpSpPr>
        <p:grpSpPr>
          <a:xfrm>
            <a:off x="3495917" y="2215058"/>
            <a:ext cx="3235407" cy="1825146"/>
            <a:chOff x="3928198" y="2215058"/>
            <a:chExt cx="3235407" cy="1825146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EBE8D420-ABCB-4463-B203-88199AC5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198" y="2215058"/>
              <a:ext cx="3235407" cy="1825146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F21A48AA-108A-461E-9E8C-F25BEF4ABC85}"/>
                </a:ext>
              </a:extLst>
            </p:cNvPr>
            <p:cNvSpPr/>
            <p:nvPr/>
          </p:nvSpPr>
          <p:spPr>
            <a:xfrm>
              <a:off x="4428350" y="2753400"/>
              <a:ext cx="268655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Je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m’appelle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/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Madame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Cassou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30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13872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04375 -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B615CC-1128-4C6E-9A83-C8C5E5F9B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t="19151" r="1" b="42163"/>
          <a:stretch/>
        </p:blipFill>
        <p:spPr>
          <a:xfrm>
            <a:off x="759606" y="1981199"/>
            <a:ext cx="7628744" cy="41116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1CDEC40-20CC-4008-BFC8-66C7F19CE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45" y="2717812"/>
            <a:ext cx="3283208" cy="2047497"/>
          </a:xfrm>
          <a:prstGeom prst="rect">
            <a:avLst/>
          </a:prstGeom>
        </p:spPr>
      </p:pic>
      <p:grpSp>
        <p:nvGrpSpPr>
          <p:cNvPr id="22" name="Border Mask" hidden="1">
            <a:extLst>
              <a:ext uri="{FF2B5EF4-FFF2-40B4-BE49-F238E27FC236}">
                <a16:creationId xmlns:a16="http://schemas.microsoft.com/office/drawing/2014/main" xmlns="" id="{C6021F2D-9E34-4A9C-9EAF-45A13A2469BF}"/>
              </a:ext>
            </a:extLst>
          </p:cNvPr>
          <p:cNvGrpSpPr/>
          <p:nvPr/>
        </p:nvGrpSpPr>
        <p:grpSpPr>
          <a:xfrm>
            <a:off x="0" y="-2"/>
            <a:ext cx="9144000" cy="6858000"/>
            <a:chOff x="0" y="0"/>
            <a:chExt cx="9144000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CB265CEF-1BFA-4304-9F68-70F706E43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36"/>
            <a:stretch/>
          </p:blipFill>
          <p:spPr>
            <a:xfrm>
              <a:off x="0" y="0"/>
              <a:ext cx="755650" cy="6858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5B9F2BFB-C42A-4D62-95E0-9DF45F06A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6"/>
            <a:stretch/>
          </p:blipFill>
          <p:spPr>
            <a:xfrm>
              <a:off x="8388350" y="0"/>
              <a:ext cx="755650" cy="6858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E3E1E601-5385-45BD-ACDE-6BA88CF9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11"/>
            <a:stretch/>
          </p:blipFill>
          <p:spPr>
            <a:xfrm>
              <a:off x="0" y="0"/>
              <a:ext cx="9144000" cy="19812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FEFD9E5E-2E13-4273-B228-0AD05F83C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43" b="-1"/>
            <a:stretch/>
          </p:blipFill>
          <p:spPr>
            <a:xfrm>
              <a:off x="0" y="6092825"/>
              <a:ext cx="9144000" cy="765173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EF7CAF-2C18-471D-824A-DB43E94BC390}"/>
              </a:ext>
            </a:extLst>
          </p:cNvPr>
          <p:cNvSpPr/>
          <p:nvPr/>
        </p:nvSpPr>
        <p:spPr>
          <a:xfrm>
            <a:off x="3501194" y="697112"/>
            <a:ext cx="214161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Monsieur</a:t>
            </a:r>
            <a:endParaRPr lang="en-GB" sz="4000" b="1" dirty="0"/>
          </a:p>
        </p:txBody>
      </p:sp>
      <p:pic>
        <p:nvPicPr>
          <p:cNvPr id="20" name="Monsieur button">
            <a:extLst>
              <a:ext uri="{FF2B5EF4-FFF2-40B4-BE49-F238E27FC236}">
                <a16:creationId xmlns:a16="http://schemas.microsoft.com/office/drawing/2014/main" xmlns="" id="{B0830025-5CB3-4A09-9416-343E26BA20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97" y="9271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onsieur_1">
            <a:hlinkClick r:id="" action="ppaction://media"/>
            <a:extLst>
              <a:ext uri="{FF2B5EF4-FFF2-40B4-BE49-F238E27FC236}">
                <a16:creationId xmlns:a16="http://schemas.microsoft.com/office/drawing/2014/main" xmlns="" id="{EC1EA56A-B7E6-4F46-8B83-26D760365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94992" y="750887"/>
            <a:ext cx="609601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9F1AF5D-F0B7-49E3-90E5-46C4274A16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3" t="1" r="-2099" b="55175"/>
          <a:stretch/>
        </p:blipFill>
        <p:spPr>
          <a:xfrm>
            <a:off x="1073913" y="2111377"/>
            <a:ext cx="4739340" cy="398144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8E03E35-1F19-47D4-B6D7-FD390DA527FB}"/>
              </a:ext>
            </a:extLst>
          </p:cNvPr>
          <p:cNvGrpSpPr/>
          <p:nvPr/>
        </p:nvGrpSpPr>
        <p:grpSpPr>
          <a:xfrm>
            <a:off x="3029513" y="2179470"/>
            <a:ext cx="3235407" cy="1825146"/>
            <a:chOff x="3928198" y="2215058"/>
            <a:chExt cx="3235407" cy="182514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E6B2A5A-3646-425D-BA39-FE9F3BE27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198" y="2215058"/>
              <a:ext cx="3235407" cy="182514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889D261-BF82-4AA7-83D4-C6BC1C03535F}"/>
                </a:ext>
              </a:extLst>
            </p:cNvPr>
            <p:cNvSpPr/>
            <p:nvPr/>
          </p:nvSpPr>
          <p:spPr>
            <a:xfrm>
              <a:off x="4428350" y="2753400"/>
              <a:ext cx="268655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Je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m’appelle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/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Monsieur Durand.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12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6A452DBE-0FDB-4F60-8923-D977FF034700}"/>
    </a:ext>
  </a:extLst>
</a:theme>
</file>

<file path=ppt/theme/theme2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9B6EB198-7737-483C-8DBB-37451EFFECD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 French</Template>
  <TotalTime>948</TotalTime>
  <Words>283</Words>
  <Application>Microsoft Office PowerPoint</Application>
  <PresentationFormat>On-screen Show (4:3)</PresentationFormat>
  <Paragraphs>69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Twinkl SemiBold</vt:lpstr>
      <vt:lpstr>Sassoon Infant Rg</vt:lpstr>
      <vt:lpstr>Arial</vt:lpstr>
      <vt:lpstr>Tuffy-TTF</vt:lpstr>
      <vt:lpstr>Tuffy</vt:lpstr>
      <vt:lpstr>Twinkl</vt:lpstr>
      <vt:lpstr>Calibri</vt:lpstr>
      <vt:lpstr>Office Theme</vt:lpstr>
      <vt:lpstr>1_Office Theme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Emma Canlin</cp:lastModifiedBy>
  <cp:revision>68</cp:revision>
  <dcterms:created xsi:type="dcterms:W3CDTF">2019-07-17T12:20:09Z</dcterms:created>
  <dcterms:modified xsi:type="dcterms:W3CDTF">2019-09-10T16:42:18Z</dcterms:modified>
</cp:coreProperties>
</file>