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  <p:sldId id="259" r:id="rId7"/>
    <p:sldId id="260" r:id="rId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097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FFD3C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91" autoAdjust="0"/>
    <p:restoredTop sz="94660"/>
  </p:normalViewPr>
  <p:slideViewPr>
    <p:cSldViewPr snapToGrid="0">
      <p:cViewPr>
        <p:scale>
          <a:sx n="90" d="100"/>
          <a:sy n="90" d="100"/>
        </p:scale>
        <p:origin x="1172" y="640"/>
      </p:cViewPr>
      <p:guideLst>
        <p:guide pos="3097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Hamilton" userId="08009f6b-c6c1-40ce-9402-b6ad222967fb" providerId="ADAL" clId="{FDEB1B7B-E660-452D-BAF8-776817C6B6F9}"/>
    <pc:docChg chg="undo custSel modSld">
      <pc:chgData name="Caroline Hamilton" userId="08009f6b-c6c1-40ce-9402-b6ad222967fb" providerId="ADAL" clId="{FDEB1B7B-E660-452D-BAF8-776817C6B6F9}" dt="2020-11-02T16:04:18.400" v="1082" actId="1036"/>
      <pc:docMkLst>
        <pc:docMk/>
      </pc:docMkLst>
      <pc:sldChg chg="addSp delSp modSp delAnim modAnim">
        <pc:chgData name="Caroline Hamilton" userId="08009f6b-c6c1-40ce-9402-b6ad222967fb" providerId="ADAL" clId="{FDEB1B7B-E660-452D-BAF8-776817C6B6F9}" dt="2020-11-02T12:54:40.964" v="311"/>
        <pc:sldMkLst>
          <pc:docMk/>
          <pc:sldMk cId="3104585174" sldId="257"/>
        </pc:sldMkLst>
        <pc:spChg chg="add del mod">
          <ac:chgData name="Caroline Hamilton" userId="08009f6b-c6c1-40ce-9402-b6ad222967fb" providerId="ADAL" clId="{FDEB1B7B-E660-452D-BAF8-776817C6B6F9}" dt="2020-11-02T12:44:35.172" v="23" actId="478"/>
          <ac:spMkLst>
            <pc:docMk/>
            <pc:sldMk cId="3104585174" sldId="257"/>
            <ac:spMk id="24" creationId="{9CDA78A3-6E5D-4CCF-B0BE-22C300AE30F2}"/>
          </ac:spMkLst>
        </pc:spChg>
        <pc:spChg chg="add mod">
          <ac:chgData name="Caroline Hamilton" userId="08009f6b-c6c1-40ce-9402-b6ad222967fb" providerId="ADAL" clId="{FDEB1B7B-E660-452D-BAF8-776817C6B6F9}" dt="2020-11-02T12:52:42.422" v="284" actId="1076"/>
          <ac:spMkLst>
            <pc:docMk/>
            <pc:sldMk cId="3104585174" sldId="257"/>
            <ac:spMk id="27" creationId="{2AC73E40-134C-4774-912B-89E9D251205E}"/>
          </ac:spMkLst>
        </pc:spChg>
        <pc:spChg chg="add mod">
          <ac:chgData name="Caroline Hamilton" userId="08009f6b-c6c1-40ce-9402-b6ad222967fb" providerId="ADAL" clId="{FDEB1B7B-E660-452D-BAF8-776817C6B6F9}" dt="2020-11-02T12:52:31.762" v="282" actId="255"/>
          <ac:spMkLst>
            <pc:docMk/>
            <pc:sldMk cId="3104585174" sldId="257"/>
            <ac:spMk id="28" creationId="{480A340D-6BF1-47B2-92E2-F2773BBED574}"/>
          </ac:spMkLst>
        </pc:spChg>
        <pc:spChg chg="add mod">
          <ac:chgData name="Caroline Hamilton" userId="08009f6b-c6c1-40ce-9402-b6ad222967fb" providerId="ADAL" clId="{FDEB1B7B-E660-452D-BAF8-776817C6B6F9}" dt="2020-11-02T12:52:31.762" v="282" actId="255"/>
          <ac:spMkLst>
            <pc:docMk/>
            <pc:sldMk cId="3104585174" sldId="257"/>
            <ac:spMk id="29" creationId="{DBED0B89-04DB-498C-98A7-EF2E72CBAEA1}"/>
          </ac:spMkLst>
        </pc:spChg>
        <pc:spChg chg="add mod">
          <ac:chgData name="Caroline Hamilton" userId="08009f6b-c6c1-40ce-9402-b6ad222967fb" providerId="ADAL" clId="{FDEB1B7B-E660-452D-BAF8-776817C6B6F9}" dt="2020-11-02T12:52:31.762" v="282" actId="255"/>
          <ac:spMkLst>
            <pc:docMk/>
            <pc:sldMk cId="3104585174" sldId="257"/>
            <ac:spMk id="30" creationId="{DB0FB4FF-E41B-427D-B066-388C0557A879}"/>
          </ac:spMkLst>
        </pc:spChg>
        <pc:spChg chg="add mod">
          <ac:chgData name="Caroline Hamilton" userId="08009f6b-c6c1-40ce-9402-b6ad222967fb" providerId="ADAL" clId="{FDEB1B7B-E660-452D-BAF8-776817C6B6F9}" dt="2020-11-02T12:52:37.819" v="283" actId="1076"/>
          <ac:spMkLst>
            <pc:docMk/>
            <pc:sldMk cId="3104585174" sldId="257"/>
            <ac:spMk id="31" creationId="{3B666383-B6B7-4616-A17A-6EBBFE0449FC}"/>
          </ac:spMkLst>
        </pc:spChg>
        <pc:spChg chg="add mod">
          <ac:chgData name="Caroline Hamilton" userId="08009f6b-c6c1-40ce-9402-b6ad222967fb" providerId="ADAL" clId="{FDEB1B7B-E660-452D-BAF8-776817C6B6F9}" dt="2020-11-02T12:52:31.762" v="282" actId="255"/>
          <ac:spMkLst>
            <pc:docMk/>
            <pc:sldMk cId="3104585174" sldId="257"/>
            <ac:spMk id="32" creationId="{CBE3829B-1650-4245-BDF7-A561D6CE890F}"/>
          </ac:spMkLst>
        </pc:spChg>
        <pc:spChg chg="add mod">
          <ac:chgData name="Caroline Hamilton" userId="08009f6b-c6c1-40ce-9402-b6ad222967fb" providerId="ADAL" clId="{FDEB1B7B-E660-452D-BAF8-776817C6B6F9}" dt="2020-11-02T12:52:46.529" v="285" actId="1076"/>
          <ac:spMkLst>
            <pc:docMk/>
            <pc:sldMk cId="3104585174" sldId="257"/>
            <ac:spMk id="34" creationId="{A9565357-5CF2-4B38-8C2C-A8CACAE41DD6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36" creationId="{095F4475-FFDA-456C-9FD0-EB91DCD7C03C}"/>
          </ac:spMkLst>
        </pc:spChg>
        <pc:spChg chg="add mod">
          <ac:chgData name="Caroline Hamilton" userId="08009f6b-c6c1-40ce-9402-b6ad222967fb" providerId="ADAL" clId="{FDEB1B7B-E660-452D-BAF8-776817C6B6F9}" dt="2020-11-02T12:52:51.157" v="286" actId="1076"/>
          <ac:spMkLst>
            <pc:docMk/>
            <pc:sldMk cId="3104585174" sldId="257"/>
            <ac:spMk id="38" creationId="{CBB64485-EE82-4F89-9F6C-ABB3E3612680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39" creationId="{8424B567-22B7-42DD-BB25-20E5DEFFE49D}"/>
          </ac:spMkLst>
        </pc:spChg>
        <pc:spChg chg="add mod">
          <ac:chgData name="Caroline Hamilton" userId="08009f6b-c6c1-40ce-9402-b6ad222967fb" providerId="ADAL" clId="{FDEB1B7B-E660-452D-BAF8-776817C6B6F9}" dt="2020-11-02T12:54:31.610" v="310" actId="20577"/>
          <ac:spMkLst>
            <pc:docMk/>
            <pc:sldMk cId="3104585174" sldId="257"/>
            <ac:spMk id="40" creationId="{CD689A48-57B7-40E0-93EA-483188C617FB}"/>
          </ac:spMkLst>
        </pc:spChg>
        <pc:spChg chg="mod">
          <ac:chgData name="Caroline Hamilton" userId="08009f6b-c6c1-40ce-9402-b6ad222967fb" providerId="ADAL" clId="{FDEB1B7B-E660-452D-BAF8-776817C6B6F9}" dt="2020-11-02T12:53:15.564" v="294" actId="20577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FDEB1B7B-E660-452D-BAF8-776817C6B6F9}" dt="2020-11-02T12:53:18.010" v="296" actId="20577"/>
          <ac:spMkLst>
            <pc:docMk/>
            <pc:sldMk cId="3104585174" sldId="257"/>
            <ac:spMk id="50" creationId="{A4A02FBC-F72A-644F-945A-A2E11016205C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51" creationId="{F2B77A30-13AA-4492-A3D3-7A38D802884F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52" creationId="{6B4F5F05-5774-4773-BF77-EA7F78CD2BF6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56" creationId="{E1D5AD4D-CEDF-4623-BB88-E68005C74D9A}"/>
          </ac:spMkLst>
        </pc:spChg>
        <pc:spChg chg="mod">
          <ac:chgData name="Caroline Hamilton" userId="08009f6b-c6c1-40ce-9402-b6ad222967fb" providerId="ADAL" clId="{FDEB1B7B-E660-452D-BAF8-776817C6B6F9}" dt="2020-11-02T12:45:38.698" v="73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FDEB1B7B-E660-452D-BAF8-776817C6B6F9}" dt="2020-11-02T12:45:50.959" v="77" actId="1076"/>
          <ac:spMkLst>
            <pc:docMk/>
            <pc:sldMk cId="3104585174" sldId="257"/>
            <ac:spMk id="58" creationId="{B83FA3D9-69A6-8244-8E8F-F50E01A49065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59" creationId="{BF13DCFC-F6CC-4533-8AD8-438D6D400554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60" creationId="{B3C2331E-65CC-4BE2-95F0-CC80EEC1DDC8}"/>
          </ac:spMkLst>
        </pc:spChg>
        <pc:spChg chg="del">
          <ac:chgData name="Caroline Hamilton" userId="08009f6b-c6c1-40ce-9402-b6ad222967fb" providerId="ADAL" clId="{FDEB1B7B-E660-452D-BAF8-776817C6B6F9}" dt="2020-11-02T12:43:54.231" v="17" actId="478"/>
          <ac:spMkLst>
            <pc:docMk/>
            <pc:sldMk cId="3104585174" sldId="257"/>
            <ac:spMk id="61" creationId="{992EB331-1135-4393-9426-57AF703265E2}"/>
          </ac:spMkLst>
        </pc:spChg>
        <pc:picChg chg="del">
          <ac:chgData name="Caroline Hamilton" userId="08009f6b-c6c1-40ce-9402-b6ad222967fb" providerId="ADAL" clId="{FDEB1B7B-E660-452D-BAF8-776817C6B6F9}" dt="2020-11-02T12:42:33.562" v="0" actId="478"/>
          <ac:picMkLst>
            <pc:docMk/>
            <pc:sldMk cId="3104585174" sldId="257"/>
            <ac:picMk id="2" creationId="{7D8C2DFA-5536-4176-9605-9383E2BA1360}"/>
          </ac:picMkLst>
        </pc:picChg>
        <pc:picChg chg="add mod">
          <ac:chgData name="Caroline Hamilton" userId="08009f6b-c6c1-40ce-9402-b6ad222967fb" providerId="ADAL" clId="{FDEB1B7B-E660-452D-BAF8-776817C6B6F9}" dt="2020-11-02T12:43:22.233" v="10" actId="1076"/>
          <ac:picMkLst>
            <pc:docMk/>
            <pc:sldMk cId="3104585174" sldId="257"/>
            <ac:picMk id="3" creationId="{0DEC84D8-AD47-4E97-8664-BA0098FDCC2F}"/>
          </ac:picMkLst>
        </pc:picChg>
        <pc:picChg chg="add mod">
          <ac:chgData name="Caroline Hamilton" userId="08009f6b-c6c1-40ce-9402-b6ad222967fb" providerId="ADAL" clId="{FDEB1B7B-E660-452D-BAF8-776817C6B6F9}" dt="2020-11-02T12:44:40.075" v="24" actId="1076"/>
          <ac:picMkLst>
            <pc:docMk/>
            <pc:sldMk cId="3104585174" sldId="257"/>
            <ac:picMk id="4" creationId="{FD5BB549-A365-4037-9167-7917D6F7A900}"/>
          </ac:picMkLst>
        </pc:picChg>
        <pc:picChg chg="del">
          <ac:chgData name="Caroline Hamilton" userId="08009f6b-c6c1-40ce-9402-b6ad222967fb" providerId="ADAL" clId="{FDEB1B7B-E660-452D-BAF8-776817C6B6F9}" dt="2020-11-02T12:42:59.176" v="7" actId="478"/>
          <ac:picMkLst>
            <pc:docMk/>
            <pc:sldMk cId="3104585174" sldId="257"/>
            <ac:picMk id="7" creationId="{5BCB2A70-BBCF-45D8-BE65-D7747FAC9835}"/>
          </ac:picMkLst>
        </pc:picChg>
        <pc:picChg chg="add mod">
          <ac:chgData name="Caroline Hamilton" userId="08009f6b-c6c1-40ce-9402-b6ad222967fb" providerId="ADAL" clId="{FDEB1B7B-E660-452D-BAF8-776817C6B6F9}" dt="2020-11-02T12:45:04.395" v="26" actId="1076"/>
          <ac:picMkLst>
            <pc:docMk/>
            <pc:sldMk cId="3104585174" sldId="257"/>
            <ac:picMk id="26" creationId="{28DB06BF-8614-4513-8F1F-96A67369FEDB}"/>
          </ac:picMkLst>
        </pc:picChg>
        <pc:picChg chg="del">
          <ac:chgData name="Caroline Hamilton" userId="08009f6b-c6c1-40ce-9402-b6ad222967fb" providerId="ADAL" clId="{FDEB1B7B-E660-452D-BAF8-776817C6B6F9}" dt="2020-11-02T12:43:00.469" v="8" actId="478"/>
          <ac:picMkLst>
            <pc:docMk/>
            <pc:sldMk cId="3104585174" sldId="257"/>
            <ac:picMk id="33" creationId="{77D7FF50-9704-4325-AFED-9EA4C6238B84}"/>
          </ac:picMkLst>
        </pc:picChg>
        <pc:cxnChg chg="del">
          <ac:chgData name="Caroline Hamilton" userId="08009f6b-c6c1-40ce-9402-b6ad222967fb" providerId="ADAL" clId="{FDEB1B7B-E660-452D-BAF8-776817C6B6F9}" dt="2020-11-02T12:43:54.231" v="17" actId="478"/>
          <ac:cxnSpMkLst>
            <pc:docMk/>
            <pc:sldMk cId="3104585174" sldId="257"/>
            <ac:cxnSpMk id="6" creationId="{A7493345-B4F2-41D8-BF96-EDA727623F11}"/>
          </ac:cxnSpMkLst>
        </pc:cxnChg>
        <pc:cxnChg chg="add mod">
          <ac:chgData name="Caroline Hamilton" userId="08009f6b-c6c1-40ce-9402-b6ad222967fb" providerId="ADAL" clId="{FDEB1B7B-E660-452D-BAF8-776817C6B6F9}" dt="2020-11-02T12:52:42.422" v="284" actId="1076"/>
          <ac:cxnSpMkLst>
            <pc:docMk/>
            <pc:sldMk cId="3104585174" sldId="257"/>
            <ac:cxnSpMk id="35" creationId="{C32EA375-00AF-458F-B4E2-EDB09249B741}"/>
          </ac:cxnSpMkLst>
        </pc:cxnChg>
      </pc:sldChg>
      <pc:sldChg chg="addSp delSp modSp delAnim modAnim">
        <pc:chgData name="Caroline Hamilton" userId="08009f6b-c6c1-40ce-9402-b6ad222967fb" providerId="ADAL" clId="{FDEB1B7B-E660-452D-BAF8-776817C6B6F9}" dt="2020-11-02T12:59:17.401" v="405" actId="1076"/>
        <pc:sldMkLst>
          <pc:docMk/>
          <pc:sldMk cId="244031040" sldId="258"/>
        </pc:sldMkLst>
        <pc:spChg chg="add del mod">
          <ac:chgData name="Caroline Hamilton" userId="08009f6b-c6c1-40ce-9402-b6ad222967fb" providerId="ADAL" clId="{FDEB1B7B-E660-452D-BAF8-776817C6B6F9}" dt="2020-11-02T12:47:00.601" v="85" actId="478"/>
          <ac:spMkLst>
            <pc:docMk/>
            <pc:sldMk cId="244031040" sldId="258"/>
            <ac:spMk id="30" creationId="{991BBC0C-A7B1-42B6-A3FD-3C850931B0F7}"/>
          </ac:spMkLst>
        </pc:spChg>
        <pc:spChg chg="add mod">
          <ac:chgData name="Caroline Hamilton" userId="08009f6b-c6c1-40ce-9402-b6ad222967fb" providerId="ADAL" clId="{FDEB1B7B-E660-452D-BAF8-776817C6B6F9}" dt="2020-11-02T12:55:27.171" v="315" actId="255"/>
          <ac:spMkLst>
            <pc:docMk/>
            <pc:sldMk cId="244031040" sldId="258"/>
            <ac:spMk id="32" creationId="{3D780C8E-8ECB-431C-A465-0F3BD75DBCF8}"/>
          </ac:spMkLst>
        </pc:spChg>
        <pc:spChg chg="add mod">
          <ac:chgData name="Caroline Hamilton" userId="08009f6b-c6c1-40ce-9402-b6ad222967fb" providerId="ADAL" clId="{FDEB1B7B-E660-452D-BAF8-776817C6B6F9}" dt="2020-11-02T12:55:38.249" v="317" actId="1076"/>
          <ac:spMkLst>
            <pc:docMk/>
            <pc:sldMk cId="244031040" sldId="258"/>
            <ac:spMk id="33" creationId="{F7F9DB78-D720-4A7C-906F-4C1DB37CBE22}"/>
          </ac:spMkLst>
        </pc:spChg>
        <pc:spChg chg="add mod">
          <ac:chgData name="Caroline Hamilton" userId="08009f6b-c6c1-40ce-9402-b6ad222967fb" providerId="ADAL" clId="{FDEB1B7B-E660-452D-BAF8-776817C6B6F9}" dt="2020-11-02T12:55:27.171" v="315" actId="255"/>
          <ac:spMkLst>
            <pc:docMk/>
            <pc:sldMk cId="244031040" sldId="258"/>
            <ac:spMk id="34" creationId="{CB271254-037E-4B9B-9722-BBC7E447C904}"/>
          </ac:spMkLst>
        </pc:spChg>
        <pc:spChg chg="add mod">
          <ac:chgData name="Caroline Hamilton" userId="08009f6b-c6c1-40ce-9402-b6ad222967fb" providerId="ADAL" clId="{FDEB1B7B-E660-452D-BAF8-776817C6B6F9}" dt="2020-11-02T12:55:27.171" v="315" actId="255"/>
          <ac:spMkLst>
            <pc:docMk/>
            <pc:sldMk cId="244031040" sldId="258"/>
            <ac:spMk id="35" creationId="{BFCD69FB-6F2F-470E-8413-406539424255}"/>
          </ac:spMkLst>
        </pc:spChg>
        <pc:spChg chg="add mod">
          <ac:chgData name="Caroline Hamilton" userId="08009f6b-c6c1-40ce-9402-b6ad222967fb" providerId="ADAL" clId="{FDEB1B7B-E660-452D-BAF8-776817C6B6F9}" dt="2020-11-02T12:55:27.171" v="315" actId="255"/>
          <ac:spMkLst>
            <pc:docMk/>
            <pc:sldMk cId="244031040" sldId="258"/>
            <ac:spMk id="36" creationId="{C9769087-F8C0-4CC7-9609-60CA23489DCF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38" creationId="{ABE528BD-3159-4DFA-9B4A-C026C5BCBB02}"/>
          </ac:spMkLst>
        </pc:spChg>
        <pc:spChg chg="add mod">
          <ac:chgData name="Caroline Hamilton" userId="08009f6b-c6c1-40ce-9402-b6ad222967fb" providerId="ADAL" clId="{FDEB1B7B-E660-452D-BAF8-776817C6B6F9}" dt="2020-11-02T12:55:27.171" v="315" actId="255"/>
          <ac:spMkLst>
            <pc:docMk/>
            <pc:sldMk cId="244031040" sldId="258"/>
            <ac:spMk id="39" creationId="{56C8593F-9AF4-4391-BB16-8D6034C676EF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0" creationId="{12BE70FB-E14E-4284-90BC-E27E1136FF75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1" creationId="{58712BB9-0D4C-4A4F-95EF-BB4CB27F4C5B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2" creationId="{0B9CDC72-9417-4DBE-A069-70CAB9356DDF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4" creationId="{3D3295B9-EB74-4648-A441-195174123D89}"/>
          </ac:spMkLst>
        </pc:spChg>
        <pc:spChg chg="mod">
          <ac:chgData name="Caroline Hamilton" userId="08009f6b-c6c1-40ce-9402-b6ad222967fb" providerId="ADAL" clId="{FDEB1B7B-E660-452D-BAF8-776817C6B6F9}" dt="2020-11-02T12:56:16.786" v="342" actId="20577"/>
          <ac:spMkLst>
            <pc:docMk/>
            <pc:sldMk cId="244031040" sldId="258"/>
            <ac:spMk id="45" creationId="{37F88AC0-2B91-49B5-96CC-108C91F9FD55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6" creationId="{501134B6-0758-4793-B9E3-00CC9EC7B208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7" creationId="{4687F84A-9752-4ABD-8DB7-DF087E2CA0B0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48" creationId="{BB827D59-BD66-4715-A1A7-B97CE6DB4EC3}"/>
          </ac:spMkLst>
        </pc:spChg>
        <pc:spChg chg="mod">
          <ac:chgData name="Caroline Hamilton" userId="08009f6b-c6c1-40ce-9402-b6ad222967fb" providerId="ADAL" clId="{FDEB1B7B-E660-452D-BAF8-776817C6B6F9}" dt="2020-11-02T12:56:24.523" v="357" actId="1038"/>
          <ac:spMkLst>
            <pc:docMk/>
            <pc:sldMk cId="244031040" sldId="258"/>
            <ac:spMk id="49" creationId="{3EB4CF91-506E-2C48-B77A-19F7455C027F}"/>
          </ac:spMkLst>
        </pc:spChg>
        <pc:spChg chg="mod">
          <ac:chgData name="Caroline Hamilton" userId="08009f6b-c6c1-40ce-9402-b6ad222967fb" providerId="ADAL" clId="{FDEB1B7B-E660-452D-BAF8-776817C6B6F9}" dt="2020-11-02T12:56:02.646" v="331" actId="20577"/>
          <ac:spMkLst>
            <pc:docMk/>
            <pc:sldMk cId="244031040" sldId="258"/>
            <ac:spMk id="50" creationId="{A4A02FBC-F72A-644F-945A-A2E11016205C}"/>
          </ac:spMkLst>
        </pc:spChg>
        <pc:spChg chg="add mod">
          <ac:chgData name="Caroline Hamilton" userId="08009f6b-c6c1-40ce-9402-b6ad222967fb" providerId="ADAL" clId="{FDEB1B7B-E660-452D-BAF8-776817C6B6F9}" dt="2020-11-02T12:55:34.441" v="316" actId="1076"/>
          <ac:spMkLst>
            <pc:docMk/>
            <pc:sldMk cId="244031040" sldId="258"/>
            <ac:spMk id="51" creationId="{A2EB8670-171E-4FA0-95AD-50BBF25386EA}"/>
          </ac:spMkLst>
        </pc:spChg>
        <pc:spChg chg="add mod">
          <ac:chgData name="Caroline Hamilton" userId="08009f6b-c6c1-40ce-9402-b6ad222967fb" providerId="ADAL" clId="{FDEB1B7B-E660-452D-BAF8-776817C6B6F9}" dt="2020-11-02T12:55:52.314" v="322" actId="1076"/>
          <ac:spMkLst>
            <pc:docMk/>
            <pc:sldMk cId="244031040" sldId="258"/>
            <ac:spMk id="52" creationId="{DB87BA38-01C4-4ACC-9255-27C5E9351AF3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53" creationId="{C62646A9-7546-4D3D-AE68-91118B703349}"/>
          </ac:spMkLst>
        </pc:spChg>
        <pc:spChg chg="del">
          <ac:chgData name="Caroline Hamilton" userId="08009f6b-c6c1-40ce-9402-b6ad222967fb" providerId="ADAL" clId="{FDEB1B7B-E660-452D-BAF8-776817C6B6F9}" dt="2020-11-02T12:56:13.771" v="340" actId="478"/>
          <ac:spMkLst>
            <pc:docMk/>
            <pc:sldMk cId="244031040" sldId="258"/>
            <ac:spMk id="54" creationId="{029E9091-2EAD-4AEA-8BC7-F0DA2C20351E}"/>
          </ac:spMkLst>
        </pc:spChg>
        <pc:spChg chg="add mod">
          <ac:chgData name="Caroline Hamilton" userId="08009f6b-c6c1-40ce-9402-b6ad222967fb" providerId="ADAL" clId="{FDEB1B7B-E660-452D-BAF8-776817C6B6F9}" dt="2020-11-02T12:56:54.420" v="363" actId="14100"/>
          <ac:spMkLst>
            <pc:docMk/>
            <pc:sldMk cId="244031040" sldId="258"/>
            <ac:spMk id="55" creationId="{DA9F9197-D614-47A3-A6E8-8ACC7AB5523F}"/>
          </ac:spMkLst>
        </pc:spChg>
        <pc:spChg chg="add mod">
          <ac:chgData name="Caroline Hamilton" userId="08009f6b-c6c1-40ce-9402-b6ad222967fb" providerId="ADAL" clId="{FDEB1B7B-E660-452D-BAF8-776817C6B6F9}" dt="2020-11-02T12:57:05.040" v="370" actId="1076"/>
          <ac:spMkLst>
            <pc:docMk/>
            <pc:sldMk cId="244031040" sldId="258"/>
            <ac:spMk id="56" creationId="{592FE3F2-D2A1-4225-B2EA-DE7B9C559463}"/>
          </ac:spMkLst>
        </pc:spChg>
        <pc:spChg chg="mod">
          <ac:chgData name="Caroline Hamilton" userId="08009f6b-c6c1-40ce-9402-b6ad222967fb" providerId="ADAL" clId="{FDEB1B7B-E660-452D-BAF8-776817C6B6F9}" dt="2020-11-02T12:47:34.307" v="142" actId="20577"/>
          <ac:spMkLst>
            <pc:docMk/>
            <pc:sldMk cId="244031040" sldId="258"/>
            <ac:spMk id="57" creationId="{4921D7D0-17FB-B144-B8F7-1981ABE3AB9A}"/>
          </ac:spMkLst>
        </pc:spChg>
        <pc:spChg chg="add mod">
          <ac:chgData name="Caroline Hamilton" userId="08009f6b-c6c1-40ce-9402-b6ad222967fb" providerId="ADAL" clId="{FDEB1B7B-E660-452D-BAF8-776817C6B6F9}" dt="2020-11-02T12:57:18.145" v="381" actId="1076"/>
          <ac:spMkLst>
            <pc:docMk/>
            <pc:sldMk cId="244031040" sldId="258"/>
            <ac:spMk id="58" creationId="{A4B5F587-D5B9-4A65-8B24-5118660945D4}"/>
          </ac:spMkLst>
        </pc:spChg>
        <pc:spChg chg="add mod">
          <ac:chgData name="Caroline Hamilton" userId="08009f6b-c6c1-40ce-9402-b6ad222967fb" providerId="ADAL" clId="{FDEB1B7B-E660-452D-BAF8-776817C6B6F9}" dt="2020-11-02T12:57:21.912" v="383" actId="1076"/>
          <ac:spMkLst>
            <pc:docMk/>
            <pc:sldMk cId="244031040" sldId="258"/>
            <ac:spMk id="59" creationId="{57D7BCDA-BE51-4239-A328-AFDD7CD8FD71}"/>
          </ac:spMkLst>
        </pc:spChg>
        <pc:spChg chg="mod">
          <ac:chgData name="Caroline Hamilton" userId="08009f6b-c6c1-40ce-9402-b6ad222967fb" providerId="ADAL" clId="{FDEB1B7B-E660-452D-BAF8-776817C6B6F9}" dt="2020-11-02T12:56:07.882" v="337" actId="20577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FDEB1B7B-E660-452D-BAF8-776817C6B6F9}" dt="2020-11-02T12:56:10.617" v="339" actId="20577"/>
          <ac:spMkLst>
            <pc:docMk/>
            <pc:sldMk cId="244031040" sldId="258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FDEB1B7B-E660-452D-BAF8-776817C6B6F9}" dt="2020-11-02T12:59:17.401" v="405" actId="1076"/>
          <ac:spMkLst>
            <pc:docMk/>
            <pc:sldMk cId="244031040" sldId="258"/>
            <ac:spMk id="62" creationId="{01C3DFC1-9D02-4B7D-A75B-3E1B21867FA7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70" creationId="{A8601ACB-E847-4E51-BCCB-16F62F5641AE}"/>
          </ac:spMkLst>
        </pc:spChg>
        <pc:spChg chg="del">
          <ac:chgData name="Caroline Hamilton" userId="08009f6b-c6c1-40ce-9402-b6ad222967fb" providerId="ADAL" clId="{FDEB1B7B-E660-452D-BAF8-776817C6B6F9}" dt="2020-11-02T12:43:48.724" v="16" actId="478"/>
          <ac:spMkLst>
            <pc:docMk/>
            <pc:sldMk cId="244031040" sldId="258"/>
            <ac:spMk id="71" creationId="{23552D7D-353A-4D5C-BE20-E78E6B602B8E}"/>
          </ac:spMkLst>
        </pc:spChg>
        <pc:picChg chg="add mod">
          <ac:chgData name="Caroline Hamilton" userId="08009f6b-c6c1-40ce-9402-b6ad222967fb" providerId="ADAL" clId="{FDEB1B7B-E660-452D-BAF8-776817C6B6F9}" dt="2020-11-02T12:47:06.495" v="86" actId="1076"/>
          <ac:picMkLst>
            <pc:docMk/>
            <pc:sldMk cId="244031040" sldId="258"/>
            <ac:picMk id="2" creationId="{DB844A95-723B-4B5C-8862-BBFAB0C4A382}"/>
          </ac:picMkLst>
        </pc:picChg>
        <pc:picChg chg="del">
          <ac:chgData name="Caroline Hamilton" userId="08009f6b-c6c1-40ce-9402-b6ad222967fb" providerId="ADAL" clId="{FDEB1B7B-E660-452D-BAF8-776817C6B6F9}" dt="2020-11-02T12:42:53.183" v="6" actId="478"/>
          <ac:picMkLst>
            <pc:docMk/>
            <pc:sldMk cId="244031040" sldId="258"/>
            <ac:picMk id="9" creationId="{75B00828-1257-45C1-AE8B-9279B81C42F3}"/>
          </ac:picMkLst>
        </pc:picChg>
        <pc:picChg chg="add">
          <ac:chgData name="Caroline Hamilton" userId="08009f6b-c6c1-40ce-9402-b6ad222967fb" providerId="ADAL" clId="{FDEB1B7B-E660-452D-BAF8-776817C6B6F9}" dt="2020-11-02T12:43:24.869" v="11"/>
          <ac:picMkLst>
            <pc:docMk/>
            <pc:sldMk cId="244031040" sldId="258"/>
            <ac:picMk id="29" creationId="{DFC50324-9CD6-4A58-9407-B0B3E786B3D9}"/>
          </ac:picMkLst>
        </pc:picChg>
        <pc:picChg chg="del">
          <ac:chgData name="Caroline Hamilton" userId="08009f6b-c6c1-40ce-9402-b6ad222967fb" providerId="ADAL" clId="{FDEB1B7B-E660-452D-BAF8-776817C6B6F9}" dt="2020-11-02T12:42:36.272" v="1" actId="478"/>
          <ac:picMkLst>
            <pc:docMk/>
            <pc:sldMk cId="244031040" sldId="258"/>
            <ac:picMk id="31" creationId="{4192E497-BEC6-42B4-85A2-03910319F911}"/>
          </ac:picMkLst>
        </pc:picChg>
        <pc:cxnChg chg="add del mod">
          <ac:chgData name="Caroline Hamilton" userId="08009f6b-c6c1-40ce-9402-b6ad222967fb" providerId="ADAL" clId="{FDEB1B7B-E660-452D-BAF8-776817C6B6F9}" dt="2020-11-02T12:56:40.486" v="359" actId="478"/>
          <ac:cxnSpMkLst>
            <pc:docMk/>
            <pc:sldMk cId="244031040" sldId="258"/>
            <ac:cxnSpMk id="5" creationId="{7392E701-344A-4929-B537-2FB7389BA56B}"/>
          </ac:cxnSpMkLst>
        </pc:cxnChg>
        <pc:cxnChg chg="del">
          <ac:chgData name="Caroline Hamilton" userId="08009f6b-c6c1-40ce-9402-b6ad222967fb" providerId="ADAL" clId="{FDEB1B7B-E660-452D-BAF8-776817C6B6F9}" dt="2020-11-02T12:43:48.724" v="16" actId="478"/>
          <ac:cxnSpMkLst>
            <pc:docMk/>
            <pc:sldMk cId="244031040" sldId="258"/>
            <ac:cxnSpMk id="8" creationId="{1D0B31BC-74DB-4888-B2A1-2E1EE0974204}"/>
          </ac:cxnSpMkLst>
        </pc:cxnChg>
        <pc:cxnChg chg="del">
          <ac:chgData name="Caroline Hamilton" userId="08009f6b-c6c1-40ce-9402-b6ad222967fb" providerId="ADAL" clId="{FDEB1B7B-E660-452D-BAF8-776817C6B6F9}" dt="2020-11-02T12:43:48.724" v="16" actId="478"/>
          <ac:cxnSpMkLst>
            <pc:docMk/>
            <pc:sldMk cId="244031040" sldId="258"/>
            <ac:cxnSpMk id="43" creationId="{12CEC3E8-5660-4114-B308-468B097F3DDF}"/>
          </ac:cxnSpMkLst>
        </pc:cxnChg>
      </pc:sldChg>
      <pc:sldChg chg="addSp delSp modSp delAnim modAnim">
        <pc:chgData name="Caroline Hamilton" userId="08009f6b-c6c1-40ce-9402-b6ad222967fb" providerId="ADAL" clId="{FDEB1B7B-E660-452D-BAF8-776817C6B6F9}" dt="2020-11-02T13:10:35.497" v="614"/>
        <pc:sldMkLst>
          <pc:docMk/>
          <pc:sldMk cId="975058144" sldId="259"/>
        </pc:sldMkLst>
        <pc:spChg chg="add del mod">
          <ac:chgData name="Caroline Hamilton" userId="08009f6b-c6c1-40ce-9402-b6ad222967fb" providerId="ADAL" clId="{FDEB1B7B-E660-452D-BAF8-776817C6B6F9}" dt="2020-11-02T12:50:00.417" v="151" actId="478"/>
          <ac:spMkLst>
            <pc:docMk/>
            <pc:sldMk cId="975058144" sldId="259"/>
            <ac:spMk id="29" creationId="{7028D66E-B745-4E8D-B004-C97445C3502C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1" creationId="{885EACEB-75F2-4CD4-8935-2A4D6ACF45B6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2" creationId="{E5EF7A49-1069-413F-A829-BAD01BA8C00E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3" creationId="{46ECC655-E364-41B0-B037-E83A412F0CA0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4" creationId="{E4CF28F9-E652-4764-B462-389D696C29AE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5" creationId="{22D37420-2ED3-49F0-A124-759733B57237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6" creationId="{E53508C3-C255-4B4D-BD1E-A32EFE4BC3B6}"/>
          </ac:spMkLst>
        </pc:spChg>
        <pc:spChg chg="mod">
          <ac:chgData name="Caroline Hamilton" userId="08009f6b-c6c1-40ce-9402-b6ad222967fb" providerId="ADAL" clId="{FDEB1B7B-E660-452D-BAF8-776817C6B6F9}" dt="2020-11-02T13:06:24.744" v="501" actId="1076"/>
          <ac:spMkLst>
            <pc:docMk/>
            <pc:sldMk cId="975058144" sldId="259"/>
            <ac:spMk id="37" creationId="{FF0A7FC8-B3ED-574C-BCEC-03E0E6473300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39" creationId="{B49CF3FF-EE34-4AD7-A7A1-795C8850ED35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41" creationId="{6A06C41C-F375-4BF4-9C55-D8FF35DE3D26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43" creationId="{F92047D9-06FB-4965-B498-59447EFA25B9}"/>
          </ac:spMkLst>
        </pc:spChg>
        <pc:spChg chg="add mod">
          <ac:chgData name="Caroline Hamilton" userId="08009f6b-c6c1-40ce-9402-b6ad222967fb" providerId="ADAL" clId="{FDEB1B7B-E660-452D-BAF8-776817C6B6F9}" dt="2020-11-02T13:02:15.597" v="460" actId="1036"/>
          <ac:spMkLst>
            <pc:docMk/>
            <pc:sldMk cId="975058144" sldId="259"/>
            <ac:spMk id="45" creationId="{D683028F-44F0-4CB4-81D7-4304A1258A20}"/>
          </ac:spMkLst>
        </pc:spChg>
        <pc:spChg chg="add mod">
          <ac:chgData name="Caroline Hamilton" userId="08009f6b-c6c1-40ce-9402-b6ad222967fb" providerId="ADAL" clId="{FDEB1B7B-E660-452D-BAF8-776817C6B6F9}" dt="2020-11-02T13:02:30.004" v="464" actId="1076"/>
          <ac:spMkLst>
            <pc:docMk/>
            <pc:sldMk cId="975058144" sldId="259"/>
            <ac:spMk id="46" creationId="{A518FBFC-2D1C-458D-ADBE-200567B83A8C}"/>
          </ac:spMkLst>
        </pc:spChg>
        <pc:spChg chg="add mod">
          <ac:chgData name="Caroline Hamilton" userId="08009f6b-c6c1-40ce-9402-b6ad222967fb" providerId="ADAL" clId="{FDEB1B7B-E660-452D-BAF8-776817C6B6F9}" dt="2020-11-02T13:03:07.842" v="470" actId="1076"/>
          <ac:spMkLst>
            <pc:docMk/>
            <pc:sldMk cId="975058144" sldId="259"/>
            <ac:spMk id="48" creationId="{F8A35F12-FD6B-4D97-B69D-11224687E29E}"/>
          </ac:spMkLst>
        </pc:spChg>
        <pc:spChg chg="add mod">
          <ac:chgData name="Caroline Hamilton" userId="08009f6b-c6c1-40ce-9402-b6ad222967fb" providerId="ADAL" clId="{FDEB1B7B-E660-452D-BAF8-776817C6B6F9}" dt="2020-11-02T13:05:34.652" v="478" actId="20577"/>
          <ac:spMkLst>
            <pc:docMk/>
            <pc:sldMk cId="975058144" sldId="259"/>
            <ac:spMk id="49" creationId="{6BAD593E-7CED-4BE7-A5E4-C3DA0D04CA23}"/>
          </ac:spMkLst>
        </pc:spChg>
        <pc:spChg chg="add mod">
          <ac:chgData name="Caroline Hamilton" userId="08009f6b-c6c1-40ce-9402-b6ad222967fb" providerId="ADAL" clId="{FDEB1B7B-E660-452D-BAF8-776817C6B6F9}" dt="2020-11-02T13:05:43.961" v="480" actId="1076"/>
          <ac:spMkLst>
            <pc:docMk/>
            <pc:sldMk cId="975058144" sldId="259"/>
            <ac:spMk id="50" creationId="{20E15AD4-B184-4F1F-9797-8F59B01FAD67}"/>
          </ac:spMkLst>
        </pc:spChg>
        <pc:spChg chg="add mod">
          <ac:chgData name="Caroline Hamilton" userId="08009f6b-c6c1-40ce-9402-b6ad222967fb" providerId="ADAL" clId="{FDEB1B7B-E660-452D-BAF8-776817C6B6F9}" dt="2020-11-02T13:10:32.455" v="613" actId="1076"/>
          <ac:spMkLst>
            <pc:docMk/>
            <pc:sldMk cId="975058144" sldId="259"/>
            <ac:spMk id="51" creationId="{36BC77B1-FCC8-4AA9-9E05-B47C73A83407}"/>
          </ac:spMkLst>
        </pc:spChg>
        <pc:spChg chg="mod">
          <ac:chgData name="Caroline Hamilton" userId="08009f6b-c6c1-40ce-9402-b6ad222967fb" providerId="ADAL" clId="{FDEB1B7B-E660-452D-BAF8-776817C6B6F9}" dt="2020-11-02T13:06:58.005" v="559" actId="20577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FDEB1B7B-E660-452D-BAF8-776817C6B6F9}" dt="2020-11-02T13:07:06.025" v="565" actId="20577"/>
          <ac:spMkLst>
            <pc:docMk/>
            <pc:sldMk cId="975058144" sldId="259"/>
            <ac:spMk id="54" creationId="{7BDDCD0E-5FEC-FA4B-8632-D353BF48100C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56" creationId="{2AA5A362-0A96-4210-BEBB-52665DC5629B}"/>
          </ac:spMkLst>
        </pc:spChg>
        <pc:spChg chg="mod">
          <ac:chgData name="Caroline Hamilton" userId="08009f6b-c6c1-40ce-9402-b6ad222967fb" providerId="ADAL" clId="{FDEB1B7B-E660-452D-BAF8-776817C6B6F9}" dt="2020-11-02T13:07:22.056" v="579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FDEB1B7B-E660-452D-BAF8-776817C6B6F9}" dt="2020-11-02T13:07:32.756" v="587" actId="1076"/>
          <ac:spMkLst>
            <pc:docMk/>
            <pc:sldMk cId="975058144" sldId="259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FDEB1B7B-E660-452D-BAF8-776817C6B6F9}" dt="2020-11-02T13:10:03.819" v="607" actId="1076"/>
          <ac:spMkLst>
            <pc:docMk/>
            <pc:sldMk cId="975058144" sldId="259"/>
            <ac:spMk id="59" creationId="{7A465D96-84E8-49AB-BDE6-4118F25B7D08}"/>
          </ac:spMkLst>
        </pc:spChg>
        <pc:spChg chg="mod">
          <ac:chgData name="Caroline Hamilton" userId="08009f6b-c6c1-40ce-9402-b6ad222967fb" providerId="ADAL" clId="{FDEB1B7B-E660-452D-BAF8-776817C6B6F9}" dt="2020-11-02T13:06:16.582" v="499" actId="20577"/>
          <ac:spMkLst>
            <pc:docMk/>
            <pc:sldMk cId="975058144" sldId="259"/>
            <ac:spMk id="60" creationId="{81FF6ED4-E062-704C-AD5D-A89E558A95C1}"/>
          </ac:spMkLst>
        </pc:spChg>
        <pc:spChg chg="mod">
          <ac:chgData name="Caroline Hamilton" userId="08009f6b-c6c1-40ce-9402-b6ad222967fb" providerId="ADAL" clId="{FDEB1B7B-E660-452D-BAF8-776817C6B6F9}" dt="2020-11-02T13:06:40.711" v="547" actId="20577"/>
          <ac:spMkLst>
            <pc:docMk/>
            <pc:sldMk cId="975058144" sldId="259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FDEB1B7B-E660-452D-BAF8-776817C6B6F9}" dt="2020-11-02T13:10:12.386" v="609" actId="1076"/>
          <ac:spMkLst>
            <pc:docMk/>
            <pc:sldMk cId="975058144" sldId="259"/>
            <ac:spMk id="62" creationId="{5D01AB69-1E64-43DE-980A-2C773320CD59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63" creationId="{075501A8-4CEB-4EF7-B073-96762B9A9382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64" creationId="{2A19CCF1-DA8C-484A-B10C-4CABAD8EFE32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65" creationId="{C75D8C50-0AB4-4A50-A09A-0CFCC6CA5D81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67" creationId="{754E4754-03E9-4AD8-9286-001D8257AAB2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68" creationId="{B6CC4AE8-F74E-4D64-8DAD-CC2EAABBC024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79" creationId="{BC6FA56A-8E88-4145-81D8-7BE4068468F0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80" creationId="{5F6CCE12-15B5-4E2D-BBC5-ED9803AFB819}"/>
          </ac:spMkLst>
        </pc:spChg>
        <pc:spChg chg="del">
          <ac:chgData name="Caroline Hamilton" userId="08009f6b-c6c1-40ce-9402-b6ad222967fb" providerId="ADAL" clId="{FDEB1B7B-E660-452D-BAF8-776817C6B6F9}" dt="2020-11-02T12:43:42.130" v="15" actId="478"/>
          <ac:spMkLst>
            <pc:docMk/>
            <pc:sldMk cId="975058144" sldId="259"/>
            <ac:spMk id="81" creationId="{8A1524C0-B914-43B8-BBF1-A29B84BA8042}"/>
          </ac:spMkLst>
        </pc:spChg>
        <pc:graphicFrameChg chg="del">
          <ac:chgData name="Caroline Hamilton" userId="08009f6b-c6c1-40ce-9402-b6ad222967fb" providerId="ADAL" clId="{FDEB1B7B-E660-452D-BAF8-776817C6B6F9}" dt="2020-11-02T12:43:42.130" v="15" actId="478"/>
          <ac:graphicFrameMkLst>
            <pc:docMk/>
            <pc:sldMk cId="975058144" sldId="259"/>
            <ac:graphicFrameMk id="52" creationId="{F8901280-4AFA-4CDD-9932-2F6E133D1F8D}"/>
          </ac:graphicFrameMkLst>
        </pc:graphicFrameChg>
        <pc:graphicFrameChg chg="del">
          <ac:chgData name="Caroline Hamilton" userId="08009f6b-c6c1-40ce-9402-b6ad222967fb" providerId="ADAL" clId="{FDEB1B7B-E660-452D-BAF8-776817C6B6F9}" dt="2020-11-02T12:43:42.130" v="15" actId="478"/>
          <ac:graphicFrameMkLst>
            <pc:docMk/>
            <pc:sldMk cId="975058144" sldId="259"/>
            <ac:graphicFrameMk id="66" creationId="{8A8C3375-79FB-402C-A0E1-5EFB4B5C210A}"/>
          </ac:graphicFrameMkLst>
        </pc:graphicFrameChg>
        <pc:graphicFrameChg chg="del">
          <ac:chgData name="Caroline Hamilton" userId="08009f6b-c6c1-40ce-9402-b6ad222967fb" providerId="ADAL" clId="{FDEB1B7B-E660-452D-BAF8-776817C6B6F9}" dt="2020-11-02T12:43:42.130" v="15" actId="478"/>
          <ac:graphicFrameMkLst>
            <pc:docMk/>
            <pc:sldMk cId="975058144" sldId="259"/>
            <ac:graphicFrameMk id="82" creationId="{2959A780-F35C-44E2-B34F-34A123C559C3}"/>
          </ac:graphicFrameMkLst>
        </pc:graphicFrameChg>
        <pc:picChg chg="del">
          <ac:chgData name="Caroline Hamilton" userId="08009f6b-c6c1-40ce-9402-b6ad222967fb" providerId="ADAL" clId="{FDEB1B7B-E660-452D-BAF8-776817C6B6F9}" dt="2020-11-02T12:42:50.226" v="5" actId="478"/>
          <ac:picMkLst>
            <pc:docMk/>
            <pc:sldMk cId="975058144" sldId="259"/>
            <ac:picMk id="3" creationId="{37D3F8B7-90A7-43AF-A4B1-5E6DB14CEF85}"/>
          </ac:picMkLst>
        </pc:picChg>
        <pc:picChg chg="add mod">
          <ac:chgData name="Caroline Hamilton" userId="08009f6b-c6c1-40ce-9402-b6ad222967fb" providerId="ADAL" clId="{FDEB1B7B-E660-452D-BAF8-776817C6B6F9}" dt="2020-11-02T12:50:06.844" v="152" actId="1076"/>
          <ac:picMkLst>
            <pc:docMk/>
            <pc:sldMk cId="975058144" sldId="259"/>
            <ac:picMk id="4" creationId="{58DDABBC-B680-40F7-9FEC-D34E37EDD34A}"/>
          </ac:picMkLst>
        </pc:picChg>
        <pc:picChg chg="del">
          <ac:chgData name="Caroline Hamilton" userId="08009f6b-c6c1-40ce-9402-b6ad222967fb" providerId="ADAL" clId="{FDEB1B7B-E660-452D-BAF8-776817C6B6F9}" dt="2020-11-02T12:42:50.226" v="5" actId="478"/>
          <ac:picMkLst>
            <pc:docMk/>
            <pc:sldMk cId="975058144" sldId="259"/>
            <ac:picMk id="5" creationId="{1DD2DAFA-F899-4499-B39B-FD297F267A15}"/>
          </ac:picMkLst>
        </pc:picChg>
        <pc:picChg chg="add">
          <ac:chgData name="Caroline Hamilton" userId="08009f6b-c6c1-40ce-9402-b6ad222967fb" providerId="ADAL" clId="{FDEB1B7B-E660-452D-BAF8-776817C6B6F9}" dt="2020-11-02T12:43:27.581" v="12"/>
          <ac:picMkLst>
            <pc:docMk/>
            <pc:sldMk cId="975058144" sldId="259"/>
            <ac:picMk id="28" creationId="{796B4EFE-4700-4C5C-8E87-A7664AAB5C42}"/>
          </ac:picMkLst>
        </pc:picChg>
        <pc:picChg chg="del">
          <ac:chgData name="Caroline Hamilton" userId="08009f6b-c6c1-40ce-9402-b6ad222967fb" providerId="ADAL" clId="{FDEB1B7B-E660-452D-BAF8-776817C6B6F9}" dt="2020-11-02T12:42:38.977" v="2" actId="478"/>
          <ac:picMkLst>
            <pc:docMk/>
            <pc:sldMk cId="975058144" sldId="259"/>
            <ac:picMk id="44" creationId="{6BAD2DB0-DE24-405B-973E-B691119D8B4B}"/>
          </ac:picMkLst>
        </pc:picChg>
        <pc:cxnChg chg="add mod">
          <ac:chgData name="Caroline Hamilton" userId="08009f6b-c6c1-40ce-9402-b6ad222967fb" providerId="ADAL" clId="{FDEB1B7B-E660-452D-BAF8-776817C6B6F9}" dt="2020-11-02T13:02:57.464" v="468" actId="693"/>
          <ac:cxnSpMkLst>
            <pc:docMk/>
            <pc:sldMk cId="975058144" sldId="259"/>
            <ac:cxnSpMk id="9" creationId="{3004A2E5-23FC-4BF7-A183-DD331F94FBA1}"/>
          </ac:cxnSpMkLst>
        </pc:cxnChg>
        <pc:cxnChg chg="add mod">
          <ac:chgData name="Caroline Hamilton" userId="08009f6b-c6c1-40ce-9402-b6ad222967fb" providerId="ADAL" clId="{FDEB1B7B-E660-452D-BAF8-776817C6B6F9}" dt="2020-11-02T13:02:15.597" v="460" actId="1036"/>
          <ac:cxnSpMkLst>
            <pc:docMk/>
            <pc:sldMk cId="975058144" sldId="259"/>
            <ac:cxnSpMk id="38" creationId="{3DC2CBA2-F996-4ECF-8EE1-B15678199E92}"/>
          </ac:cxnSpMkLst>
        </pc:cxnChg>
        <pc:cxnChg chg="add mod">
          <ac:chgData name="Caroline Hamilton" userId="08009f6b-c6c1-40ce-9402-b6ad222967fb" providerId="ADAL" clId="{FDEB1B7B-E660-452D-BAF8-776817C6B6F9}" dt="2020-11-02T13:02:15.597" v="460" actId="1036"/>
          <ac:cxnSpMkLst>
            <pc:docMk/>
            <pc:sldMk cId="975058144" sldId="259"/>
            <ac:cxnSpMk id="40" creationId="{677B6BAC-96F0-446A-8B27-08CC6D64BA87}"/>
          </ac:cxnSpMkLst>
        </pc:cxnChg>
        <pc:cxnChg chg="add mod">
          <ac:chgData name="Caroline Hamilton" userId="08009f6b-c6c1-40ce-9402-b6ad222967fb" providerId="ADAL" clId="{FDEB1B7B-E660-452D-BAF8-776817C6B6F9}" dt="2020-11-02T13:09:56.651" v="605" actId="1076"/>
          <ac:cxnSpMkLst>
            <pc:docMk/>
            <pc:sldMk cId="975058144" sldId="259"/>
            <ac:cxnSpMk id="55" creationId="{525D16B2-36F0-44B5-910A-F28A9E67A2AE}"/>
          </ac:cxnSpMkLst>
        </pc:cxnChg>
      </pc:sldChg>
      <pc:sldChg chg="addSp delSp modSp delAnim modAnim">
        <pc:chgData name="Caroline Hamilton" userId="08009f6b-c6c1-40ce-9402-b6ad222967fb" providerId="ADAL" clId="{FDEB1B7B-E660-452D-BAF8-776817C6B6F9}" dt="2020-11-02T16:04:18.400" v="1082" actId="1036"/>
        <pc:sldMkLst>
          <pc:docMk/>
          <pc:sldMk cId="24401641" sldId="260"/>
        </pc:sldMkLst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31" creationId="{63DDECC7-1585-42EB-AECC-93CED3F3D08A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32" creationId="{1DA8C73E-D7E9-4935-80D2-DF65B613304F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33" creationId="{00022089-B830-4FB3-A1C6-104E57748C84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34" creationId="{02DA870F-53B0-4A36-B59A-21EECD9F0076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35" creationId="{E59E777D-6278-4460-8E7D-991C701D6B90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39" creationId="{5EC3AB14-4A0C-4748-A7E8-38F3D281104B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41" creationId="{EE99DB83-5951-462C-9659-BE155C3336D2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42" creationId="{576BE979-9953-48CD-A0B0-A6EF4DEE29A6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43" creationId="{E57A6F22-BE59-4701-AF0D-E01EB2C88FA1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44" creationId="{C73809C5-E35F-4D4E-845B-F046412BF48F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45" creationId="{D341B7F3-32E4-4CBB-B2EF-9C485B1E790E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48" creationId="{3CBB6FB5-CC02-4D3C-82EB-55E0FE290142}"/>
          </ac:spMkLst>
        </pc:spChg>
        <pc:spChg chg="mod">
          <ac:chgData name="Caroline Hamilton" userId="08009f6b-c6c1-40ce-9402-b6ad222967fb" providerId="ADAL" clId="{FDEB1B7B-E660-452D-BAF8-776817C6B6F9}" dt="2020-11-02T13:18:00.303" v="727" actId="20577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FDEB1B7B-E660-452D-BAF8-776817C6B6F9}" dt="2020-11-02T13:18:04.069" v="732" actId="20577"/>
          <ac:spMkLst>
            <pc:docMk/>
            <pc:sldMk cId="24401641" sldId="260"/>
            <ac:spMk id="50" creationId="{A4A02FBC-F72A-644F-945A-A2E11016205C}"/>
          </ac:spMkLst>
        </pc:spChg>
        <pc:spChg chg="add del mod">
          <ac:chgData name="Caroline Hamilton" userId="08009f6b-c6c1-40ce-9402-b6ad222967fb" providerId="ADAL" clId="{FDEB1B7B-E660-452D-BAF8-776817C6B6F9}" dt="2020-11-02T12:51:26.359" v="238" actId="478"/>
          <ac:spMkLst>
            <pc:docMk/>
            <pc:sldMk cId="24401641" sldId="260"/>
            <ac:spMk id="52" creationId="{F24D2313-E1B5-4397-B123-BCD8336B5B31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53" creationId="{D6CF24C9-E149-43A8-8CED-0AB7F63A7AE0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54" creationId="{FA4C20B2-3DEB-40A0-BC13-70441EF58841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55" creationId="{4B9D8395-F77D-4F68-A03C-36C8A765271E}"/>
          </ac:spMkLst>
        </pc:spChg>
        <pc:spChg chg="add mod">
          <ac:chgData name="Caroline Hamilton" userId="08009f6b-c6c1-40ce-9402-b6ad222967fb" providerId="ADAL" clId="{FDEB1B7B-E660-452D-BAF8-776817C6B6F9}" dt="2020-11-02T13:13:57.429" v="619" actId="1076"/>
          <ac:spMkLst>
            <pc:docMk/>
            <pc:sldMk cId="24401641" sldId="260"/>
            <ac:spMk id="56" creationId="{F0B698D7-0D71-47F0-9D03-035DD975A4A1}"/>
          </ac:spMkLst>
        </pc:spChg>
        <pc:spChg chg="mod">
          <ac:chgData name="Caroline Hamilton" userId="08009f6b-c6c1-40ce-9402-b6ad222967fb" providerId="ADAL" clId="{FDEB1B7B-E660-452D-BAF8-776817C6B6F9}" dt="2020-11-02T12:51:57.125" v="278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FDEB1B7B-E660-452D-BAF8-776817C6B6F9}" dt="2020-11-02T13:18:30.011" v="752" actId="1076"/>
          <ac:spMkLst>
            <pc:docMk/>
            <pc:sldMk cId="24401641" sldId="260"/>
            <ac:spMk id="58" creationId="{B83FA3D9-69A6-8244-8E8F-F50E01A49065}"/>
          </ac:spMkLst>
        </pc:spChg>
        <pc:spChg chg="mod">
          <ac:chgData name="Caroline Hamilton" userId="08009f6b-c6c1-40ce-9402-b6ad222967fb" providerId="ADAL" clId="{FDEB1B7B-E660-452D-BAF8-776817C6B6F9}" dt="2020-11-02T13:18:17.920" v="740" actId="20577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FDEB1B7B-E660-452D-BAF8-776817C6B6F9}" dt="2020-11-02T13:18:22.345" v="746" actId="20577"/>
          <ac:spMkLst>
            <pc:docMk/>
            <pc:sldMk cId="24401641" sldId="260"/>
            <ac:spMk id="61" creationId="{A2639308-D49D-F948-BC7B-643D3D5157A2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63" creationId="{E4C97ACB-FFE0-4471-8959-38ADBE179F0C}"/>
          </ac:spMkLst>
        </pc:spChg>
        <pc:spChg chg="del">
          <ac:chgData name="Caroline Hamilton" userId="08009f6b-c6c1-40ce-9402-b6ad222967fb" providerId="ADAL" clId="{FDEB1B7B-E660-452D-BAF8-776817C6B6F9}" dt="2020-11-02T13:17:03.134" v="721" actId="478"/>
          <ac:spMkLst>
            <pc:docMk/>
            <pc:sldMk cId="24401641" sldId="260"/>
            <ac:spMk id="64" creationId="{A122CF10-79D8-4BDF-8761-65E54D3927C8}"/>
          </ac:spMkLst>
        </pc:spChg>
        <pc:spChg chg="del">
          <ac:chgData name="Caroline Hamilton" userId="08009f6b-c6c1-40ce-9402-b6ad222967fb" providerId="ADAL" clId="{FDEB1B7B-E660-452D-BAF8-776817C6B6F9}" dt="2020-11-02T13:17:03.134" v="721" actId="478"/>
          <ac:spMkLst>
            <pc:docMk/>
            <pc:sldMk cId="24401641" sldId="260"/>
            <ac:spMk id="65" creationId="{AF564114-5843-4643-878E-B36D8C99B099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66" creationId="{6D3D193B-4DA2-4844-87AE-A19AB0B25CA8}"/>
          </ac:spMkLst>
        </pc:spChg>
        <pc:spChg chg="add mod ord">
          <ac:chgData name="Caroline Hamilton" userId="08009f6b-c6c1-40ce-9402-b6ad222967fb" providerId="ADAL" clId="{FDEB1B7B-E660-452D-BAF8-776817C6B6F9}" dt="2020-11-02T13:15:27.079" v="669" actId="166"/>
          <ac:spMkLst>
            <pc:docMk/>
            <pc:sldMk cId="24401641" sldId="260"/>
            <ac:spMk id="67" creationId="{A9200156-1FAD-4772-8A48-B9574688F1BB}"/>
          </ac:spMkLst>
        </pc:spChg>
        <pc:spChg chg="add del mod">
          <ac:chgData name="Caroline Hamilton" userId="08009f6b-c6c1-40ce-9402-b6ad222967fb" providerId="ADAL" clId="{FDEB1B7B-E660-452D-BAF8-776817C6B6F9}" dt="2020-11-02T13:15:28.603" v="670" actId="478"/>
          <ac:spMkLst>
            <pc:docMk/>
            <pc:sldMk cId="24401641" sldId="260"/>
            <ac:spMk id="68" creationId="{FCF0C9DE-3CB4-459E-9F5E-CF29ADD67FC7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69" creationId="{45544242-D3EF-4B7C-B478-AF3514BA38D7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70" creationId="{2AE0DFBC-C5D9-4EE4-85DA-9132D2AF835C}"/>
          </ac:spMkLst>
        </pc:spChg>
        <pc:spChg chg="del">
          <ac:chgData name="Caroline Hamilton" userId="08009f6b-c6c1-40ce-9402-b6ad222967fb" providerId="ADAL" clId="{FDEB1B7B-E660-452D-BAF8-776817C6B6F9}" dt="2020-11-02T13:17:03.134" v="721" actId="478"/>
          <ac:spMkLst>
            <pc:docMk/>
            <pc:sldMk cId="24401641" sldId="260"/>
            <ac:spMk id="71" creationId="{FF4D5D7C-3DA0-4B80-BBC4-F80F97BB80CE}"/>
          </ac:spMkLst>
        </pc:spChg>
        <pc:spChg chg="del">
          <ac:chgData name="Caroline Hamilton" userId="08009f6b-c6c1-40ce-9402-b6ad222967fb" providerId="ADAL" clId="{FDEB1B7B-E660-452D-BAF8-776817C6B6F9}" dt="2020-11-02T13:17:03.134" v="721" actId="478"/>
          <ac:spMkLst>
            <pc:docMk/>
            <pc:sldMk cId="24401641" sldId="260"/>
            <ac:spMk id="72" creationId="{BF6793CA-8A22-47E4-9AA5-9D9A341212A7}"/>
          </ac:spMkLst>
        </pc:spChg>
        <pc:spChg chg="add mod">
          <ac:chgData name="Caroline Hamilton" userId="08009f6b-c6c1-40ce-9402-b6ad222967fb" providerId="ADAL" clId="{FDEB1B7B-E660-452D-BAF8-776817C6B6F9}" dt="2020-11-02T13:14:01.367" v="620" actId="1076"/>
          <ac:spMkLst>
            <pc:docMk/>
            <pc:sldMk cId="24401641" sldId="260"/>
            <ac:spMk id="73" creationId="{20A2F59C-79CD-402A-A888-B669EB0AFE09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74" creationId="{F217B271-B636-4500-950B-FA8F22B52077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75" creationId="{B387B7E6-90A8-44A2-971C-A9E0078D92EF}"/>
          </ac:spMkLst>
        </pc:spChg>
        <pc:spChg chg="del">
          <ac:chgData name="Caroline Hamilton" userId="08009f6b-c6c1-40ce-9402-b6ad222967fb" providerId="ADAL" clId="{FDEB1B7B-E660-452D-BAF8-776817C6B6F9}" dt="2020-11-02T12:43:37.084" v="14" actId="478"/>
          <ac:spMkLst>
            <pc:docMk/>
            <pc:sldMk cId="24401641" sldId="260"/>
            <ac:spMk id="76" creationId="{6DE3D50C-89A0-4FBC-A329-31407E161FDE}"/>
          </ac:spMkLst>
        </pc:spChg>
        <pc:spChg chg="add mod">
          <ac:chgData name="Caroline Hamilton" userId="08009f6b-c6c1-40ce-9402-b6ad222967fb" providerId="ADAL" clId="{FDEB1B7B-E660-452D-BAF8-776817C6B6F9}" dt="2020-11-02T13:15:33.660" v="671" actId="1076"/>
          <ac:spMkLst>
            <pc:docMk/>
            <pc:sldMk cId="24401641" sldId="260"/>
            <ac:spMk id="79" creationId="{303ED79E-8FD0-4B4E-B30B-94B8C13A5F66}"/>
          </ac:spMkLst>
        </pc:spChg>
        <pc:spChg chg="add mod">
          <ac:chgData name="Caroline Hamilton" userId="08009f6b-c6c1-40ce-9402-b6ad222967fb" providerId="ADAL" clId="{FDEB1B7B-E660-452D-BAF8-776817C6B6F9}" dt="2020-11-02T15:58:53.495" v="772" actId="1076"/>
          <ac:spMkLst>
            <pc:docMk/>
            <pc:sldMk cId="24401641" sldId="260"/>
            <ac:spMk id="81" creationId="{BE8EBC35-57CA-4EBA-9AAB-AA94C7536404}"/>
          </ac:spMkLst>
        </pc:spChg>
        <pc:spChg chg="add mod">
          <ac:chgData name="Caroline Hamilton" userId="08009f6b-c6c1-40ce-9402-b6ad222967fb" providerId="ADAL" clId="{FDEB1B7B-E660-452D-BAF8-776817C6B6F9}" dt="2020-11-02T16:03:29.280" v="1005" actId="1076"/>
          <ac:spMkLst>
            <pc:docMk/>
            <pc:sldMk cId="24401641" sldId="260"/>
            <ac:spMk id="83" creationId="{A87F26D6-0DD4-413D-8FF8-02D8396F654C}"/>
          </ac:spMkLst>
        </pc:spChg>
        <pc:spChg chg="add mod">
          <ac:chgData name="Caroline Hamilton" userId="08009f6b-c6c1-40ce-9402-b6ad222967fb" providerId="ADAL" clId="{FDEB1B7B-E660-452D-BAF8-776817C6B6F9}" dt="2020-11-02T16:03:04.499" v="1001" actId="1035"/>
          <ac:spMkLst>
            <pc:docMk/>
            <pc:sldMk cId="24401641" sldId="260"/>
            <ac:spMk id="84" creationId="{630A42DB-18DF-4228-A5AA-300C01CEE6C5}"/>
          </ac:spMkLst>
        </pc:spChg>
        <pc:spChg chg="add mod">
          <ac:chgData name="Caroline Hamilton" userId="08009f6b-c6c1-40ce-9402-b6ad222967fb" providerId="ADAL" clId="{FDEB1B7B-E660-452D-BAF8-776817C6B6F9}" dt="2020-11-02T16:03:04.499" v="1001" actId="1035"/>
          <ac:spMkLst>
            <pc:docMk/>
            <pc:sldMk cId="24401641" sldId="260"/>
            <ac:spMk id="85" creationId="{FFED4ED0-0867-483D-ACC4-331D622096F9}"/>
          </ac:spMkLst>
        </pc:spChg>
        <pc:spChg chg="add mod">
          <ac:chgData name="Caroline Hamilton" userId="08009f6b-c6c1-40ce-9402-b6ad222967fb" providerId="ADAL" clId="{FDEB1B7B-E660-452D-BAF8-776817C6B6F9}" dt="2020-11-02T16:03:04.499" v="1001" actId="1035"/>
          <ac:spMkLst>
            <pc:docMk/>
            <pc:sldMk cId="24401641" sldId="260"/>
            <ac:spMk id="86" creationId="{56C88AEB-56D2-439B-88D4-AD76391E5E82}"/>
          </ac:spMkLst>
        </pc:spChg>
        <pc:spChg chg="add mod">
          <ac:chgData name="Caroline Hamilton" userId="08009f6b-c6c1-40ce-9402-b6ad222967fb" providerId="ADAL" clId="{FDEB1B7B-E660-452D-BAF8-776817C6B6F9}" dt="2020-11-02T16:03:04.499" v="1001" actId="1035"/>
          <ac:spMkLst>
            <pc:docMk/>
            <pc:sldMk cId="24401641" sldId="260"/>
            <ac:spMk id="87" creationId="{36BDACB0-15DA-42CF-A99E-E9E4CE3A117E}"/>
          </ac:spMkLst>
        </pc:spChg>
        <pc:spChg chg="add mod ord">
          <ac:chgData name="Caroline Hamilton" userId="08009f6b-c6c1-40ce-9402-b6ad222967fb" providerId="ADAL" clId="{FDEB1B7B-E660-452D-BAF8-776817C6B6F9}" dt="2020-11-02T16:04:18.400" v="1082" actId="1036"/>
          <ac:spMkLst>
            <pc:docMk/>
            <pc:sldMk cId="24401641" sldId="260"/>
            <ac:spMk id="88" creationId="{E0CF2427-9A47-4E80-B159-164D1B56AD9B}"/>
          </ac:spMkLst>
        </pc:spChg>
        <pc:spChg chg="add del mod">
          <ac:chgData name="Caroline Hamilton" userId="08009f6b-c6c1-40ce-9402-b6ad222967fb" providerId="ADAL" clId="{FDEB1B7B-E660-452D-BAF8-776817C6B6F9}" dt="2020-11-02T16:01:06.208" v="800" actId="478"/>
          <ac:spMkLst>
            <pc:docMk/>
            <pc:sldMk cId="24401641" sldId="260"/>
            <ac:spMk id="89" creationId="{96B154E1-C5FD-4C1E-94C7-EF38C5C9FDAD}"/>
          </ac:spMkLst>
        </pc:spChg>
        <pc:spChg chg="add del mod">
          <ac:chgData name="Caroline Hamilton" userId="08009f6b-c6c1-40ce-9402-b6ad222967fb" providerId="ADAL" clId="{FDEB1B7B-E660-452D-BAF8-776817C6B6F9}" dt="2020-11-02T16:01:06.208" v="800" actId="478"/>
          <ac:spMkLst>
            <pc:docMk/>
            <pc:sldMk cId="24401641" sldId="260"/>
            <ac:spMk id="90" creationId="{C7168573-54D8-491E-AD15-447E244847FE}"/>
          </ac:spMkLst>
        </pc:spChg>
        <pc:spChg chg="add mod ord">
          <ac:chgData name="Caroline Hamilton" userId="08009f6b-c6c1-40ce-9402-b6ad222967fb" providerId="ADAL" clId="{FDEB1B7B-E660-452D-BAF8-776817C6B6F9}" dt="2020-11-02T16:04:18.400" v="1082" actId="1036"/>
          <ac:spMkLst>
            <pc:docMk/>
            <pc:sldMk cId="24401641" sldId="260"/>
            <ac:spMk id="91" creationId="{A286C4B8-E92C-4C17-A9A1-D3A92DA43FF5}"/>
          </ac:spMkLst>
        </pc:spChg>
        <pc:spChg chg="add mod ord">
          <ac:chgData name="Caroline Hamilton" userId="08009f6b-c6c1-40ce-9402-b6ad222967fb" providerId="ADAL" clId="{FDEB1B7B-E660-452D-BAF8-776817C6B6F9}" dt="2020-11-02T16:04:18.400" v="1082" actId="1036"/>
          <ac:spMkLst>
            <pc:docMk/>
            <pc:sldMk cId="24401641" sldId="260"/>
            <ac:spMk id="92" creationId="{009DBE80-A62D-4F99-9F93-15C782112497}"/>
          </ac:spMkLst>
        </pc:spChg>
        <pc:spChg chg="add mod ord">
          <ac:chgData name="Caroline Hamilton" userId="08009f6b-c6c1-40ce-9402-b6ad222967fb" providerId="ADAL" clId="{FDEB1B7B-E660-452D-BAF8-776817C6B6F9}" dt="2020-11-02T16:04:18.400" v="1082" actId="1036"/>
          <ac:spMkLst>
            <pc:docMk/>
            <pc:sldMk cId="24401641" sldId="260"/>
            <ac:spMk id="93" creationId="{55D39D35-D685-40E5-A72A-A5AE17221009}"/>
          </ac:spMkLst>
        </pc:spChg>
        <pc:spChg chg="add mod ord">
          <ac:chgData name="Caroline Hamilton" userId="08009f6b-c6c1-40ce-9402-b6ad222967fb" providerId="ADAL" clId="{FDEB1B7B-E660-452D-BAF8-776817C6B6F9}" dt="2020-11-02T16:04:18.400" v="1082" actId="1036"/>
          <ac:spMkLst>
            <pc:docMk/>
            <pc:sldMk cId="24401641" sldId="260"/>
            <ac:spMk id="94" creationId="{FF9DFBC5-8E0F-4B21-80C5-C8658218EDFC}"/>
          </ac:spMkLst>
        </pc:spChg>
        <pc:graphicFrameChg chg="add mod ord">
          <ac:chgData name="Caroline Hamilton" userId="08009f6b-c6c1-40ce-9402-b6ad222967fb" providerId="ADAL" clId="{FDEB1B7B-E660-452D-BAF8-776817C6B6F9}" dt="2020-11-02T16:02:25.137" v="907" actId="166"/>
          <ac:graphicFrameMkLst>
            <pc:docMk/>
            <pc:sldMk cId="24401641" sldId="260"/>
            <ac:graphicFrameMk id="59" creationId="{F49B082F-5CB7-4CC0-9BF2-D2347D2C5A1B}"/>
          </ac:graphicFrameMkLst>
        </pc:graphicFrameChg>
        <pc:graphicFrameChg chg="add mod modGraphic">
          <ac:chgData name="Caroline Hamilton" userId="08009f6b-c6c1-40ce-9402-b6ad222967fb" providerId="ADAL" clId="{FDEB1B7B-E660-452D-BAF8-776817C6B6F9}" dt="2020-11-02T16:02:34.588" v="922" actId="1035"/>
          <ac:graphicFrameMkLst>
            <pc:docMk/>
            <pc:sldMk cId="24401641" sldId="260"/>
            <ac:graphicFrameMk id="77" creationId="{D6916BE4-E97B-40DB-AA86-72B625909078}"/>
          </ac:graphicFrameMkLst>
        </pc:graphicFrameChg>
        <pc:graphicFrameChg chg="add mod modGraphic">
          <ac:chgData name="Caroline Hamilton" userId="08009f6b-c6c1-40ce-9402-b6ad222967fb" providerId="ADAL" clId="{FDEB1B7B-E660-452D-BAF8-776817C6B6F9}" dt="2020-11-02T16:02:45.961" v="971" actId="1035"/>
          <ac:graphicFrameMkLst>
            <pc:docMk/>
            <pc:sldMk cId="24401641" sldId="260"/>
            <ac:graphicFrameMk id="78" creationId="{F0084235-D66B-4983-B12C-07FD89702D92}"/>
          </ac:graphicFrameMkLst>
        </pc:graphicFrameChg>
        <pc:graphicFrameChg chg="add mod modGraphic">
          <ac:chgData name="Caroline Hamilton" userId="08009f6b-c6c1-40ce-9402-b6ad222967fb" providerId="ADAL" clId="{FDEB1B7B-E660-452D-BAF8-776817C6B6F9}" dt="2020-11-02T16:03:04.499" v="1001" actId="1035"/>
          <ac:graphicFrameMkLst>
            <pc:docMk/>
            <pc:sldMk cId="24401641" sldId="260"/>
            <ac:graphicFrameMk id="82" creationId="{C9B9381E-3404-4884-A52D-6F4615DDB956}"/>
          </ac:graphicFrameMkLst>
        </pc:graphicFrameChg>
        <pc:graphicFrameChg chg="add mod">
          <ac:chgData name="Caroline Hamilton" userId="08009f6b-c6c1-40ce-9402-b6ad222967fb" providerId="ADAL" clId="{FDEB1B7B-E660-452D-BAF8-776817C6B6F9}" dt="2020-11-02T16:03:24.431" v="1004" actId="1076"/>
          <ac:graphicFrameMkLst>
            <pc:docMk/>
            <pc:sldMk cId="24401641" sldId="260"/>
            <ac:graphicFrameMk id="95" creationId="{57DCDA40-D78F-4A7A-ABD0-53D7328FAFA6}"/>
          </ac:graphicFrameMkLst>
        </pc:graphicFrameChg>
        <pc:picChg chg="add del">
          <ac:chgData name="Caroline Hamilton" userId="08009f6b-c6c1-40ce-9402-b6ad222967fb" providerId="ADAL" clId="{FDEB1B7B-E660-452D-BAF8-776817C6B6F9}" dt="2020-11-02T12:50:54.461" v="228"/>
          <ac:picMkLst>
            <pc:docMk/>
            <pc:sldMk cId="24401641" sldId="260"/>
            <ac:picMk id="2" creationId="{043EFABB-7DC7-42D0-A6DB-02E464E358DA}"/>
          </ac:picMkLst>
        </pc:picChg>
        <pc:picChg chg="add mod">
          <ac:chgData name="Caroline Hamilton" userId="08009f6b-c6c1-40ce-9402-b6ad222967fb" providerId="ADAL" clId="{FDEB1B7B-E660-452D-BAF8-776817C6B6F9}" dt="2020-11-02T12:51:31.187" v="239" actId="1076"/>
          <ac:picMkLst>
            <pc:docMk/>
            <pc:sldMk cId="24401641" sldId="260"/>
            <ac:picMk id="4" creationId="{0EAD9757-AB63-4632-B590-9085E05FDCB9}"/>
          </ac:picMkLst>
        </pc:picChg>
        <pc:picChg chg="add mod">
          <ac:chgData name="Caroline Hamilton" userId="08009f6b-c6c1-40ce-9402-b6ad222967fb" providerId="ADAL" clId="{FDEB1B7B-E660-452D-BAF8-776817C6B6F9}" dt="2020-11-02T12:51:46.688" v="243" actId="1076"/>
          <ac:picMkLst>
            <pc:docMk/>
            <pc:sldMk cId="24401641" sldId="260"/>
            <ac:picMk id="5" creationId="{108A2612-458B-4CCC-8168-FF3CE82B2211}"/>
          </ac:picMkLst>
        </pc:picChg>
        <pc:picChg chg="del">
          <ac:chgData name="Caroline Hamilton" userId="08009f6b-c6c1-40ce-9402-b6ad222967fb" providerId="ADAL" clId="{FDEB1B7B-E660-452D-BAF8-776817C6B6F9}" dt="2020-11-02T12:42:45.253" v="4" actId="478"/>
          <ac:picMkLst>
            <pc:docMk/>
            <pc:sldMk cId="24401641" sldId="260"/>
            <ac:picMk id="10" creationId="{9A104867-67A2-48A2-B26D-0E32AE468A19}"/>
          </ac:picMkLst>
        </pc:picChg>
        <pc:picChg chg="del">
          <ac:chgData name="Caroline Hamilton" userId="08009f6b-c6c1-40ce-9402-b6ad222967fb" providerId="ADAL" clId="{FDEB1B7B-E660-452D-BAF8-776817C6B6F9}" dt="2020-11-02T12:42:41.890" v="3" actId="478"/>
          <ac:picMkLst>
            <pc:docMk/>
            <pc:sldMk cId="24401641" sldId="260"/>
            <ac:picMk id="28" creationId="{21BF8415-464C-44A4-97FA-C248960D237C}"/>
          </ac:picMkLst>
        </pc:picChg>
        <pc:picChg chg="add mod">
          <ac:chgData name="Caroline Hamilton" userId="08009f6b-c6c1-40ce-9402-b6ad222967fb" providerId="ADAL" clId="{FDEB1B7B-E660-452D-BAF8-776817C6B6F9}" dt="2020-11-02T12:51:13.969" v="235" actId="1076"/>
          <ac:picMkLst>
            <pc:docMk/>
            <pc:sldMk cId="24401641" sldId="260"/>
            <ac:picMk id="46" creationId="{90A32BC4-7CB3-4AD3-B14B-1163B5FB1F67}"/>
          </ac:picMkLst>
        </pc:picChg>
        <pc:cxnChg chg="del mod">
          <ac:chgData name="Caroline Hamilton" userId="08009f6b-c6c1-40ce-9402-b6ad222967fb" providerId="ADAL" clId="{FDEB1B7B-E660-452D-BAF8-776817C6B6F9}" dt="2020-11-02T12:43:37.084" v="14" actId="478"/>
          <ac:cxnSpMkLst>
            <pc:docMk/>
            <pc:sldMk cId="24401641" sldId="260"/>
            <ac:cxnSpMk id="8" creationId="{BFA00408-D635-4B6D-AE72-DFE54735B8AD}"/>
          </ac:cxnSpMkLst>
        </pc:cxnChg>
        <pc:cxnChg chg="del">
          <ac:chgData name="Caroline Hamilton" userId="08009f6b-c6c1-40ce-9402-b6ad222967fb" providerId="ADAL" clId="{FDEB1B7B-E660-452D-BAF8-776817C6B6F9}" dt="2020-11-02T12:43:37.084" v="14" actId="478"/>
          <ac:cxnSpMkLst>
            <pc:docMk/>
            <pc:sldMk cId="24401641" sldId="260"/>
            <ac:cxnSpMk id="40" creationId="{FA1A44B4-26DA-4249-96CA-5F628185FF1D}"/>
          </ac:cxnSpMkLst>
        </pc:cxnChg>
        <pc:cxnChg chg="del">
          <ac:chgData name="Caroline Hamilton" userId="08009f6b-c6c1-40ce-9402-b6ad222967fb" providerId="ADAL" clId="{FDEB1B7B-E660-452D-BAF8-776817C6B6F9}" dt="2020-11-02T12:43:37.084" v="14" actId="478"/>
          <ac:cxnSpMkLst>
            <pc:docMk/>
            <pc:sldMk cId="24401641" sldId="260"/>
            <ac:cxnSpMk id="47" creationId="{AA567FC1-56B6-420E-92A3-51D791EF9F21}"/>
          </ac:cxnSpMkLst>
        </pc:cxnChg>
        <pc:cxnChg chg="del">
          <ac:chgData name="Caroline Hamilton" userId="08009f6b-c6c1-40ce-9402-b6ad222967fb" providerId="ADAL" clId="{FDEB1B7B-E660-452D-BAF8-776817C6B6F9}" dt="2020-11-02T12:43:37.084" v="14" actId="478"/>
          <ac:cxnSpMkLst>
            <pc:docMk/>
            <pc:sldMk cId="24401641" sldId="260"/>
            <ac:cxnSpMk id="51" creationId="{2A59ACFD-61A3-441E-BD62-31EB3B026A97}"/>
          </ac:cxnSpMkLst>
        </pc:cxnChg>
        <pc:cxnChg chg="del">
          <ac:chgData name="Caroline Hamilton" userId="08009f6b-c6c1-40ce-9402-b6ad222967fb" providerId="ADAL" clId="{FDEB1B7B-E660-452D-BAF8-776817C6B6F9}" dt="2020-11-02T12:43:37.084" v="14" actId="478"/>
          <ac:cxnSpMkLst>
            <pc:docMk/>
            <pc:sldMk cId="24401641" sldId="260"/>
            <ac:cxnSpMk id="62" creationId="{30F794DE-66F5-42DE-8F19-C590D674A5D6}"/>
          </ac:cxnSpMkLst>
        </pc:cxnChg>
        <pc:cxnChg chg="add mod">
          <ac:chgData name="Caroline Hamilton" userId="08009f6b-c6c1-40ce-9402-b6ad222967fb" providerId="ADAL" clId="{FDEB1B7B-E660-452D-BAF8-776817C6B6F9}" dt="2020-11-02T15:59:00.371" v="773" actId="14100"/>
          <ac:cxnSpMkLst>
            <pc:docMk/>
            <pc:sldMk cId="24401641" sldId="260"/>
            <ac:cxnSpMk id="80" creationId="{125289FF-0764-42CC-9413-55FB494AA842}"/>
          </ac:cxnSpMkLst>
        </pc:cxnChg>
      </pc:sldChg>
    </pc:docChg>
  </pc:docChgLst>
  <pc:docChgLst>
    <pc:chgData name="Caroline Hamilton" userId="08009f6b-c6c1-40ce-9402-b6ad222967fb" providerId="ADAL" clId="{D3AD9274-D479-4512-9475-9E5817541C34}"/>
    <pc:docChg chg="undo custSel modSld">
      <pc:chgData name="Caroline Hamilton" userId="08009f6b-c6c1-40ce-9402-b6ad222967fb" providerId="ADAL" clId="{D3AD9274-D479-4512-9475-9E5817541C34}" dt="2020-11-01T21:57:48.360" v="1077"/>
      <pc:docMkLst>
        <pc:docMk/>
      </pc:docMkLst>
      <pc:sldChg chg="addSp delSp modSp delAnim modAnim">
        <pc:chgData name="Caroline Hamilton" userId="08009f6b-c6c1-40ce-9402-b6ad222967fb" providerId="ADAL" clId="{D3AD9274-D479-4512-9475-9E5817541C34}" dt="2020-11-01T21:53:27.363" v="1036" actId="1076"/>
        <pc:sldMkLst>
          <pc:docMk/>
          <pc:sldMk cId="3104585174" sldId="257"/>
        </pc:sldMkLst>
        <pc:spChg chg="mod">
          <ac:chgData name="Caroline Hamilton" userId="08009f6b-c6c1-40ce-9402-b6ad222967fb" providerId="ADAL" clId="{D3AD9274-D479-4512-9475-9E5817541C34}" dt="2020-11-01T20:46:48.666" v="169" actId="1076"/>
          <ac:spMkLst>
            <pc:docMk/>
            <pc:sldMk cId="3104585174" sldId="257"/>
            <ac:spMk id="25" creationId="{00000000-0000-0000-0000-000000000000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30" creationId="{00000000-0000-0000-0000-000000000000}"/>
          </ac:spMkLst>
        </pc:spChg>
        <pc:spChg chg="add del mod">
          <ac:chgData name="Caroline Hamilton" userId="08009f6b-c6c1-40ce-9402-b6ad222967fb" providerId="ADAL" clId="{D3AD9274-D479-4512-9475-9E5817541C34}" dt="2020-11-01T20:40:51.613" v="21" actId="478"/>
          <ac:spMkLst>
            <pc:docMk/>
            <pc:sldMk cId="3104585174" sldId="257"/>
            <ac:spMk id="32" creationId="{90AAAAD8-7884-459C-80F5-2337928BBB7E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34" creationId="{248FF828-98A0-7241-84F2-16E695383FCD}"/>
          </ac:spMkLst>
        </pc:spChg>
        <pc:spChg chg="mod topLvl">
          <ac:chgData name="Caroline Hamilton" userId="08009f6b-c6c1-40ce-9402-b6ad222967fb" providerId="ADAL" clId="{D3AD9274-D479-4512-9475-9E5817541C34}" dt="2020-11-01T20:47:44.453" v="189" actId="165"/>
          <ac:spMkLst>
            <pc:docMk/>
            <pc:sldMk cId="3104585174" sldId="257"/>
            <ac:spMk id="36" creationId="{095F4475-FFDA-456C-9FD0-EB91DCD7C03C}"/>
          </ac:spMkLst>
        </pc:spChg>
        <pc:spChg chg="mod topLvl">
          <ac:chgData name="Caroline Hamilton" userId="08009f6b-c6c1-40ce-9402-b6ad222967fb" providerId="ADAL" clId="{D3AD9274-D479-4512-9475-9E5817541C34}" dt="2020-11-01T20:47:44.453" v="189" actId="165"/>
          <ac:spMkLst>
            <pc:docMk/>
            <pc:sldMk cId="3104585174" sldId="257"/>
            <ac:spMk id="39" creationId="{8424B567-22B7-42DD-BB25-20E5DEFFE49D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40" creationId="{FAD0B7E6-CA42-2A45-A347-E7E0706A39B1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41" creationId="{5949ACCB-D886-1A4F-8473-9C26094C91D9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42" creationId="{C454A344-64AF-EC4E-BDB2-8ED65E0DFA13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46" creationId="{24DAF2DD-EF0F-F846-AD38-4796C649857F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47" creationId="{530B1839-8A30-5140-B0B5-32ACE1C94197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48" creationId="{E5373EF9-6C9C-DD44-9CC5-5625184BF9B0}"/>
          </ac:spMkLst>
        </pc:spChg>
        <pc:spChg chg="mod">
          <ac:chgData name="Caroline Hamilton" userId="08009f6b-c6c1-40ce-9402-b6ad222967fb" providerId="ADAL" clId="{D3AD9274-D479-4512-9475-9E5817541C34}" dt="2020-11-01T20:45:54.686" v="150" actId="1076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D3AD9274-D479-4512-9475-9E5817541C34}" dt="2020-11-01T20:45:57.064" v="152" actId="20577"/>
          <ac:spMkLst>
            <pc:docMk/>
            <pc:sldMk cId="3104585174" sldId="257"/>
            <ac:spMk id="50" creationId="{A4A02FBC-F72A-644F-945A-A2E11016205C}"/>
          </ac:spMkLst>
        </pc:spChg>
        <pc:spChg chg="mod topLvl">
          <ac:chgData name="Caroline Hamilton" userId="08009f6b-c6c1-40ce-9402-b6ad222967fb" providerId="ADAL" clId="{D3AD9274-D479-4512-9475-9E5817541C34}" dt="2020-11-01T20:47:44.453" v="189" actId="165"/>
          <ac:spMkLst>
            <pc:docMk/>
            <pc:sldMk cId="3104585174" sldId="257"/>
            <ac:spMk id="51" creationId="{F2B77A30-13AA-4492-A3D3-7A38D802884F}"/>
          </ac:spMkLst>
        </pc:spChg>
        <pc:spChg chg="mod topLvl">
          <ac:chgData name="Caroline Hamilton" userId="08009f6b-c6c1-40ce-9402-b6ad222967fb" providerId="ADAL" clId="{D3AD9274-D479-4512-9475-9E5817541C34}" dt="2020-11-01T20:47:44.453" v="189" actId="165"/>
          <ac:spMkLst>
            <pc:docMk/>
            <pc:sldMk cId="3104585174" sldId="257"/>
            <ac:spMk id="52" creationId="{6B4F5F05-5774-4773-BF77-EA7F78CD2BF6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53" creationId="{A505644D-FB8A-504B-B5F0-1BA83DD47C0B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54" creationId="{CD6CD9C0-9504-5B4A-9671-80844C947633}"/>
          </ac:spMkLst>
        </pc:spChg>
        <pc:spChg chg="del">
          <ac:chgData name="Caroline Hamilton" userId="08009f6b-c6c1-40ce-9402-b6ad222967fb" providerId="ADAL" clId="{D3AD9274-D479-4512-9475-9E5817541C34}" dt="2020-11-01T20:44:56.439" v="135" actId="478"/>
          <ac:spMkLst>
            <pc:docMk/>
            <pc:sldMk cId="3104585174" sldId="257"/>
            <ac:spMk id="55" creationId="{A8B88B76-4F40-F14D-9CA3-06192003A147}"/>
          </ac:spMkLst>
        </pc:spChg>
        <pc:spChg chg="add mod">
          <ac:chgData name="Caroline Hamilton" userId="08009f6b-c6c1-40ce-9402-b6ad222967fb" providerId="ADAL" clId="{D3AD9274-D479-4512-9475-9E5817541C34}" dt="2020-11-01T20:45:31.478" v="141" actId="1076"/>
          <ac:spMkLst>
            <pc:docMk/>
            <pc:sldMk cId="3104585174" sldId="257"/>
            <ac:spMk id="56" creationId="{E1D5AD4D-CEDF-4623-BB88-E68005C74D9A}"/>
          </ac:spMkLst>
        </pc:spChg>
        <pc:spChg chg="mod">
          <ac:chgData name="Caroline Hamilton" userId="08009f6b-c6c1-40ce-9402-b6ad222967fb" providerId="ADAL" clId="{D3AD9274-D479-4512-9475-9E5817541C34}" dt="2020-11-01T21:52:29.885" v="1017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D3AD9274-D479-4512-9475-9E5817541C34}" dt="2020-11-01T21:52:36.028" v="1022" actId="1038"/>
          <ac:spMkLst>
            <pc:docMk/>
            <pc:sldMk cId="3104585174" sldId="257"/>
            <ac:spMk id="58" creationId="{B83FA3D9-69A6-8244-8E8F-F50E01A49065}"/>
          </ac:spMkLst>
        </pc:spChg>
        <pc:spChg chg="add mod">
          <ac:chgData name="Caroline Hamilton" userId="08009f6b-c6c1-40ce-9402-b6ad222967fb" providerId="ADAL" clId="{D3AD9274-D479-4512-9475-9E5817541C34}" dt="2020-11-01T21:52:42.475" v="1028" actId="1038"/>
          <ac:spMkLst>
            <pc:docMk/>
            <pc:sldMk cId="3104585174" sldId="257"/>
            <ac:spMk id="59" creationId="{BF13DCFC-F6CC-4533-8AD8-438D6D400554}"/>
          </ac:spMkLst>
        </pc:spChg>
        <pc:spChg chg="add mod">
          <ac:chgData name="Caroline Hamilton" userId="08009f6b-c6c1-40ce-9402-b6ad222967fb" providerId="ADAL" clId="{D3AD9274-D479-4512-9475-9E5817541C34}" dt="2020-11-01T20:47:01.254" v="171" actId="1035"/>
          <ac:spMkLst>
            <pc:docMk/>
            <pc:sldMk cId="3104585174" sldId="257"/>
            <ac:spMk id="60" creationId="{B3C2331E-65CC-4BE2-95F0-CC80EEC1DDC8}"/>
          </ac:spMkLst>
        </pc:spChg>
        <pc:spChg chg="add mod">
          <ac:chgData name="Caroline Hamilton" userId="08009f6b-c6c1-40ce-9402-b6ad222967fb" providerId="ADAL" clId="{D3AD9274-D479-4512-9475-9E5817541C34}" dt="2020-11-01T20:48:38.175" v="199" actId="1076"/>
          <ac:spMkLst>
            <pc:docMk/>
            <pc:sldMk cId="3104585174" sldId="257"/>
            <ac:spMk id="61" creationId="{992EB331-1135-4393-9426-57AF703265E2}"/>
          </ac:spMkLst>
        </pc:spChg>
        <pc:spChg chg="add del mod">
          <ac:chgData name="Caroline Hamilton" userId="08009f6b-c6c1-40ce-9402-b6ad222967fb" providerId="ADAL" clId="{D3AD9274-D479-4512-9475-9E5817541C34}" dt="2020-11-01T21:53:11.724" v="1033" actId="478"/>
          <ac:spMkLst>
            <pc:docMk/>
            <pc:sldMk cId="3104585174" sldId="257"/>
            <ac:spMk id="62" creationId="{5FA6E82C-2E2A-4853-8537-96404C690B19}"/>
          </ac:spMkLst>
        </pc:spChg>
        <pc:grpChg chg="add del mod">
          <ac:chgData name="Caroline Hamilton" userId="08009f6b-c6c1-40ce-9402-b6ad222967fb" providerId="ADAL" clId="{D3AD9274-D479-4512-9475-9E5817541C34}" dt="2020-11-01T20:47:44.453" v="189" actId="165"/>
          <ac:grpSpMkLst>
            <pc:docMk/>
            <pc:sldMk cId="3104585174" sldId="257"/>
            <ac:grpSpMk id="35" creationId="{690831B5-6990-48A7-A615-59C661BFFA51}"/>
          </ac:grpSpMkLst>
        </pc:grpChg>
        <pc:picChg chg="add mod">
          <ac:chgData name="Caroline Hamilton" userId="08009f6b-c6c1-40ce-9402-b6ad222967fb" providerId="ADAL" clId="{D3AD9274-D479-4512-9475-9E5817541C34}" dt="2020-11-01T20:40:02.141" v="10" actId="1076"/>
          <ac:picMkLst>
            <pc:docMk/>
            <pc:sldMk cId="3104585174" sldId="257"/>
            <ac:picMk id="2" creationId="{7D8C2DFA-5536-4176-9605-9383E2BA1360}"/>
          </ac:picMkLst>
        </pc:picChg>
        <pc:picChg chg="add del mod">
          <ac:chgData name="Caroline Hamilton" userId="08009f6b-c6c1-40ce-9402-b6ad222967fb" providerId="ADAL" clId="{D3AD9274-D479-4512-9475-9E5817541C34}" dt="2020-11-01T21:52:06.327" v="988" actId="478"/>
          <ac:picMkLst>
            <pc:docMk/>
            <pc:sldMk cId="3104585174" sldId="257"/>
            <ac:picMk id="3" creationId="{BE0EC763-A7DF-4847-B8BC-B1446ED75D28}"/>
          </ac:picMkLst>
        </pc:picChg>
        <pc:picChg chg="del">
          <ac:chgData name="Caroline Hamilton" userId="08009f6b-c6c1-40ce-9402-b6ad222967fb" providerId="ADAL" clId="{D3AD9274-D479-4512-9475-9E5817541C34}" dt="2020-11-01T20:39:02.606" v="0" actId="478"/>
          <ac:picMkLst>
            <pc:docMk/>
            <pc:sldMk cId="3104585174" sldId="257"/>
            <ac:picMk id="4" creationId="{72F9554F-E382-3C41-8BDA-8DBFD151135E}"/>
          </ac:picMkLst>
        </pc:picChg>
        <pc:picChg chg="add mod">
          <ac:chgData name="Caroline Hamilton" userId="08009f6b-c6c1-40ce-9402-b6ad222967fb" providerId="ADAL" clId="{D3AD9274-D479-4512-9475-9E5817541C34}" dt="2020-11-01T21:53:21.162" v="1035" actId="1076"/>
          <ac:picMkLst>
            <pc:docMk/>
            <pc:sldMk cId="3104585174" sldId="257"/>
            <ac:picMk id="7" creationId="{5BCB2A70-BBCF-45D8-BE65-D7747FAC9835}"/>
          </ac:picMkLst>
        </pc:picChg>
        <pc:picChg chg="del">
          <ac:chgData name="Caroline Hamilton" userId="08009f6b-c6c1-40ce-9402-b6ad222967fb" providerId="ADAL" clId="{D3AD9274-D479-4512-9475-9E5817541C34}" dt="2020-11-01T20:39:22.931" v="7" actId="478"/>
          <ac:picMkLst>
            <pc:docMk/>
            <pc:sldMk cId="3104585174" sldId="257"/>
            <ac:picMk id="8" creationId="{8DBD2F18-5806-4047-BCE4-3AD072207E2E}"/>
          </ac:picMkLst>
        </pc:picChg>
        <pc:picChg chg="del">
          <ac:chgData name="Caroline Hamilton" userId="08009f6b-c6c1-40ce-9402-b6ad222967fb" providerId="ADAL" clId="{D3AD9274-D479-4512-9475-9E5817541C34}" dt="2020-11-01T20:39:29.440" v="8" actId="478"/>
          <ac:picMkLst>
            <pc:docMk/>
            <pc:sldMk cId="3104585174" sldId="257"/>
            <ac:picMk id="29" creationId="{86CC94D5-AE86-A848-8011-B23E486D0111}"/>
          </ac:picMkLst>
        </pc:picChg>
        <pc:picChg chg="del">
          <ac:chgData name="Caroline Hamilton" userId="08009f6b-c6c1-40ce-9402-b6ad222967fb" providerId="ADAL" clId="{D3AD9274-D479-4512-9475-9E5817541C34}" dt="2020-11-01T20:39:29.440" v="8" actId="478"/>
          <ac:picMkLst>
            <pc:docMk/>
            <pc:sldMk cId="3104585174" sldId="257"/>
            <ac:picMk id="31" creationId="{809CEBD4-4DD5-084C-99E0-1265DB5181E0}"/>
          </ac:picMkLst>
        </pc:picChg>
        <pc:picChg chg="add mod">
          <ac:chgData name="Caroline Hamilton" userId="08009f6b-c6c1-40ce-9402-b6ad222967fb" providerId="ADAL" clId="{D3AD9274-D479-4512-9475-9E5817541C34}" dt="2020-11-01T21:53:27.363" v="1036" actId="1076"/>
          <ac:picMkLst>
            <pc:docMk/>
            <pc:sldMk cId="3104585174" sldId="257"/>
            <ac:picMk id="33" creationId="{77D7FF50-9704-4325-AFED-9EA4C6238B84}"/>
          </ac:picMkLst>
        </pc:picChg>
        <pc:picChg chg="del">
          <ac:chgData name="Caroline Hamilton" userId="08009f6b-c6c1-40ce-9402-b6ad222967fb" providerId="ADAL" clId="{D3AD9274-D479-4512-9475-9E5817541C34}" dt="2020-11-01T20:39:29.440" v="8" actId="478"/>
          <ac:picMkLst>
            <pc:docMk/>
            <pc:sldMk cId="3104585174" sldId="257"/>
            <ac:picMk id="38" creationId="{643A47F5-7D65-654C-8C0B-7D8553AEA168}"/>
          </ac:picMkLst>
        </pc:picChg>
        <pc:picChg chg="del">
          <ac:chgData name="Caroline Hamilton" userId="08009f6b-c6c1-40ce-9402-b6ad222967fb" providerId="ADAL" clId="{D3AD9274-D479-4512-9475-9E5817541C34}" dt="2020-11-01T20:39:29.440" v="8" actId="478"/>
          <ac:picMkLst>
            <pc:docMk/>
            <pc:sldMk cId="3104585174" sldId="257"/>
            <ac:picMk id="43" creationId="{7C2CE2AC-CEFD-1240-B11C-23507C9F6B72}"/>
          </ac:picMkLst>
        </pc:picChg>
        <pc:picChg chg="del">
          <ac:chgData name="Caroline Hamilton" userId="08009f6b-c6c1-40ce-9402-b6ad222967fb" providerId="ADAL" clId="{D3AD9274-D479-4512-9475-9E5817541C34}" dt="2020-11-01T20:39:29.440" v="8" actId="478"/>
          <ac:picMkLst>
            <pc:docMk/>
            <pc:sldMk cId="3104585174" sldId="257"/>
            <ac:picMk id="44" creationId="{51367C9F-2DEA-7B40-9985-879946BF3721}"/>
          </ac:picMkLst>
        </pc:picChg>
        <pc:picChg chg="del">
          <ac:chgData name="Caroline Hamilton" userId="08009f6b-c6c1-40ce-9402-b6ad222967fb" providerId="ADAL" clId="{D3AD9274-D479-4512-9475-9E5817541C34}" dt="2020-11-01T20:39:29.440" v="8" actId="478"/>
          <ac:picMkLst>
            <pc:docMk/>
            <pc:sldMk cId="3104585174" sldId="257"/>
            <ac:picMk id="45" creationId="{585C1379-7547-9043-944A-420CC1A6A1C3}"/>
          </ac:picMkLst>
        </pc:picChg>
        <pc:cxnChg chg="add mod">
          <ac:chgData name="Caroline Hamilton" userId="08009f6b-c6c1-40ce-9402-b6ad222967fb" providerId="ADAL" clId="{D3AD9274-D479-4512-9475-9E5817541C34}" dt="2020-11-01T20:47:01.254" v="171" actId="1035"/>
          <ac:cxnSpMkLst>
            <pc:docMk/>
            <pc:sldMk cId="3104585174" sldId="257"/>
            <ac:cxnSpMk id="6" creationId="{A7493345-B4F2-41D8-BF96-EDA727623F11}"/>
          </ac:cxnSpMkLst>
        </pc:cxnChg>
      </pc:sldChg>
      <pc:sldChg chg="addSp delSp modSp delAnim modAnim">
        <pc:chgData name="Caroline Hamilton" userId="08009f6b-c6c1-40ce-9402-b6ad222967fb" providerId="ADAL" clId="{D3AD9274-D479-4512-9475-9E5817541C34}" dt="2020-11-01T21:57:48.360" v="1077"/>
        <pc:sldMkLst>
          <pc:docMk/>
          <pc:sldMk cId="244031040" sldId="258"/>
        </pc:sldMkLst>
        <pc:spChg chg="add del mod">
          <ac:chgData name="Caroline Hamilton" userId="08009f6b-c6c1-40ce-9402-b6ad222967fb" providerId="ADAL" clId="{D3AD9274-D479-4512-9475-9E5817541C34}" dt="2020-11-01T20:41:42.734" v="29" actId="478"/>
          <ac:spMkLst>
            <pc:docMk/>
            <pc:sldMk cId="244031040" sldId="258"/>
            <ac:spMk id="32" creationId="{924BB056-13EA-4312-84F8-484A2FCEC6A8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33" creationId="{209350C5-B03E-D74F-9FDA-073A87FE5C30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35" creationId="{FCD4A739-A3AF-EA42-8319-2AC4778B1348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36" creationId="{3B0590A3-E456-E84D-BAC2-4435E05B335A}"/>
          </ac:spMkLst>
        </pc:spChg>
        <pc:spChg chg="mod topLvl">
          <ac:chgData name="Caroline Hamilton" userId="08009f6b-c6c1-40ce-9402-b6ad222967fb" providerId="ADAL" clId="{D3AD9274-D479-4512-9475-9E5817541C34}" dt="2020-11-01T20:52:40.194" v="211" actId="165"/>
          <ac:spMkLst>
            <pc:docMk/>
            <pc:sldMk cId="244031040" sldId="258"/>
            <ac:spMk id="38" creationId="{ABE528BD-3159-4DFA-9B4A-C026C5BCBB02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39" creationId="{D89BE035-6110-E842-9E62-88D02E68E944}"/>
          </ac:spMkLst>
        </pc:spChg>
        <pc:spChg chg="mod topLvl">
          <ac:chgData name="Caroline Hamilton" userId="08009f6b-c6c1-40ce-9402-b6ad222967fb" providerId="ADAL" clId="{D3AD9274-D479-4512-9475-9E5817541C34}" dt="2020-11-01T20:52:40.194" v="211" actId="165"/>
          <ac:spMkLst>
            <pc:docMk/>
            <pc:sldMk cId="244031040" sldId="258"/>
            <ac:spMk id="40" creationId="{12BE70FB-E14E-4284-90BC-E27E1136FF75}"/>
          </ac:spMkLst>
        </pc:spChg>
        <pc:spChg chg="mod topLvl">
          <ac:chgData name="Caroline Hamilton" userId="08009f6b-c6c1-40ce-9402-b6ad222967fb" providerId="ADAL" clId="{D3AD9274-D479-4512-9475-9E5817541C34}" dt="2020-11-01T20:53:10.053" v="215" actId="1076"/>
          <ac:spMkLst>
            <pc:docMk/>
            <pc:sldMk cId="244031040" sldId="258"/>
            <ac:spMk id="41" creationId="{58712BB9-0D4C-4A4F-95EF-BB4CB27F4C5B}"/>
          </ac:spMkLst>
        </pc:spChg>
        <pc:spChg chg="mod topLvl">
          <ac:chgData name="Caroline Hamilton" userId="08009f6b-c6c1-40ce-9402-b6ad222967fb" providerId="ADAL" clId="{D3AD9274-D479-4512-9475-9E5817541C34}" dt="2020-11-01T20:52:40.194" v="211" actId="165"/>
          <ac:spMkLst>
            <pc:docMk/>
            <pc:sldMk cId="244031040" sldId="258"/>
            <ac:spMk id="42" creationId="{0B9CDC72-9417-4DBE-A069-70CAB9356DDF}"/>
          </ac:spMkLst>
        </pc:spChg>
        <pc:spChg chg="mod topLvl">
          <ac:chgData name="Caroline Hamilton" userId="08009f6b-c6c1-40ce-9402-b6ad222967fb" providerId="ADAL" clId="{D3AD9274-D479-4512-9475-9E5817541C34}" dt="2020-11-01T20:53:05.759" v="214" actId="1076"/>
          <ac:spMkLst>
            <pc:docMk/>
            <pc:sldMk cId="244031040" sldId="258"/>
            <ac:spMk id="44" creationId="{3D3295B9-EB74-4648-A441-195174123D89}"/>
          </ac:spMkLst>
        </pc:spChg>
        <pc:spChg chg="add mod">
          <ac:chgData name="Caroline Hamilton" userId="08009f6b-c6c1-40ce-9402-b6ad222967fb" providerId="ADAL" clId="{D3AD9274-D479-4512-9475-9E5817541C34}" dt="2020-11-01T20:56:28.071" v="252" actId="207"/>
          <ac:spMkLst>
            <pc:docMk/>
            <pc:sldMk cId="244031040" sldId="258"/>
            <ac:spMk id="45" creationId="{37F88AC0-2B91-49B5-96CC-108C91F9FD55}"/>
          </ac:spMkLst>
        </pc:spChg>
        <pc:spChg chg="add mod">
          <ac:chgData name="Caroline Hamilton" userId="08009f6b-c6c1-40ce-9402-b6ad222967fb" providerId="ADAL" clId="{D3AD9274-D479-4512-9475-9E5817541C34}" dt="2020-11-01T21:02:21.642" v="270" actId="1038"/>
          <ac:spMkLst>
            <pc:docMk/>
            <pc:sldMk cId="244031040" sldId="258"/>
            <ac:spMk id="46" creationId="{501134B6-0758-4793-B9E3-00CC9EC7B208}"/>
          </ac:spMkLst>
        </pc:spChg>
        <pc:spChg chg="add mod">
          <ac:chgData name="Caroline Hamilton" userId="08009f6b-c6c1-40ce-9402-b6ad222967fb" providerId="ADAL" clId="{D3AD9274-D479-4512-9475-9E5817541C34}" dt="2020-11-01T21:03:22.820" v="282" actId="20577"/>
          <ac:spMkLst>
            <pc:docMk/>
            <pc:sldMk cId="244031040" sldId="258"/>
            <ac:spMk id="47" creationId="{4687F84A-9752-4ABD-8DB7-DF087E2CA0B0}"/>
          </ac:spMkLst>
        </pc:spChg>
        <pc:spChg chg="add mod">
          <ac:chgData name="Caroline Hamilton" userId="08009f6b-c6c1-40ce-9402-b6ad222967fb" providerId="ADAL" clId="{D3AD9274-D479-4512-9475-9E5817541C34}" dt="2020-11-01T21:07:06.478" v="292" actId="1076"/>
          <ac:spMkLst>
            <pc:docMk/>
            <pc:sldMk cId="244031040" sldId="258"/>
            <ac:spMk id="48" creationId="{BB827D59-BD66-4715-A1A7-B97CE6DB4EC3}"/>
          </ac:spMkLst>
        </pc:spChg>
        <pc:spChg chg="mod">
          <ac:chgData name="Caroline Hamilton" userId="08009f6b-c6c1-40ce-9402-b6ad222967fb" providerId="ADAL" clId="{D3AD9274-D479-4512-9475-9E5817541C34}" dt="2020-11-01T20:54:30.998" v="246" actId="1076"/>
          <ac:spMkLst>
            <pc:docMk/>
            <pc:sldMk cId="244031040" sldId="258"/>
            <ac:spMk id="49" creationId="{3EB4CF91-506E-2C48-B77A-19F7455C027F}"/>
          </ac:spMkLst>
        </pc:spChg>
        <pc:spChg chg="mod">
          <ac:chgData name="Caroline Hamilton" userId="08009f6b-c6c1-40ce-9402-b6ad222967fb" providerId="ADAL" clId="{D3AD9274-D479-4512-9475-9E5817541C34}" dt="2020-11-01T20:54:30.998" v="246" actId="1076"/>
          <ac:spMkLst>
            <pc:docMk/>
            <pc:sldMk cId="244031040" sldId="258"/>
            <ac:spMk id="50" creationId="{A4A02FBC-F72A-644F-945A-A2E11016205C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51" creationId="{45FBB639-6B99-124D-8633-E8FB30681048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52" creationId="{E1A5FD1C-316D-D84C-9701-C1FB9559E1CC}"/>
          </ac:spMkLst>
        </pc:spChg>
        <pc:spChg chg="add mod">
          <ac:chgData name="Caroline Hamilton" userId="08009f6b-c6c1-40ce-9402-b6ad222967fb" providerId="ADAL" clId="{D3AD9274-D479-4512-9475-9E5817541C34}" dt="2020-11-01T21:07:10.684" v="294" actId="1076"/>
          <ac:spMkLst>
            <pc:docMk/>
            <pc:sldMk cId="244031040" sldId="258"/>
            <ac:spMk id="53" creationId="{C62646A9-7546-4D3D-AE68-91118B703349}"/>
          </ac:spMkLst>
        </pc:spChg>
        <pc:spChg chg="add mod">
          <ac:chgData name="Caroline Hamilton" userId="08009f6b-c6c1-40ce-9402-b6ad222967fb" providerId="ADAL" clId="{D3AD9274-D479-4512-9475-9E5817541C34}" dt="2020-11-01T21:07:59.244" v="334" actId="1076"/>
          <ac:spMkLst>
            <pc:docMk/>
            <pc:sldMk cId="244031040" sldId="258"/>
            <ac:spMk id="54" creationId="{029E9091-2EAD-4AEA-8BC7-F0DA2C20351E}"/>
          </ac:spMkLst>
        </pc:spChg>
        <pc:spChg chg="add del mod">
          <ac:chgData name="Caroline Hamilton" userId="08009f6b-c6c1-40ce-9402-b6ad222967fb" providerId="ADAL" clId="{D3AD9274-D479-4512-9475-9E5817541C34}" dt="2020-11-01T21:53:53.645" v="1041" actId="478"/>
          <ac:spMkLst>
            <pc:docMk/>
            <pc:sldMk cId="244031040" sldId="258"/>
            <ac:spMk id="55" creationId="{4D7E5576-1991-4146-8458-97494FF10266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56" creationId="{BCB1FA04-4458-2846-8DA7-3FD914ED3131}"/>
          </ac:spMkLst>
        </pc:spChg>
        <pc:spChg chg="mod">
          <ac:chgData name="Caroline Hamilton" userId="08009f6b-c6c1-40ce-9402-b6ad222967fb" providerId="ADAL" clId="{D3AD9274-D479-4512-9475-9E5817541C34}" dt="2020-11-01T20:43:57.349" v="82" actId="20577"/>
          <ac:spMkLst>
            <pc:docMk/>
            <pc:sldMk cId="244031040" sldId="258"/>
            <ac:spMk id="57" creationId="{4921D7D0-17FB-B144-B8F7-1981ABE3AB9A}"/>
          </ac:spMkLst>
        </pc:spChg>
        <pc:spChg chg="del mod">
          <ac:chgData name="Caroline Hamilton" userId="08009f6b-c6c1-40ce-9402-b6ad222967fb" providerId="ADAL" clId="{D3AD9274-D479-4512-9475-9E5817541C34}" dt="2020-11-01T20:44:06.055" v="87"/>
          <ac:spMkLst>
            <pc:docMk/>
            <pc:sldMk cId="244031040" sldId="258"/>
            <ac:spMk id="58" creationId="{B83FA3D9-69A6-8244-8E8F-F50E01A49065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59" creationId="{F29059FE-6E1E-3642-A64C-D16D587F1F94}"/>
          </ac:spMkLst>
        </pc:spChg>
        <pc:spChg chg="mod">
          <ac:chgData name="Caroline Hamilton" userId="08009f6b-c6c1-40ce-9402-b6ad222967fb" providerId="ADAL" clId="{D3AD9274-D479-4512-9475-9E5817541C34}" dt="2020-11-01T20:54:35.651" v="247" actId="1076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D3AD9274-D479-4512-9475-9E5817541C34}" dt="2020-11-01T20:54:35.651" v="247" actId="1076"/>
          <ac:spMkLst>
            <pc:docMk/>
            <pc:sldMk cId="244031040" sldId="258"/>
            <ac:spMk id="61" creationId="{A2639308-D49D-F948-BC7B-643D3D5157A2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62" creationId="{1403926D-572F-D74C-A1D7-C64FD08C9FCD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63" creationId="{F6658740-22F3-0445-8618-66A095B7940F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64" creationId="{3BB41DA1-A53B-1E4C-9B49-15DFFFBD922F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65" creationId="{B5C74B9B-799D-1945-8FF9-1A03A756DD38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66" creationId="{34CE87B6-68AE-6844-A3F4-C96AFA3941D8}"/>
          </ac:spMkLst>
        </pc:spChg>
        <pc:spChg chg="del">
          <ac:chgData name="Caroline Hamilton" userId="08009f6b-c6c1-40ce-9402-b6ad222967fb" providerId="ADAL" clId="{D3AD9274-D479-4512-9475-9E5817541C34}" dt="2020-11-01T20:43:43.205" v="51" actId="478"/>
          <ac:spMkLst>
            <pc:docMk/>
            <pc:sldMk cId="244031040" sldId="258"/>
            <ac:spMk id="67" creationId="{F1D1B01B-7876-524E-A12F-9C5A1F3B927A}"/>
          </ac:spMkLst>
        </pc:spChg>
        <pc:spChg chg="del">
          <ac:chgData name="Caroline Hamilton" userId="08009f6b-c6c1-40ce-9402-b6ad222967fb" providerId="ADAL" clId="{D3AD9274-D479-4512-9475-9E5817541C34}" dt="2020-11-01T20:43:48.204" v="52" actId="478"/>
          <ac:spMkLst>
            <pc:docMk/>
            <pc:sldMk cId="244031040" sldId="258"/>
            <ac:spMk id="68" creationId="{9B593DA5-5469-7A49-9DA2-85AF91DDDE2E}"/>
          </ac:spMkLst>
        </pc:spChg>
        <pc:spChg chg="add del mod">
          <ac:chgData name="Caroline Hamilton" userId="08009f6b-c6c1-40ce-9402-b6ad222967fb" providerId="ADAL" clId="{D3AD9274-D479-4512-9475-9E5817541C34}" dt="2020-11-01T21:55:45.125" v="1053" actId="478"/>
          <ac:spMkLst>
            <pc:docMk/>
            <pc:sldMk cId="244031040" sldId="258"/>
            <ac:spMk id="69" creationId="{1EA4298C-8FC7-4702-B686-16E9A0A09802}"/>
          </ac:spMkLst>
        </pc:spChg>
        <pc:spChg chg="add mod">
          <ac:chgData name="Caroline Hamilton" userId="08009f6b-c6c1-40ce-9402-b6ad222967fb" providerId="ADAL" clId="{D3AD9274-D479-4512-9475-9E5817541C34}" dt="2020-11-01T21:55:56.780" v="1056" actId="1076"/>
          <ac:spMkLst>
            <pc:docMk/>
            <pc:sldMk cId="244031040" sldId="258"/>
            <ac:spMk id="70" creationId="{A8601ACB-E847-4E51-BCCB-16F62F5641AE}"/>
          </ac:spMkLst>
        </pc:spChg>
        <pc:spChg chg="add mod">
          <ac:chgData name="Caroline Hamilton" userId="08009f6b-c6c1-40ce-9402-b6ad222967fb" providerId="ADAL" clId="{D3AD9274-D479-4512-9475-9E5817541C34}" dt="2020-11-01T21:56:10.177" v="1062" actId="1076"/>
          <ac:spMkLst>
            <pc:docMk/>
            <pc:sldMk cId="244031040" sldId="258"/>
            <ac:spMk id="71" creationId="{23552D7D-353A-4D5C-BE20-E78E6B602B8E}"/>
          </ac:spMkLst>
        </pc:spChg>
        <pc:spChg chg="add del mod">
          <ac:chgData name="Caroline Hamilton" userId="08009f6b-c6c1-40ce-9402-b6ad222967fb" providerId="ADAL" clId="{D3AD9274-D479-4512-9475-9E5817541C34}" dt="2020-11-01T21:57:00.702" v="1071" actId="478"/>
          <ac:spMkLst>
            <pc:docMk/>
            <pc:sldMk cId="244031040" sldId="258"/>
            <ac:spMk id="72" creationId="{B2F8C4BB-6D3E-48CA-872A-81CC216A2D3C}"/>
          </ac:spMkLst>
        </pc:spChg>
        <pc:grpChg chg="add del mod">
          <ac:chgData name="Caroline Hamilton" userId="08009f6b-c6c1-40ce-9402-b6ad222967fb" providerId="ADAL" clId="{D3AD9274-D479-4512-9475-9E5817541C34}" dt="2020-11-01T20:52:40.194" v="211" actId="165"/>
          <ac:grpSpMkLst>
            <pc:docMk/>
            <pc:sldMk cId="244031040" sldId="258"/>
            <ac:grpSpMk id="34" creationId="{145CB5D4-F715-4A5D-955D-F11AC17D0234}"/>
          </ac:grpSpMkLst>
        </pc:grpChg>
        <pc:picChg chg="add del mod">
          <ac:chgData name="Caroline Hamilton" userId="08009f6b-c6c1-40ce-9402-b6ad222967fb" providerId="ADAL" clId="{D3AD9274-D479-4512-9475-9E5817541C34}" dt="2020-11-01T21:52:09.684" v="989" actId="478"/>
          <ac:picMkLst>
            <pc:docMk/>
            <pc:sldMk cId="244031040" sldId="258"/>
            <ac:picMk id="2" creationId="{44BA7278-5008-486A-95B1-95D6A9460A9C}"/>
          </ac:picMkLst>
        </pc:picChg>
        <pc:picChg chg="del">
          <ac:chgData name="Caroline Hamilton" userId="08009f6b-c6c1-40ce-9402-b6ad222967fb" providerId="ADAL" clId="{D3AD9274-D479-4512-9475-9E5817541C34}" dt="2020-11-01T20:39:05.956" v="1" actId="478"/>
          <ac:picMkLst>
            <pc:docMk/>
            <pc:sldMk cId="244031040" sldId="258"/>
            <ac:picMk id="4" creationId="{72F9554F-E382-3C41-8BDA-8DBFD151135E}"/>
          </ac:picMkLst>
        </pc:picChg>
        <pc:picChg chg="del">
          <ac:chgData name="Caroline Hamilton" userId="08009f6b-c6c1-40ce-9402-b6ad222967fb" providerId="ADAL" clId="{D3AD9274-D479-4512-9475-9E5817541C34}" dt="2020-11-01T20:39:17.878" v="6" actId="478"/>
          <ac:picMkLst>
            <pc:docMk/>
            <pc:sldMk cId="244031040" sldId="258"/>
            <ac:picMk id="5" creationId="{8B307E96-5C4C-3840-B3CB-8B9820D73DED}"/>
          </ac:picMkLst>
        </pc:picChg>
        <pc:picChg chg="add mod">
          <ac:chgData name="Caroline Hamilton" userId="08009f6b-c6c1-40ce-9402-b6ad222967fb" providerId="ADAL" clId="{D3AD9274-D479-4512-9475-9E5817541C34}" dt="2020-11-01T21:54:02.111" v="1042" actId="1076"/>
          <ac:picMkLst>
            <pc:docMk/>
            <pc:sldMk cId="244031040" sldId="258"/>
            <ac:picMk id="9" creationId="{75B00828-1257-45C1-AE8B-9279B81C42F3}"/>
          </ac:picMkLst>
        </pc:picChg>
        <pc:picChg chg="add">
          <ac:chgData name="Caroline Hamilton" userId="08009f6b-c6c1-40ce-9402-b6ad222967fb" providerId="ADAL" clId="{D3AD9274-D479-4512-9475-9E5817541C34}" dt="2020-11-01T20:40:05.172" v="11"/>
          <ac:picMkLst>
            <pc:docMk/>
            <pc:sldMk cId="244031040" sldId="258"/>
            <ac:picMk id="31" creationId="{4192E497-BEC6-42B4-85A2-03910319F911}"/>
          </ac:picMkLst>
        </pc:picChg>
        <pc:cxnChg chg="del">
          <ac:chgData name="Caroline Hamilton" userId="08009f6b-c6c1-40ce-9402-b6ad222967fb" providerId="ADAL" clId="{D3AD9274-D479-4512-9475-9E5817541C34}" dt="2020-11-01T20:43:43.205" v="51" actId="478"/>
          <ac:cxnSpMkLst>
            <pc:docMk/>
            <pc:sldMk cId="244031040" sldId="258"/>
            <ac:cxnSpMk id="7" creationId="{4036FED0-C074-1A49-9A7A-E31E6428F07F}"/>
          </ac:cxnSpMkLst>
        </pc:cxnChg>
        <pc:cxnChg chg="add mod">
          <ac:chgData name="Caroline Hamilton" userId="08009f6b-c6c1-40ce-9402-b6ad222967fb" providerId="ADAL" clId="{D3AD9274-D479-4512-9475-9E5817541C34}" dt="2020-11-01T21:03:12.369" v="278" actId="1582"/>
          <ac:cxnSpMkLst>
            <pc:docMk/>
            <pc:sldMk cId="244031040" sldId="258"/>
            <ac:cxnSpMk id="8" creationId="{1D0B31BC-74DB-4888-B2A1-2E1EE0974204}"/>
          </ac:cxnSpMkLst>
        </pc:cxnChg>
        <pc:cxnChg chg="mod topLvl">
          <ac:chgData name="Caroline Hamilton" userId="08009f6b-c6c1-40ce-9402-b6ad222967fb" providerId="ADAL" clId="{D3AD9274-D479-4512-9475-9E5817541C34}" dt="2020-11-01T20:52:40.194" v="211" actId="165"/>
          <ac:cxnSpMkLst>
            <pc:docMk/>
            <pc:sldMk cId="244031040" sldId="258"/>
            <ac:cxnSpMk id="43" creationId="{12CEC3E8-5660-4114-B308-468B097F3DDF}"/>
          </ac:cxnSpMkLst>
        </pc:cxnChg>
      </pc:sldChg>
      <pc:sldChg chg="addSp delSp modSp delAnim modAnim">
        <pc:chgData name="Caroline Hamilton" userId="08009f6b-c6c1-40ce-9402-b6ad222967fb" providerId="ADAL" clId="{D3AD9274-D479-4512-9475-9E5817541C34}" dt="2020-11-01T21:17:42.763" v="539" actId="167"/>
        <pc:sldMkLst>
          <pc:docMk/>
          <pc:sldMk cId="975058144" sldId="259"/>
        </pc:sldMkLst>
        <pc:spChg chg="ord">
          <ac:chgData name="Caroline Hamilton" userId="08009f6b-c6c1-40ce-9402-b6ad222967fb" providerId="ADAL" clId="{D3AD9274-D479-4512-9475-9E5817541C34}" dt="2020-11-01T21:17:42.763" v="539" actId="167"/>
          <ac:spMkLst>
            <pc:docMk/>
            <pc:sldMk cId="975058144" sldId="259"/>
            <ac:spMk id="25" creationId="{00000000-0000-0000-0000-000000000000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34" creationId="{C1872095-0EAF-FE4B-8EAE-CF9893708D43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36" creationId="{3B0590A3-E456-E84D-BAC2-4435E05B335A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38" creationId="{5B115BCD-208A-E24E-B634-6C89F99A2D29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39" creationId="{D89BE035-6110-E842-9E62-88D02E68E944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40" creationId="{0CC854CB-6CB7-D848-94D6-6951A7EA5C1F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41" creationId="{BC421B2C-689D-2E42-9ABD-F16A8EF33CB0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42" creationId="{EC8360A4-3C1A-A146-AEFA-FF3F07BB8B4C}"/>
          </ac:spMkLst>
        </pc:spChg>
        <pc:spChg chg="add del mod">
          <ac:chgData name="Caroline Hamilton" userId="08009f6b-c6c1-40ce-9402-b6ad222967fb" providerId="ADAL" clId="{D3AD9274-D479-4512-9475-9E5817541C34}" dt="2020-11-01T20:42:36.156" v="40" actId="478"/>
          <ac:spMkLst>
            <pc:docMk/>
            <pc:sldMk cId="975058144" sldId="259"/>
            <ac:spMk id="45" creationId="{4B9FAAE0-9776-4B2E-85CC-2B8E5DC85612}"/>
          </ac:spMkLst>
        </pc:spChg>
        <pc:spChg chg="del">
          <ac:chgData name="Caroline Hamilton" userId="08009f6b-c6c1-40ce-9402-b6ad222967fb" providerId="ADAL" clId="{D3AD9274-D479-4512-9475-9E5817541C34}" dt="2020-11-01T21:12:49.187" v="426" actId="478"/>
          <ac:spMkLst>
            <pc:docMk/>
            <pc:sldMk cId="975058144" sldId="259"/>
            <ac:spMk id="49" creationId="{3EB4CF91-506E-2C48-B77A-19F7455C027F}"/>
          </ac:spMkLst>
        </pc:spChg>
        <pc:spChg chg="del">
          <ac:chgData name="Caroline Hamilton" userId="08009f6b-c6c1-40ce-9402-b6ad222967fb" providerId="ADAL" clId="{D3AD9274-D479-4512-9475-9E5817541C34}" dt="2020-11-01T21:12:49.187" v="426" actId="478"/>
          <ac:spMkLst>
            <pc:docMk/>
            <pc:sldMk cId="975058144" sldId="259"/>
            <ac:spMk id="50" creationId="{A4A02FBC-F72A-644F-945A-A2E11016205C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51" creationId="{45FBB639-6B99-124D-8633-E8FB30681048}"/>
          </ac:spMkLst>
        </pc:spChg>
        <pc:spChg chg="mod">
          <ac:chgData name="Caroline Hamilton" userId="08009f6b-c6c1-40ce-9402-b6ad222967fb" providerId="ADAL" clId="{D3AD9274-D479-4512-9475-9E5817541C34}" dt="2020-11-01T21:13:07.562" v="436" actId="1076"/>
          <ac:spMkLst>
            <pc:docMk/>
            <pc:sldMk cId="975058144" sldId="259"/>
            <ac:spMk id="53" creationId="{50A1FDF7-20C2-0D47-93D9-5F3A034B1808}"/>
          </ac:spMkLst>
        </pc:spChg>
        <pc:spChg chg="mod">
          <ac:chgData name="Caroline Hamilton" userId="08009f6b-c6c1-40ce-9402-b6ad222967fb" providerId="ADAL" clId="{D3AD9274-D479-4512-9475-9E5817541C34}" dt="2020-11-01T21:13:25.575" v="443" actId="20577"/>
          <ac:spMkLst>
            <pc:docMk/>
            <pc:sldMk cId="975058144" sldId="259"/>
            <ac:spMk id="54" creationId="{7BDDCD0E-5FEC-FA4B-8632-D353BF48100C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55" creationId="{8A3B28DF-DAEE-CB4F-859F-A5C22506C61A}"/>
          </ac:spMkLst>
        </pc:spChg>
        <pc:spChg chg="add mod">
          <ac:chgData name="Caroline Hamilton" userId="08009f6b-c6c1-40ce-9402-b6ad222967fb" providerId="ADAL" clId="{D3AD9274-D479-4512-9475-9E5817541C34}" dt="2020-11-01T21:09:22.445" v="336" actId="1076"/>
          <ac:spMkLst>
            <pc:docMk/>
            <pc:sldMk cId="975058144" sldId="259"/>
            <ac:spMk id="56" creationId="{2AA5A362-0A96-4210-BEBB-52665DC5629B}"/>
          </ac:spMkLst>
        </pc:spChg>
        <pc:spChg chg="mod">
          <ac:chgData name="Caroline Hamilton" userId="08009f6b-c6c1-40ce-9402-b6ad222967fb" providerId="ADAL" clId="{D3AD9274-D479-4512-9475-9E5817541C34}" dt="2020-11-01T21:10:35.363" v="385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D3AD9274-D479-4512-9475-9E5817541C34}" dt="2020-11-01T21:13:29.544" v="449" actId="20577"/>
          <ac:spMkLst>
            <pc:docMk/>
            <pc:sldMk cId="975058144" sldId="259"/>
            <ac:spMk id="58" creationId="{B83FA3D9-69A6-8244-8E8F-F50E01A49065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59" creationId="{F29059FE-6E1E-3642-A64C-D16D587F1F94}"/>
          </ac:spMkLst>
        </pc:spChg>
        <pc:spChg chg="mod">
          <ac:chgData name="Caroline Hamilton" userId="08009f6b-c6c1-40ce-9402-b6ad222967fb" providerId="ADAL" clId="{D3AD9274-D479-4512-9475-9E5817541C34}" dt="2020-11-01T21:12:55.781" v="427" actId="1076"/>
          <ac:spMkLst>
            <pc:docMk/>
            <pc:sldMk cId="975058144" sldId="259"/>
            <ac:spMk id="60" creationId="{81FF6ED4-E062-704C-AD5D-A89E558A95C1}"/>
          </ac:spMkLst>
        </pc:spChg>
        <pc:spChg chg="mod">
          <ac:chgData name="Caroline Hamilton" userId="08009f6b-c6c1-40ce-9402-b6ad222967fb" providerId="ADAL" clId="{D3AD9274-D479-4512-9475-9E5817541C34}" dt="2020-11-01T21:12:55.781" v="427" actId="1076"/>
          <ac:spMkLst>
            <pc:docMk/>
            <pc:sldMk cId="975058144" sldId="259"/>
            <ac:spMk id="61" creationId="{A2639308-D49D-F948-BC7B-643D3D5157A2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62" creationId="{1403926D-572F-D74C-A1D7-C64FD08C9FCD}"/>
          </ac:spMkLst>
        </pc:spChg>
        <pc:spChg chg="add mod">
          <ac:chgData name="Caroline Hamilton" userId="08009f6b-c6c1-40ce-9402-b6ad222967fb" providerId="ADAL" clId="{D3AD9274-D479-4512-9475-9E5817541C34}" dt="2020-11-01T21:09:46.208" v="339" actId="1076"/>
          <ac:spMkLst>
            <pc:docMk/>
            <pc:sldMk cId="975058144" sldId="259"/>
            <ac:spMk id="63" creationId="{075501A8-4CEB-4EF7-B073-96762B9A9382}"/>
          </ac:spMkLst>
        </pc:spChg>
        <pc:spChg chg="add mod">
          <ac:chgData name="Caroline Hamilton" userId="08009f6b-c6c1-40ce-9402-b6ad222967fb" providerId="ADAL" clId="{D3AD9274-D479-4512-9475-9E5817541C34}" dt="2020-11-01T21:10:57.186" v="389" actId="14100"/>
          <ac:spMkLst>
            <pc:docMk/>
            <pc:sldMk cId="975058144" sldId="259"/>
            <ac:spMk id="64" creationId="{2A19CCF1-DA8C-484A-B10C-4CABAD8EFE32}"/>
          </ac:spMkLst>
        </pc:spChg>
        <pc:spChg chg="add mod">
          <ac:chgData name="Caroline Hamilton" userId="08009f6b-c6c1-40ce-9402-b6ad222967fb" providerId="ADAL" clId="{D3AD9274-D479-4512-9475-9E5817541C34}" dt="2020-11-01T21:11:35.586" v="403" actId="1076"/>
          <ac:spMkLst>
            <pc:docMk/>
            <pc:sldMk cId="975058144" sldId="259"/>
            <ac:spMk id="65" creationId="{C75D8C50-0AB4-4A50-A09A-0CFCC6CA5D81}"/>
          </ac:spMkLst>
        </pc:spChg>
        <pc:spChg chg="add mod">
          <ac:chgData name="Caroline Hamilton" userId="08009f6b-c6c1-40ce-9402-b6ad222967fb" providerId="ADAL" clId="{D3AD9274-D479-4512-9475-9E5817541C34}" dt="2020-11-01T21:11:53.224" v="408" actId="1076"/>
          <ac:spMkLst>
            <pc:docMk/>
            <pc:sldMk cId="975058144" sldId="259"/>
            <ac:spMk id="67" creationId="{754E4754-03E9-4AD8-9286-001D8257AAB2}"/>
          </ac:spMkLst>
        </pc:spChg>
        <pc:spChg chg="add mod">
          <ac:chgData name="Caroline Hamilton" userId="08009f6b-c6c1-40ce-9402-b6ad222967fb" providerId="ADAL" clId="{D3AD9274-D479-4512-9475-9E5817541C34}" dt="2020-11-01T21:11:59.231" v="410" actId="1076"/>
          <ac:spMkLst>
            <pc:docMk/>
            <pc:sldMk cId="975058144" sldId="259"/>
            <ac:spMk id="68" creationId="{B6CC4AE8-F74E-4D64-8DAD-CC2EAABBC024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69" creationId="{EEDFC806-AF32-DD4C-B072-76FD5C2E7167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0" creationId="{B85C5F8E-4B48-3B45-B1B6-67026CC88C7D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1" creationId="{14BCC878-7549-0341-ACDE-2CB0E29E0536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2" creationId="{11F3BF3D-0D98-1E4C-B3DF-3F135A0A42F8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3" creationId="{98EF1683-8002-E443-9080-4631104240AB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4" creationId="{F96A7FB3-6E77-114B-9BF2-83D1F9FDEC8E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5" creationId="{E69081B4-DEEE-A840-8081-267E91A4C3AC}"/>
          </ac:spMkLst>
        </pc:spChg>
        <pc:spChg chg="del">
          <ac:chgData name="Caroline Hamilton" userId="08009f6b-c6c1-40ce-9402-b6ad222967fb" providerId="ADAL" clId="{D3AD9274-D479-4512-9475-9E5817541C34}" dt="2020-11-01T20:43:37.588" v="50" actId="478"/>
          <ac:spMkLst>
            <pc:docMk/>
            <pc:sldMk cId="975058144" sldId="259"/>
            <ac:spMk id="77" creationId="{A01C96CC-3E95-9548-AC9F-5F40CC4C9A96}"/>
          </ac:spMkLst>
        </pc:spChg>
        <pc:spChg chg="add mod ord">
          <ac:chgData name="Caroline Hamilton" userId="08009f6b-c6c1-40ce-9402-b6ad222967fb" providerId="ADAL" clId="{D3AD9274-D479-4512-9475-9E5817541C34}" dt="2020-11-01T21:17:17.016" v="538" actId="1076"/>
          <ac:spMkLst>
            <pc:docMk/>
            <pc:sldMk cId="975058144" sldId="259"/>
            <ac:spMk id="79" creationId="{BC6FA56A-8E88-4145-81D8-7BE4068468F0}"/>
          </ac:spMkLst>
        </pc:spChg>
        <pc:spChg chg="add mod ord">
          <ac:chgData name="Caroline Hamilton" userId="08009f6b-c6c1-40ce-9402-b6ad222967fb" providerId="ADAL" clId="{D3AD9274-D479-4512-9475-9E5817541C34}" dt="2020-11-01T21:17:17.016" v="538" actId="1076"/>
          <ac:spMkLst>
            <pc:docMk/>
            <pc:sldMk cId="975058144" sldId="259"/>
            <ac:spMk id="80" creationId="{5F6CCE12-15B5-4E2D-BBC5-ED9803AFB819}"/>
          </ac:spMkLst>
        </pc:spChg>
        <pc:spChg chg="add mod ord">
          <ac:chgData name="Caroline Hamilton" userId="08009f6b-c6c1-40ce-9402-b6ad222967fb" providerId="ADAL" clId="{D3AD9274-D479-4512-9475-9E5817541C34}" dt="2020-11-01T21:17:17.016" v="538" actId="1076"/>
          <ac:spMkLst>
            <pc:docMk/>
            <pc:sldMk cId="975058144" sldId="259"/>
            <ac:spMk id="81" creationId="{8A1524C0-B914-43B8-BBF1-A29B84BA8042}"/>
          </ac:spMkLst>
        </pc:spChg>
        <pc:graphicFrameChg chg="add mod ord">
          <ac:chgData name="Caroline Hamilton" userId="08009f6b-c6c1-40ce-9402-b6ad222967fb" providerId="ADAL" clId="{D3AD9274-D479-4512-9475-9E5817541C34}" dt="2020-11-01T21:16:56.194" v="499" actId="166"/>
          <ac:graphicFrameMkLst>
            <pc:docMk/>
            <pc:sldMk cId="975058144" sldId="259"/>
            <ac:graphicFrameMk id="52" creationId="{F8901280-4AFA-4CDD-9932-2F6E133D1F8D}"/>
          </ac:graphicFrameMkLst>
        </pc:graphicFrameChg>
        <pc:graphicFrameChg chg="add mod modGraphic">
          <ac:chgData name="Caroline Hamilton" userId="08009f6b-c6c1-40ce-9402-b6ad222967fb" providerId="ADAL" clId="{D3AD9274-D479-4512-9475-9E5817541C34}" dt="2020-11-01T21:17:05.858" v="536" actId="1036"/>
          <ac:graphicFrameMkLst>
            <pc:docMk/>
            <pc:sldMk cId="975058144" sldId="259"/>
            <ac:graphicFrameMk id="66" creationId="{8A8C3375-79FB-402C-A0E1-5EFB4B5C210A}"/>
          </ac:graphicFrameMkLst>
        </pc:graphicFrameChg>
        <pc:graphicFrameChg chg="add mod ord">
          <ac:chgData name="Caroline Hamilton" userId="08009f6b-c6c1-40ce-9402-b6ad222967fb" providerId="ADAL" clId="{D3AD9274-D479-4512-9475-9E5817541C34}" dt="2020-11-01T21:16:13.011" v="469" actId="167"/>
          <ac:graphicFrameMkLst>
            <pc:docMk/>
            <pc:sldMk cId="975058144" sldId="259"/>
            <ac:graphicFrameMk id="82" creationId="{2959A780-F35C-44E2-B34F-34A123C559C3}"/>
          </ac:graphicFrameMkLst>
        </pc:graphicFrameChg>
        <pc:picChg chg="add mod">
          <ac:chgData name="Caroline Hamilton" userId="08009f6b-c6c1-40ce-9402-b6ad222967fb" providerId="ADAL" clId="{D3AD9274-D479-4512-9475-9E5817541C34}" dt="2020-11-01T20:42:44.557" v="41" actId="1076"/>
          <ac:picMkLst>
            <pc:docMk/>
            <pc:sldMk cId="975058144" sldId="259"/>
            <ac:picMk id="3" creationId="{37D3F8B7-90A7-43AF-A4B1-5E6DB14CEF85}"/>
          </ac:picMkLst>
        </pc:picChg>
        <pc:picChg chg="del">
          <ac:chgData name="Caroline Hamilton" userId="08009f6b-c6c1-40ce-9402-b6ad222967fb" providerId="ADAL" clId="{D3AD9274-D479-4512-9475-9E5817541C34}" dt="2020-11-01T20:39:08.624" v="2" actId="478"/>
          <ac:picMkLst>
            <pc:docMk/>
            <pc:sldMk cId="975058144" sldId="259"/>
            <ac:picMk id="4" creationId="{72F9554F-E382-3C41-8BDA-8DBFD151135E}"/>
          </ac:picMkLst>
        </pc:picChg>
        <pc:picChg chg="add mod">
          <ac:chgData name="Caroline Hamilton" userId="08009f6b-c6c1-40ce-9402-b6ad222967fb" providerId="ADAL" clId="{D3AD9274-D479-4512-9475-9E5817541C34}" dt="2020-11-01T21:10:05.140" v="341" actId="1076"/>
          <ac:picMkLst>
            <pc:docMk/>
            <pc:sldMk cId="975058144" sldId="259"/>
            <ac:picMk id="5" creationId="{1DD2DAFA-F899-4499-B39B-FD297F267A15}"/>
          </ac:picMkLst>
        </pc:picChg>
        <pc:picChg chg="del">
          <ac:chgData name="Caroline Hamilton" userId="08009f6b-c6c1-40ce-9402-b6ad222967fb" providerId="ADAL" clId="{D3AD9274-D479-4512-9475-9E5817541C34}" dt="2020-11-01T20:39:09.811" v="3" actId="478"/>
          <ac:picMkLst>
            <pc:docMk/>
            <pc:sldMk cId="975058144" sldId="259"/>
            <ac:picMk id="6" creationId="{43247749-5332-D049-A636-6A32478FA6FB}"/>
          </ac:picMkLst>
        </pc:picChg>
        <pc:picChg chg="add">
          <ac:chgData name="Caroline Hamilton" userId="08009f6b-c6c1-40ce-9402-b6ad222967fb" providerId="ADAL" clId="{D3AD9274-D479-4512-9475-9E5817541C34}" dt="2020-11-01T20:40:08.058" v="12"/>
          <ac:picMkLst>
            <pc:docMk/>
            <pc:sldMk cId="975058144" sldId="259"/>
            <ac:picMk id="44" creationId="{6BAD2DB0-DE24-405B-973E-B691119D8B4B}"/>
          </ac:picMkLst>
        </pc:picChg>
        <pc:cxnChg chg="del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7" creationId="{4036FED0-C074-1A49-9A7A-E31E6428F07F}"/>
          </ac:cxnSpMkLst>
        </pc:cxnChg>
        <pc:cxnChg chg="del mod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43" creationId="{5C836AC3-3312-7A45-95A3-6A3FE991A666}"/>
          </ac:cxnSpMkLst>
        </pc:cxnChg>
        <pc:cxnChg chg="del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46" creationId="{6386C2BB-F2D4-4A49-AC12-AF261D54A5CE}"/>
          </ac:cxnSpMkLst>
        </pc:cxnChg>
        <pc:cxnChg chg="del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47" creationId="{74A64F07-F03A-7B4D-BD8F-0A472ABB9870}"/>
          </ac:cxnSpMkLst>
        </pc:cxnChg>
        <pc:cxnChg chg="del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48" creationId="{5EC8C772-8A5D-514D-AB50-EC4D1611BCB1}"/>
          </ac:cxnSpMkLst>
        </pc:cxnChg>
        <pc:cxnChg chg="del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76" creationId="{D71F1120-BEAB-1E47-A902-CADE58518EF3}"/>
          </ac:cxnSpMkLst>
        </pc:cxnChg>
        <pc:cxnChg chg="del">
          <ac:chgData name="Caroline Hamilton" userId="08009f6b-c6c1-40ce-9402-b6ad222967fb" providerId="ADAL" clId="{D3AD9274-D479-4512-9475-9E5817541C34}" dt="2020-11-01T20:43:37.588" v="50" actId="478"/>
          <ac:cxnSpMkLst>
            <pc:docMk/>
            <pc:sldMk cId="975058144" sldId="259"/>
            <ac:cxnSpMk id="78" creationId="{3A9E3114-E348-644D-BB7D-F7F48804BB89}"/>
          </ac:cxnSpMkLst>
        </pc:cxnChg>
      </pc:sldChg>
      <pc:sldChg chg="addSp delSp modSp delAnim modAnim">
        <pc:chgData name="Caroline Hamilton" userId="08009f6b-c6c1-40ce-9402-b6ad222967fb" providerId="ADAL" clId="{D3AD9274-D479-4512-9475-9E5817541C34}" dt="2020-11-01T21:54:53.100" v="1048" actId="1076"/>
        <pc:sldMkLst>
          <pc:docMk/>
          <pc:sldMk cId="24401641" sldId="260"/>
        </pc:sldMkLst>
        <pc:spChg chg="mod">
          <ac:chgData name="Caroline Hamilton" userId="08009f6b-c6c1-40ce-9402-b6ad222967fb" providerId="ADAL" clId="{D3AD9274-D479-4512-9475-9E5817541C34}" dt="2020-11-01T21:26:03.328" v="626" actId="1038"/>
          <ac:spMkLst>
            <pc:docMk/>
            <pc:sldMk cId="24401641" sldId="260"/>
            <ac:spMk id="25" creationId="{00000000-0000-0000-0000-000000000000}"/>
          </ac:spMkLst>
        </pc:spChg>
        <pc:spChg chg="add del mod">
          <ac:chgData name="Caroline Hamilton" userId="08009f6b-c6c1-40ce-9402-b6ad222967fb" providerId="ADAL" clId="{D3AD9274-D479-4512-9475-9E5817541C34}" dt="2020-11-01T20:43:24.043" v="47" actId="478"/>
          <ac:spMkLst>
            <pc:docMk/>
            <pc:sldMk cId="24401641" sldId="260"/>
            <ac:spMk id="29" creationId="{22C19728-B0AF-4938-9DBF-9509D877799E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31" creationId="{63DDECC7-1585-42EB-AECC-93CED3F3D08A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32" creationId="{1DA8C73E-D7E9-4935-80D2-DF65B613304F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33" creationId="{00022089-B830-4FB3-A1C6-104E57748C84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34" creationId="{02DA870F-53B0-4A36-B59A-21EECD9F0076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35" creationId="{E59E777D-6278-4460-8E7D-991C701D6B90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36" creationId="{3B0590A3-E456-E84D-BAC2-4435E05B335A}"/>
          </ac:spMkLst>
        </pc:spChg>
        <pc:spChg chg="add del mod">
          <ac:chgData name="Caroline Hamilton" userId="08009f6b-c6c1-40ce-9402-b6ad222967fb" providerId="ADAL" clId="{D3AD9274-D479-4512-9475-9E5817541C34}" dt="2020-11-01T21:38:13.280" v="927" actId="478"/>
          <ac:spMkLst>
            <pc:docMk/>
            <pc:sldMk cId="24401641" sldId="260"/>
            <ac:spMk id="38" creationId="{1EAB1E5F-FF1C-4386-B3D1-D874B8F250BC}"/>
          </ac:spMkLst>
        </pc:spChg>
        <pc:spChg chg="add mod">
          <ac:chgData name="Caroline Hamilton" userId="08009f6b-c6c1-40ce-9402-b6ad222967fb" providerId="ADAL" clId="{D3AD9274-D479-4512-9475-9E5817541C34}" dt="2020-11-01T21:38:18.691" v="943" actId="1035"/>
          <ac:spMkLst>
            <pc:docMk/>
            <pc:sldMk cId="24401641" sldId="260"/>
            <ac:spMk id="39" creationId="{5EC3AB14-4A0C-4748-A7E8-38F3D281104B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41" creationId="{EE99DB83-5951-462C-9659-BE155C3336D2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42" creationId="{576BE979-9953-48CD-A0B0-A6EF4DEE29A6}"/>
          </ac:spMkLst>
        </pc:spChg>
        <pc:spChg chg="add mod">
          <ac:chgData name="Caroline Hamilton" userId="08009f6b-c6c1-40ce-9402-b6ad222967fb" providerId="ADAL" clId="{D3AD9274-D479-4512-9475-9E5817541C34}" dt="2020-11-01T21:44:41.037" v="948" actId="20577"/>
          <ac:spMkLst>
            <pc:docMk/>
            <pc:sldMk cId="24401641" sldId="260"/>
            <ac:spMk id="43" creationId="{E57A6F22-BE59-4701-AF0D-E01EB2C88FA1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44" creationId="{C73809C5-E35F-4D4E-845B-F046412BF48F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45" creationId="{D341B7F3-32E4-4CBB-B2EF-9C485B1E790E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48" creationId="{3CBB6FB5-CC02-4D3C-82EB-55E0FE290142}"/>
          </ac:spMkLst>
        </pc:spChg>
        <pc:spChg chg="mod">
          <ac:chgData name="Caroline Hamilton" userId="08009f6b-c6c1-40ce-9402-b6ad222967fb" providerId="ADAL" clId="{D3AD9274-D479-4512-9475-9E5817541C34}" dt="2020-11-01T21:24:57.925" v="609" actId="1076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D3AD9274-D479-4512-9475-9E5817541C34}" dt="2020-11-01T21:25:01.482" v="610" actId="1076"/>
          <ac:spMkLst>
            <pc:docMk/>
            <pc:sldMk cId="24401641" sldId="260"/>
            <ac:spMk id="50" creationId="{A4A02FBC-F72A-644F-945A-A2E11016205C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52" creationId="{43F0499A-85AF-164F-B804-1601268F2CF3}"/>
          </ac:spMkLst>
        </pc:spChg>
        <pc:spChg chg="add mod">
          <ac:chgData name="Caroline Hamilton" userId="08009f6b-c6c1-40ce-9402-b6ad222967fb" providerId="ADAL" clId="{D3AD9274-D479-4512-9475-9E5817541C34}" dt="2020-11-01T21:35:28.198" v="846" actId="1076"/>
          <ac:spMkLst>
            <pc:docMk/>
            <pc:sldMk cId="24401641" sldId="260"/>
            <ac:spMk id="53" creationId="{D6CF24C9-E149-43A8-8CED-0AB7F63A7AE0}"/>
          </ac:spMkLst>
        </pc:spChg>
        <pc:spChg chg="add mod">
          <ac:chgData name="Caroline Hamilton" userId="08009f6b-c6c1-40ce-9402-b6ad222967fb" providerId="ADAL" clId="{D3AD9274-D479-4512-9475-9E5817541C34}" dt="2020-11-01T21:35:17.526" v="844" actId="1076"/>
          <ac:spMkLst>
            <pc:docMk/>
            <pc:sldMk cId="24401641" sldId="260"/>
            <ac:spMk id="54" creationId="{FA4C20B2-3DEB-40A0-BC13-70441EF58841}"/>
          </ac:spMkLst>
        </pc:spChg>
        <pc:spChg chg="add mod">
          <ac:chgData name="Caroline Hamilton" userId="08009f6b-c6c1-40ce-9402-b6ad222967fb" providerId="ADAL" clId="{D3AD9274-D479-4512-9475-9E5817541C34}" dt="2020-11-01T21:35:37.453" v="848" actId="1076"/>
          <ac:spMkLst>
            <pc:docMk/>
            <pc:sldMk cId="24401641" sldId="260"/>
            <ac:spMk id="55" creationId="{4B9D8395-F77D-4F68-A03C-36C8A765271E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56" creationId="{53B3573F-7E42-B243-BB51-7AD0F48176A4}"/>
          </ac:spMkLst>
        </pc:spChg>
        <pc:spChg chg="mod">
          <ac:chgData name="Caroline Hamilton" userId="08009f6b-c6c1-40ce-9402-b6ad222967fb" providerId="ADAL" clId="{D3AD9274-D479-4512-9475-9E5817541C34}" dt="2020-11-01T21:28:00.045" v="703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D3AD9274-D479-4512-9475-9E5817541C34}" dt="2020-11-01T21:45:46.819" v="986" actId="20577"/>
          <ac:spMkLst>
            <pc:docMk/>
            <pc:sldMk cId="24401641" sldId="260"/>
            <ac:spMk id="58" creationId="{B83FA3D9-69A6-8244-8E8F-F50E01A49065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59" creationId="{F29059FE-6E1E-3642-A64C-D16D587F1F94}"/>
          </ac:spMkLst>
        </pc:spChg>
        <pc:spChg chg="mod">
          <ac:chgData name="Caroline Hamilton" userId="08009f6b-c6c1-40ce-9402-b6ad222967fb" providerId="ADAL" clId="{D3AD9274-D479-4512-9475-9E5817541C34}" dt="2020-11-01T21:44:48.020" v="952" actId="20577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D3AD9274-D479-4512-9475-9E5817541C34}" dt="2020-11-01T21:45:01.618" v="956" actId="20577"/>
          <ac:spMkLst>
            <pc:docMk/>
            <pc:sldMk cId="24401641" sldId="260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D3AD9274-D479-4512-9475-9E5817541C34}" dt="2020-11-01T21:45:04.996" v="960" actId="20577"/>
          <ac:spMkLst>
            <pc:docMk/>
            <pc:sldMk cId="24401641" sldId="260"/>
            <ac:spMk id="63" creationId="{E4C97ACB-FFE0-4471-8959-38ADBE179F0C}"/>
          </ac:spMkLst>
        </pc:spChg>
        <pc:spChg chg="add mod">
          <ac:chgData name="Caroline Hamilton" userId="08009f6b-c6c1-40ce-9402-b6ad222967fb" providerId="ADAL" clId="{D3AD9274-D479-4512-9475-9E5817541C34}" dt="2020-11-01T21:45:08.873" v="964" actId="20577"/>
          <ac:spMkLst>
            <pc:docMk/>
            <pc:sldMk cId="24401641" sldId="260"/>
            <ac:spMk id="64" creationId="{A122CF10-79D8-4BDF-8761-65E54D3927C8}"/>
          </ac:spMkLst>
        </pc:spChg>
        <pc:spChg chg="add mod">
          <ac:chgData name="Caroline Hamilton" userId="08009f6b-c6c1-40ce-9402-b6ad222967fb" providerId="ADAL" clId="{D3AD9274-D479-4512-9475-9E5817541C34}" dt="2020-11-01T21:45:11.577" v="966" actId="20577"/>
          <ac:spMkLst>
            <pc:docMk/>
            <pc:sldMk cId="24401641" sldId="260"/>
            <ac:spMk id="65" creationId="{AF564114-5843-4643-878E-B36D8C99B099}"/>
          </ac:spMkLst>
        </pc:spChg>
        <pc:spChg chg="add mod">
          <ac:chgData name="Caroline Hamilton" userId="08009f6b-c6c1-40ce-9402-b6ad222967fb" providerId="ADAL" clId="{D3AD9274-D479-4512-9475-9E5817541C34}" dt="2020-11-01T21:45:33.633" v="974" actId="20577"/>
          <ac:spMkLst>
            <pc:docMk/>
            <pc:sldMk cId="24401641" sldId="260"/>
            <ac:spMk id="66" creationId="{6D3D193B-4DA2-4844-87AE-A19AB0B25CA8}"/>
          </ac:spMkLst>
        </pc:spChg>
        <pc:spChg chg="add mod">
          <ac:chgData name="Caroline Hamilton" userId="08009f6b-c6c1-40ce-9402-b6ad222967fb" providerId="ADAL" clId="{D3AD9274-D479-4512-9475-9E5817541C34}" dt="2020-11-01T21:45:36.713" v="976" actId="20577"/>
          <ac:spMkLst>
            <pc:docMk/>
            <pc:sldMk cId="24401641" sldId="260"/>
            <ac:spMk id="69" creationId="{45544242-D3EF-4B7C-B478-AF3514BA38D7}"/>
          </ac:spMkLst>
        </pc:spChg>
        <pc:spChg chg="add mod">
          <ac:chgData name="Caroline Hamilton" userId="08009f6b-c6c1-40ce-9402-b6ad222967fb" providerId="ADAL" clId="{D3AD9274-D479-4512-9475-9E5817541C34}" dt="2020-11-01T21:45:39.247" v="978" actId="20577"/>
          <ac:spMkLst>
            <pc:docMk/>
            <pc:sldMk cId="24401641" sldId="260"/>
            <ac:spMk id="70" creationId="{2AE0DFBC-C5D9-4EE4-85DA-9132D2AF835C}"/>
          </ac:spMkLst>
        </pc:spChg>
        <pc:spChg chg="add mod">
          <ac:chgData name="Caroline Hamilton" userId="08009f6b-c6c1-40ce-9402-b6ad222967fb" providerId="ADAL" clId="{D3AD9274-D479-4512-9475-9E5817541C34}" dt="2020-11-01T21:45:22.138" v="968" actId="20577"/>
          <ac:spMkLst>
            <pc:docMk/>
            <pc:sldMk cId="24401641" sldId="260"/>
            <ac:spMk id="71" creationId="{FF4D5D7C-3DA0-4B80-BBC4-F80F97BB80CE}"/>
          </ac:spMkLst>
        </pc:spChg>
        <pc:spChg chg="add mod">
          <ac:chgData name="Caroline Hamilton" userId="08009f6b-c6c1-40ce-9402-b6ad222967fb" providerId="ADAL" clId="{D3AD9274-D479-4512-9475-9E5817541C34}" dt="2020-11-01T21:45:31.039" v="972" actId="20577"/>
          <ac:spMkLst>
            <pc:docMk/>
            <pc:sldMk cId="24401641" sldId="260"/>
            <ac:spMk id="72" creationId="{BF6793CA-8A22-47E4-9AA5-9D9A341212A7}"/>
          </ac:spMkLst>
        </pc:spChg>
        <pc:spChg chg="add del mod">
          <ac:chgData name="Caroline Hamilton" userId="08009f6b-c6c1-40ce-9402-b6ad222967fb" providerId="ADAL" clId="{D3AD9274-D479-4512-9475-9E5817541C34}" dt="2020-11-01T21:31:37.685" v="727" actId="478"/>
          <ac:spMkLst>
            <pc:docMk/>
            <pc:sldMk cId="24401641" sldId="260"/>
            <ac:spMk id="73" creationId="{439C76C6-265A-4133-BBBE-78B6CDB3FEBA}"/>
          </ac:spMkLst>
        </pc:spChg>
        <pc:spChg chg="add mod">
          <ac:chgData name="Caroline Hamilton" userId="08009f6b-c6c1-40ce-9402-b6ad222967fb" providerId="ADAL" clId="{D3AD9274-D479-4512-9475-9E5817541C34}" dt="2020-11-01T21:33:47.910" v="829" actId="1035"/>
          <ac:spMkLst>
            <pc:docMk/>
            <pc:sldMk cId="24401641" sldId="260"/>
            <ac:spMk id="74" creationId="{F217B271-B636-4500-950B-FA8F22B52077}"/>
          </ac:spMkLst>
        </pc:spChg>
        <pc:spChg chg="add mod">
          <ac:chgData name="Caroline Hamilton" userId="08009f6b-c6c1-40ce-9402-b6ad222967fb" providerId="ADAL" clId="{D3AD9274-D479-4512-9475-9E5817541C34}" dt="2020-11-01T21:34:08.523" v="836" actId="1076"/>
          <ac:spMkLst>
            <pc:docMk/>
            <pc:sldMk cId="24401641" sldId="260"/>
            <ac:spMk id="75" creationId="{B387B7E6-90A8-44A2-971C-A9E0078D92EF}"/>
          </ac:spMkLst>
        </pc:spChg>
        <pc:spChg chg="add mod">
          <ac:chgData name="Caroline Hamilton" userId="08009f6b-c6c1-40ce-9402-b6ad222967fb" providerId="ADAL" clId="{D3AD9274-D479-4512-9475-9E5817541C34}" dt="2020-11-01T21:45:43.251" v="982" actId="20577"/>
          <ac:spMkLst>
            <pc:docMk/>
            <pc:sldMk cId="24401641" sldId="260"/>
            <ac:spMk id="76" creationId="{6DE3D50C-89A0-4FBC-A329-31407E161FDE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77" creationId="{A01C96CC-3E95-9548-AC9F-5F40CC4C9A96}"/>
          </ac:spMkLst>
        </pc:spChg>
        <pc:spChg chg="add del mod">
          <ac:chgData name="Caroline Hamilton" userId="08009f6b-c6c1-40ce-9402-b6ad222967fb" providerId="ADAL" clId="{D3AD9274-D479-4512-9475-9E5817541C34}" dt="2020-11-01T21:54:48.532" v="1047" actId="478"/>
          <ac:spMkLst>
            <pc:docMk/>
            <pc:sldMk cId="24401641" sldId="260"/>
            <ac:spMk id="78" creationId="{77B311F1-34D4-4388-8081-A466238E45B5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80" creationId="{99CABB80-E29D-784B-A0CA-434DA22E6DAD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81" creationId="{008EA1B7-D904-F240-BA95-3D141BC0CBAA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82" creationId="{6F9C6D49-8726-FA40-9C0A-203407960D03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83" creationId="{493CA579-03EE-734D-B14F-6F9E93B09281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84" creationId="{9030C5E2-620D-BD4F-B914-1204333DC918}"/>
          </ac:spMkLst>
        </pc:spChg>
        <pc:spChg chg="del">
          <ac:chgData name="Caroline Hamilton" userId="08009f6b-c6c1-40ce-9402-b6ad222967fb" providerId="ADAL" clId="{D3AD9274-D479-4512-9475-9E5817541C34}" dt="2020-11-01T20:43:33.422" v="49" actId="478"/>
          <ac:spMkLst>
            <pc:docMk/>
            <pc:sldMk cId="24401641" sldId="260"/>
            <ac:spMk id="85" creationId="{CFC8EB0E-2514-3A40-8A6B-A88BFB7275F5}"/>
          </ac:spMkLst>
        </pc:spChg>
        <pc:picChg chg="add del mod">
          <ac:chgData name="Caroline Hamilton" userId="08009f6b-c6c1-40ce-9402-b6ad222967fb" providerId="ADAL" clId="{D3AD9274-D479-4512-9475-9E5817541C34}" dt="2020-11-01T21:31:17.960" v="722" actId="478"/>
          <ac:picMkLst>
            <pc:docMk/>
            <pc:sldMk cId="24401641" sldId="260"/>
            <ac:picMk id="2" creationId="{9A6C6D54-70BB-432B-8DB8-C54A5B3E2950}"/>
          </ac:picMkLst>
        </pc:picChg>
        <pc:picChg chg="del">
          <ac:chgData name="Caroline Hamilton" userId="08009f6b-c6c1-40ce-9402-b6ad222967fb" providerId="ADAL" clId="{D3AD9274-D479-4512-9475-9E5817541C34}" dt="2020-11-01T20:39:13.011" v="4" actId="478"/>
          <ac:picMkLst>
            <pc:docMk/>
            <pc:sldMk cId="24401641" sldId="260"/>
            <ac:picMk id="4" creationId="{72F9554F-E382-3C41-8BDA-8DBFD151135E}"/>
          </ac:picMkLst>
        </pc:picChg>
        <pc:picChg chg="del">
          <ac:chgData name="Caroline Hamilton" userId="08009f6b-c6c1-40ce-9402-b6ad222967fb" providerId="ADAL" clId="{D3AD9274-D479-4512-9475-9E5817541C34}" dt="2020-11-01T20:39:14.166" v="5" actId="478"/>
          <ac:picMkLst>
            <pc:docMk/>
            <pc:sldMk cId="24401641" sldId="260"/>
            <ac:picMk id="5" creationId="{7D169184-5600-8245-A743-0D7E5CB2FD34}"/>
          </ac:picMkLst>
        </pc:picChg>
        <pc:picChg chg="add del mod">
          <ac:chgData name="Caroline Hamilton" userId="08009f6b-c6c1-40ce-9402-b6ad222967fb" providerId="ADAL" clId="{D3AD9274-D479-4512-9475-9E5817541C34}" dt="2020-11-01T21:45:54.367" v="987" actId="478"/>
          <ac:picMkLst>
            <pc:docMk/>
            <pc:sldMk cId="24401641" sldId="260"/>
            <ac:picMk id="9" creationId="{F6AB5B5D-394C-4530-883C-E3D735744963}"/>
          </ac:picMkLst>
        </pc:picChg>
        <pc:picChg chg="add mod">
          <ac:chgData name="Caroline Hamilton" userId="08009f6b-c6c1-40ce-9402-b6ad222967fb" providerId="ADAL" clId="{D3AD9274-D479-4512-9475-9E5817541C34}" dt="2020-11-01T21:54:53.100" v="1048" actId="1076"/>
          <ac:picMkLst>
            <pc:docMk/>
            <pc:sldMk cId="24401641" sldId="260"/>
            <ac:picMk id="10" creationId="{9A104867-67A2-48A2-B26D-0E32AE468A19}"/>
          </ac:picMkLst>
        </pc:picChg>
        <pc:picChg chg="add">
          <ac:chgData name="Caroline Hamilton" userId="08009f6b-c6c1-40ce-9402-b6ad222967fb" providerId="ADAL" clId="{D3AD9274-D479-4512-9475-9E5817541C34}" dt="2020-11-01T20:40:10.481" v="13"/>
          <ac:picMkLst>
            <pc:docMk/>
            <pc:sldMk cId="24401641" sldId="260"/>
            <ac:picMk id="28" creationId="{21BF8415-464C-44A4-97FA-C248960D237C}"/>
          </ac:picMkLst>
        </pc:picChg>
        <pc:cxnChg chg="add mod">
          <ac:chgData name="Caroline Hamilton" userId="08009f6b-c6c1-40ce-9402-b6ad222967fb" providerId="ADAL" clId="{D3AD9274-D479-4512-9475-9E5817541C34}" dt="2020-11-01T21:33:47.910" v="829" actId="1035"/>
          <ac:cxnSpMkLst>
            <pc:docMk/>
            <pc:sldMk cId="24401641" sldId="260"/>
            <ac:cxnSpMk id="8" creationId="{BFA00408-D635-4B6D-AE72-DFE54735B8AD}"/>
          </ac:cxnSpMkLst>
        </pc:cxnChg>
        <pc:cxnChg chg="add mod">
          <ac:chgData name="Caroline Hamilton" userId="08009f6b-c6c1-40ce-9402-b6ad222967fb" providerId="ADAL" clId="{D3AD9274-D479-4512-9475-9E5817541C34}" dt="2020-11-01T21:33:47.910" v="829" actId="1035"/>
          <ac:cxnSpMkLst>
            <pc:docMk/>
            <pc:sldMk cId="24401641" sldId="260"/>
            <ac:cxnSpMk id="40" creationId="{FA1A44B4-26DA-4249-96CA-5F628185FF1D}"/>
          </ac:cxnSpMkLst>
        </pc:cxnChg>
        <pc:cxnChg chg="add mod">
          <ac:chgData name="Caroline Hamilton" userId="08009f6b-c6c1-40ce-9402-b6ad222967fb" providerId="ADAL" clId="{D3AD9274-D479-4512-9475-9E5817541C34}" dt="2020-11-01T21:33:47.910" v="829" actId="1035"/>
          <ac:cxnSpMkLst>
            <pc:docMk/>
            <pc:sldMk cId="24401641" sldId="260"/>
            <ac:cxnSpMk id="47" creationId="{AA567FC1-56B6-420E-92A3-51D791EF9F21}"/>
          </ac:cxnSpMkLst>
        </pc:cxnChg>
        <pc:cxnChg chg="add mod">
          <ac:chgData name="Caroline Hamilton" userId="08009f6b-c6c1-40ce-9402-b6ad222967fb" providerId="ADAL" clId="{D3AD9274-D479-4512-9475-9E5817541C34}" dt="2020-11-01T21:33:47.910" v="829" actId="1035"/>
          <ac:cxnSpMkLst>
            <pc:docMk/>
            <pc:sldMk cId="24401641" sldId="260"/>
            <ac:cxnSpMk id="51" creationId="{2A59ACFD-61A3-441E-BD62-31EB3B026A97}"/>
          </ac:cxnSpMkLst>
        </pc:cxnChg>
        <pc:cxnChg chg="add mod">
          <ac:chgData name="Caroline Hamilton" userId="08009f6b-c6c1-40ce-9402-b6ad222967fb" providerId="ADAL" clId="{D3AD9274-D479-4512-9475-9E5817541C34}" dt="2020-11-01T21:33:47.910" v="829" actId="1035"/>
          <ac:cxnSpMkLst>
            <pc:docMk/>
            <pc:sldMk cId="24401641" sldId="260"/>
            <ac:cxnSpMk id="62" creationId="{30F794DE-66F5-42DE-8F19-C590D674A5D6}"/>
          </ac:cxnSpMkLst>
        </pc:cxnChg>
        <pc:cxnChg chg="del">
          <ac:chgData name="Caroline Hamilton" userId="08009f6b-c6c1-40ce-9402-b6ad222967fb" providerId="ADAL" clId="{D3AD9274-D479-4512-9475-9E5817541C34}" dt="2020-11-01T20:43:33.422" v="49" actId="478"/>
          <ac:cxnSpMkLst>
            <pc:docMk/>
            <pc:sldMk cId="24401641" sldId="260"/>
            <ac:cxnSpMk id="67" creationId="{6FA46A67-F460-6147-9707-EEA38527742F}"/>
          </ac:cxnSpMkLst>
        </pc:cxnChg>
        <pc:cxnChg chg="del">
          <ac:chgData name="Caroline Hamilton" userId="08009f6b-c6c1-40ce-9402-b6ad222967fb" providerId="ADAL" clId="{D3AD9274-D479-4512-9475-9E5817541C34}" dt="2020-11-01T20:43:33.422" v="49" actId="478"/>
          <ac:cxnSpMkLst>
            <pc:docMk/>
            <pc:sldMk cId="24401641" sldId="260"/>
            <ac:cxnSpMk id="68" creationId="{A0B6C62F-54DC-CF46-B62E-C23CB22AB126}"/>
          </ac:cxnSpMkLst>
        </pc:cxnChg>
      </pc:sldChg>
    </pc:docChg>
  </pc:docChgLst>
  <pc:docChgLst>
    <pc:chgData name="Caroline Hamilton" userId="08009f6b-c6c1-40ce-9402-b6ad222967fb" providerId="ADAL" clId="{7BD25523-5578-48E8-A842-58898B7FE36D}"/>
    <pc:docChg chg="undo custSel modSld">
      <pc:chgData name="Caroline Hamilton" userId="08009f6b-c6c1-40ce-9402-b6ad222967fb" providerId="ADAL" clId="{7BD25523-5578-48E8-A842-58898B7FE36D}" dt="2020-11-02T19:47:42.530" v="1476" actId="14100"/>
      <pc:docMkLst>
        <pc:docMk/>
      </pc:docMkLst>
      <pc:sldChg chg="addSp delSp modSp delAnim modAnim">
        <pc:chgData name="Caroline Hamilton" userId="08009f6b-c6c1-40ce-9402-b6ad222967fb" providerId="ADAL" clId="{7BD25523-5578-48E8-A842-58898B7FE36D}" dt="2020-11-02T17:24:57.793" v="250"/>
        <pc:sldMkLst>
          <pc:docMk/>
          <pc:sldMk cId="3104585174" sldId="257"/>
        </pc:sldMkLst>
        <pc:spChg chg="add del mod">
          <ac:chgData name="Caroline Hamilton" userId="08009f6b-c6c1-40ce-9402-b6ad222967fb" providerId="ADAL" clId="{7BD25523-5578-48E8-A842-58898B7FE36D}" dt="2020-11-02T17:18:41.085" v="25" actId="478"/>
          <ac:spMkLst>
            <pc:docMk/>
            <pc:sldMk cId="3104585174" sldId="257"/>
            <ac:spMk id="24" creationId="{9C5E0259-2D91-4421-A8F6-3BFC72628375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27" creationId="{2AC73E40-134C-4774-912B-89E9D251205E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28" creationId="{480A340D-6BF1-47B2-92E2-F2773BBED574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29" creationId="{DBED0B89-04DB-498C-98A7-EF2E72CBAEA1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30" creationId="{DB0FB4FF-E41B-427D-B066-388C0557A879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31" creationId="{3B666383-B6B7-4616-A17A-6EBBFE0449FC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32" creationId="{CBE3829B-1650-4245-BDF7-A561D6CE890F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34" creationId="{A9565357-5CF2-4B38-8C2C-A8CACAE41DD6}"/>
          </ac:spMkLst>
        </pc:spChg>
        <pc:spChg chg="add mod ord">
          <ac:chgData name="Caroline Hamilton" userId="08009f6b-c6c1-40ce-9402-b6ad222967fb" providerId="ADAL" clId="{7BD25523-5578-48E8-A842-58898B7FE36D}" dt="2020-11-02T17:20:58.448" v="114" actId="166"/>
          <ac:spMkLst>
            <pc:docMk/>
            <pc:sldMk cId="3104585174" sldId="257"/>
            <ac:spMk id="36" creationId="{0425C91A-B36E-417A-9041-F113E9D9748B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38" creationId="{CBB64485-EE82-4F89-9F6C-ABB3E3612680}"/>
          </ac:spMkLst>
        </pc:spChg>
        <pc:spChg chg="add mod ord">
          <ac:chgData name="Caroline Hamilton" userId="08009f6b-c6c1-40ce-9402-b6ad222967fb" providerId="ADAL" clId="{7BD25523-5578-48E8-A842-58898B7FE36D}" dt="2020-11-02T17:21:50.584" v="205" actId="207"/>
          <ac:spMkLst>
            <pc:docMk/>
            <pc:sldMk cId="3104585174" sldId="257"/>
            <ac:spMk id="39" creationId="{283F9204-3FB3-4D23-90FE-F7F0D1C7CC92}"/>
          </ac:spMkLst>
        </pc:spChg>
        <pc:spChg chg="del">
          <ac:chgData name="Caroline Hamilton" userId="08009f6b-c6c1-40ce-9402-b6ad222967fb" providerId="ADAL" clId="{7BD25523-5578-48E8-A842-58898B7FE36D}" dt="2020-11-02T17:18:28.058" v="23" actId="478"/>
          <ac:spMkLst>
            <pc:docMk/>
            <pc:sldMk cId="3104585174" sldId="257"/>
            <ac:spMk id="40" creationId="{CD689A48-57B7-40E0-93EA-483188C617FB}"/>
          </ac:spMkLst>
        </pc:spChg>
        <pc:spChg chg="add mod">
          <ac:chgData name="Caroline Hamilton" userId="08009f6b-c6c1-40ce-9402-b6ad222967fb" providerId="ADAL" clId="{7BD25523-5578-48E8-A842-58898B7FE36D}" dt="2020-11-02T17:19:15.194" v="32" actId="255"/>
          <ac:spMkLst>
            <pc:docMk/>
            <pc:sldMk cId="3104585174" sldId="257"/>
            <ac:spMk id="41" creationId="{9EA056AB-2403-4C27-92E8-5963D3644988}"/>
          </ac:spMkLst>
        </pc:spChg>
        <pc:spChg chg="add mod">
          <ac:chgData name="Caroline Hamilton" userId="08009f6b-c6c1-40ce-9402-b6ad222967fb" providerId="ADAL" clId="{7BD25523-5578-48E8-A842-58898B7FE36D}" dt="2020-11-02T17:19:21.036" v="33" actId="1076"/>
          <ac:spMkLst>
            <pc:docMk/>
            <pc:sldMk cId="3104585174" sldId="257"/>
            <ac:spMk id="42" creationId="{489B7551-A440-438C-A544-841112AABC74}"/>
          </ac:spMkLst>
        </pc:spChg>
        <pc:spChg chg="add mod ord">
          <ac:chgData name="Caroline Hamilton" userId="08009f6b-c6c1-40ce-9402-b6ad222967fb" providerId="ADAL" clId="{7BD25523-5578-48E8-A842-58898B7FE36D}" dt="2020-11-02T17:20:58.448" v="114" actId="166"/>
          <ac:spMkLst>
            <pc:docMk/>
            <pc:sldMk cId="3104585174" sldId="257"/>
            <ac:spMk id="43" creationId="{8B32074B-5251-4258-8DB0-66516AD6EE39}"/>
          </ac:spMkLst>
        </pc:spChg>
        <pc:spChg chg="add mod">
          <ac:chgData name="Caroline Hamilton" userId="08009f6b-c6c1-40ce-9402-b6ad222967fb" providerId="ADAL" clId="{7BD25523-5578-48E8-A842-58898B7FE36D}" dt="2020-11-02T17:19:15.194" v="32" actId="255"/>
          <ac:spMkLst>
            <pc:docMk/>
            <pc:sldMk cId="3104585174" sldId="257"/>
            <ac:spMk id="44" creationId="{C67EC340-54B1-43B0-AB13-9175CDD904A0}"/>
          </ac:spMkLst>
        </pc:spChg>
        <pc:spChg chg="add mod">
          <ac:chgData name="Caroline Hamilton" userId="08009f6b-c6c1-40ce-9402-b6ad222967fb" providerId="ADAL" clId="{7BD25523-5578-48E8-A842-58898B7FE36D}" dt="2020-11-02T17:19:15.194" v="32" actId="255"/>
          <ac:spMkLst>
            <pc:docMk/>
            <pc:sldMk cId="3104585174" sldId="257"/>
            <ac:spMk id="45" creationId="{2C5D3C13-9891-42C7-B0C7-166F51872FF5}"/>
          </ac:spMkLst>
        </pc:spChg>
        <pc:spChg chg="add mod ord">
          <ac:chgData name="Caroline Hamilton" userId="08009f6b-c6c1-40ce-9402-b6ad222967fb" providerId="ADAL" clId="{7BD25523-5578-48E8-A842-58898B7FE36D}" dt="2020-11-02T17:20:58.448" v="114" actId="166"/>
          <ac:spMkLst>
            <pc:docMk/>
            <pc:sldMk cId="3104585174" sldId="257"/>
            <ac:spMk id="46" creationId="{BCA19777-FEB8-4EB1-86F4-9D747EEADCAF}"/>
          </ac:spMkLst>
        </pc:spChg>
        <pc:spChg chg="add mod">
          <ac:chgData name="Caroline Hamilton" userId="08009f6b-c6c1-40ce-9402-b6ad222967fb" providerId="ADAL" clId="{7BD25523-5578-48E8-A842-58898B7FE36D}" dt="2020-11-02T17:24:06.890" v="245" actId="1036"/>
          <ac:spMkLst>
            <pc:docMk/>
            <pc:sldMk cId="3104585174" sldId="257"/>
            <ac:spMk id="47" creationId="{C316D4E1-045C-43A7-AB2E-ED9A5022F635}"/>
          </ac:spMkLst>
        </pc:spChg>
        <pc:spChg chg="mod">
          <ac:chgData name="Caroline Hamilton" userId="08009f6b-c6c1-40ce-9402-b6ad222967fb" providerId="ADAL" clId="{7BD25523-5578-48E8-A842-58898B7FE36D}" dt="2020-11-02T17:19:37.955" v="42" actId="20577"/>
          <ac:spMkLst>
            <pc:docMk/>
            <pc:sldMk cId="3104585174" sldId="257"/>
            <ac:spMk id="49" creationId="{3EB4CF91-506E-2C48-B77A-19F7455C027F}"/>
          </ac:spMkLst>
        </pc:spChg>
        <pc:spChg chg="mod">
          <ac:chgData name="Caroline Hamilton" userId="08009f6b-c6c1-40ce-9402-b6ad222967fb" providerId="ADAL" clId="{7BD25523-5578-48E8-A842-58898B7FE36D}" dt="2020-11-02T17:19:47.294" v="46" actId="1076"/>
          <ac:spMkLst>
            <pc:docMk/>
            <pc:sldMk cId="3104585174" sldId="257"/>
            <ac:spMk id="50" creationId="{A4A02FBC-F72A-644F-945A-A2E11016205C}"/>
          </ac:spMkLst>
        </pc:spChg>
        <pc:spChg chg="mod">
          <ac:chgData name="Caroline Hamilton" userId="08009f6b-c6c1-40ce-9402-b6ad222967fb" providerId="ADAL" clId="{7BD25523-5578-48E8-A842-58898B7FE36D}" dt="2020-11-02T17:20:06.936" v="99" actId="20577"/>
          <ac:spMkLst>
            <pc:docMk/>
            <pc:sldMk cId="3104585174" sldId="257"/>
            <ac:spMk id="57" creationId="{4921D7D0-17FB-B144-B8F7-1981ABE3AB9A}"/>
          </ac:spMkLst>
        </pc:spChg>
        <pc:spChg chg="mod">
          <ac:chgData name="Caroline Hamilton" userId="08009f6b-c6c1-40ce-9402-b6ad222967fb" providerId="ADAL" clId="{7BD25523-5578-48E8-A842-58898B7FE36D}" dt="2020-11-02T17:20:16.444" v="103" actId="1076"/>
          <ac:spMkLst>
            <pc:docMk/>
            <pc:sldMk cId="3104585174" sldId="257"/>
            <ac:spMk id="58" creationId="{B83FA3D9-69A6-8244-8E8F-F50E01A49065}"/>
          </ac:spMkLst>
        </pc:spChg>
        <pc:picChg chg="add mod">
          <ac:chgData name="Caroline Hamilton" userId="08009f6b-c6c1-40ce-9402-b6ad222967fb" providerId="ADAL" clId="{7BD25523-5578-48E8-A842-58898B7FE36D}" dt="2020-11-02T17:17:29.500" v="14" actId="1076"/>
          <ac:picMkLst>
            <pc:docMk/>
            <pc:sldMk cId="3104585174" sldId="257"/>
            <ac:picMk id="2" creationId="{BEF08314-B03A-4BC2-A0F5-A37FB7FD9ADF}"/>
          </ac:picMkLst>
        </pc:picChg>
        <pc:picChg chg="del">
          <ac:chgData name="Caroline Hamilton" userId="08009f6b-c6c1-40ce-9402-b6ad222967fb" providerId="ADAL" clId="{7BD25523-5578-48E8-A842-58898B7FE36D}" dt="2020-11-02T17:13:06.317" v="0" actId="478"/>
          <ac:picMkLst>
            <pc:docMk/>
            <pc:sldMk cId="3104585174" sldId="257"/>
            <ac:picMk id="3" creationId="{0DEC84D8-AD47-4E97-8664-BA0098FDCC2F}"/>
          </ac:picMkLst>
        </pc:picChg>
        <pc:picChg chg="del">
          <ac:chgData name="Caroline Hamilton" userId="08009f6b-c6c1-40ce-9402-b6ad222967fb" providerId="ADAL" clId="{7BD25523-5578-48E8-A842-58898B7FE36D}" dt="2020-11-02T17:13:08.768" v="1" actId="478"/>
          <ac:picMkLst>
            <pc:docMk/>
            <pc:sldMk cId="3104585174" sldId="257"/>
            <ac:picMk id="4" creationId="{FD5BB549-A365-4037-9167-7917D6F7A900}"/>
          </ac:picMkLst>
        </pc:picChg>
        <pc:picChg chg="add mod">
          <ac:chgData name="Caroline Hamilton" userId="08009f6b-c6c1-40ce-9402-b6ad222967fb" providerId="ADAL" clId="{7BD25523-5578-48E8-A842-58898B7FE36D}" dt="2020-11-02T17:18:45.362" v="26" actId="1076"/>
          <ac:picMkLst>
            <pc:docMk/>
            <pc:sldMk cId="3104585174" sldId="257"/>
            <ac:picMk id="5" creationId="{9053475A-C4DA-455A-AE41-B8F2BFCF2F82}"/>
          </ac:picMkLst>
        </pc:picChg>
        <pc:picChg chg="del">
          <ac:chgData name="Caroline Hamilton" userId="08009f6b-c6c1-40ce-9402-b6ad222967fb" providerId="ADAL" clId="{7BD25523-5578-48E8-A842-58898B7FE36D}" dt="2020-11-02T17:13:08.768" v="1" actId="478"/>
          <ac:picMkLst>
            <pc:docMk/>
            <pc:sldMk cId="3104585174" sldId="257"/>
            <ac:picMk id="26" creationId="{28DB06BF-8614-4513-8F1F-96A67369FEDB}"/>
          </ac:picMkLst>
        </pc:picChg>
        <pc:picChg chg="add mod">
          <ac:chgData name="Caroline Hamilton" userId="08009f6b-c6c1-40ce-9402-b6ad222967fb" providerId="ADAL" clId="{7BD25523-5578-48E8-A842-58898B7FE36D}" dt="2020-11-02T17:18:55.648" v="28" actId="1076"/>
          <ac:picMkLst>
            <pc:docMk/>
            <pc:sldMk cId="3104585174" sldId="257"/>
            <ac:picMk id="33" creationId="{20265D85-02AD-445B-A280-0B08A200EA29}"/>
          </ac:picMkLst>
        </pc:picChg>
        <pc:cxnChg chg="del mod">
          <ac:chgData name="Caroline Hamilton" userId="08009f6b-c6c1-40ce-9402-b6ad222967fb" providerId="ADAL" clId="{7BD25523-5578-48E8-A842-58898B7FE36D}" dt="2020-11-02T17:18:28.058" v="23" actId="478"/>
          <ac:cxnSpMkLst>
            <pc:docMk/>
            <pc:sldMk cId="3104585174" sldId="257"/>
            <ac:cxnSpMk id="35" creationId="{C32EA375-00AF-458F-B4E2-EDB09249B741}"/>
          </ac:cxnSpMkLst>
        </pc:cxnChg>
      </pc:sldChg>
      <pc:sldChg chg="addSp delSp modSp delAnim modAnim">
        <pc:chgData name="Caroline Hamilton" userId="08009f6b-c6c1-40ce-9402-b6ad222967fb" providerId="ADAL" clId="{7BD25523-5578-48E8-A842-58898B7FE36D}" dt="2020-11-02T17:33:38.162" v="545" actId="1036"/>
        <pc:sldMkLst>
          <pc:docMk/>
          <pc:sldMk cId="244031040" sldId="258"/>
        </pc:sldMkLst>
        <pc:spChg chg="add del mod">
          <ac:chgData name="Caroline Hamilton" userId="08009f6b-c6c1-40ce-9402-b6ad222967fb" providerId="ADAL" clId="{7BD25523-5578-48E8-A842-58898B7FE36D}" dt="2020-11-02T17:26:04.847" v="264" actId="478"/>
          <ac:spMkLst>
            <pc:docMk/>
            <pc:sldMk cId="244031040" sldId="258"/>
            <ac:spMk id="30" creationId="{2A9F9F96-25F3-4285-9030-7DBE4AA24E81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32" creationId="{3D780C8E-8ECB-431C-A465-0F3BD75DBCF8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33" creationId="{F7F9DB78-D720-4A7C-906F-4C1DB37CBE22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34" creationId="{CB271254-037E-4B9B-9722-BBC7E447C904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35" creationId="{BFCD69FB-6F2F-470E-8413-406539424255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36" creationId="{C9769087-F8C0-4CC7-9609-60CA23489DCF}"/>
          </ac:spMkLst>
        </pc:spChg>
        <pc:spChg chg="mod">
          <ac:chgData name="Caroline Hamilton" userId="08009f6b-c6c1-40ce-9402-b6ad222967fb" providerId="ADAL" clId="{7BD25523-5578-48E8-A842-58898B7FE36D}" dt="2020-11-02T17:28:57.811" v="322" actId="1076"/>
          <ac:spMkLst>
            <pc:docMk/>
            <pc:sldMk cId="244031040" sldId="258"/>
            <ac:spMk id="37" creationId="{FF0A7FC8-B3ED-574C-BCEC-03E0E6473300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39" creationId="{56C8593F-9AF4-4391-BB16-8D6034C676EF}"/>
          </ac:spMkLst>
        </pc:spChg>
        <pc:spChg chg="add mod">
          <ac:chgData name="Caroline Hamilton" userId="08009f6b-c6c1-40ce-9402-b6ad222967fb" providerId="ADAL" clId="{7BD25523-5578-48E8-A842-58898B7FE36D}" dt="2020-11-02T17:26:50.907" v="271" actId="255"/>
          <ac:spMkLst>
            <pc:docMk/>
            <pc:sldMk cId="244031040" sldId="258"/>
            <ac:spMk id="40" creationId="{97E47F6A-3C2B-4BA5-9597-DC37AC50A358}"/>
          </ac:spMkLst>
        </pc:spChg>
        <pc:spChg chg="add mod">
          <ac:chgData name="Caroline Hamilton" userId="08009f6b-c6c1-40ce-9402-b6ad222967fb" providerId="ADAL" clId="{7BD25523-5578-48E8-A842-58898B7FE36D}" dt="2020-11-02T17:26:58.780" v="286" actId="1035"/>
          <ac:spMkLst>
            <pc:docMk/>
            <pc:sldMk cId="244031040" sldId="258"/>
            <ac:spMk id="41" creationId="{EEA1F570-0227-4987-B90F-3A67F3B9D396}"/>
          </ac:spMkLst>
        </pc:spChg>
        <pc:spChg chg="add mod">
          <ac:chgData name="Caroline Hamilton" userId="08009f6b-c6c1-40ce-9402-b6ad222967fb" providerId="ADAL" clId="{7BD25523-5578-48E8-A842-58898B7FE36D}" dt="2020-11-02T17:28:25.878" v="308" actId="1076"/>
          <ac:spMkLst>
            <pc:docMk/>
            <pc:sldMk cId="244031040" sldId="258"/>
            <ac:spMk id="44" creationId="{658AA6A1-14C4-4A01-A6EC-166796E6CE79}"/>
          </ac:spMkLst>
        </pc:spChg>
        <pc:spChg chg="mod">
          <ac:chgData name="Caroline Hamilton" userId="08009f6b-c6c1-40ce-9402-b6ad222967fb" providerId="ADAL" clId="{7BD25523-5578-48E8-A842-58898B7FE36D}" dt="2020-11-02T17:33:38.162" v="545" actId="1036"/>
          <ac:spMkLst>
            <pc:docMk/>
            <pc:sldMk cId="244031040" sldId="258"/>
            <ac:spMk id="45" creationId="{37F88AC0-2B91-49B5-96CC-108C91F9FD55}"/>
          </ac:spMkLst>
        </pc:spChg>
        <pc:spChg chg="add mod">
          <ac:chgData name="Caroline Hamilton" userId="08009f6b-c6c1-40ce-9402-b6ad222967fb" providerId="ADAL" clId="{7BD25523-5578-48E8-A842-58898B7FE36D}" dt="2020-11-02T17:28:32.403" v="309" actId="14100"/>
          <ac:spMkLst>
            <pc:docMk/>
            <pc:sldMk cId="244031040" sldId="258"/>
            <ac:spMk id="46" creationId="{DDFC5CCA-A3E7-4D42-81C5-B1069234B868}"/>
          </ac:spMkLst>
        </pc:spChg>
        <pc:spChg chg="add mod">
          <ac:chgData name="Caroline Hamilton" userId="08009f6b-c6c1-40ce-9402-b6ad222967fb" providerId="ADAL" clId="{7BD25523-5578-48E8-A842-58898B7FE36D}" dt="2020-11-02T17:31:19.346" v="440" actId="1076"/>
          <ac:spMkLst>
            <pc:docMk/>
            <pc:sldMk cId="244031040" sldId="258"/>
            <ac:spMk id="47" creationId="{DBA962FD-99EF-44A8-A007-FC64A7D88D68}"/>
          </ac:spMkLst>
        </pc:spChg>
        <pc:spChg chg="add mod">
          <ac:chgData name="Caroline Hamilton" userId="08009f6b-c6c1-40ce-9402-b6ad222967fb" providerId="ADAL" clId="{7BD25523-5578-48E8-A842-58898B7FE36D}" dt="2020-11-02T17:31:24.725" v="442" actId="1076"/>
          <ac:spMkLst>
            <pc:docMk/>
            <pc:sldMk cId="244031040" sldId="258"/>
            <ac:spMk id="48" creationId="{EBD72DFA-CD94-4F91-812E-171072CA042E}"/>
          </ac:spMkLst>
        </pc:spChg>
        <pc:spChg chg="mod">
          <ac:chgData name="Caroline Hamilton" userId="08009f6b-c6c1-40ce-9402-b6ad222967fb" providerId="ADAL" clId="{7BD25523-5578-48E8-A842-58898B7FE36D}" dt="2020-11-02T17:29:19.554" v="332" actId="20577"/>
          <ac:spMkLst>
            <pc:docMk/>
            <pc:sldMk cId="244031040" sldId="258"/>
            <ac:spMk id="49" creationId="{3EB4CF91-506E-2C48-B77A-19F7455C027F}"/>
          </ac:spMkLst>
        </pc:spChg>
        <pc:spChg chg="mod">
          <ac:chgData name="Caroline Hamilton" userId="08009f6b-c6c1-40ce-9402-b6ad222967fb" providerId="ADAL" clId="{7BD25523-5578-48E8-A842-58898B7FE36D}" dt="2020-11-02T17:29:26.742" v="337" actId="1076"/>
          <ac:spMkLst>
            <pc:docMk/>
            <pc:sldMk cId="244031040" sldId="258"/>
            <ac:spMk id="50" creationId="{A4A02FBC-F72A-644F-945A-A2E11016205C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51" creationId="{A2EB8670-171E-4FA0-95AD-50BBF25386EA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52" creationId="{DB87BA38-01C4-4ACC-9255-27C5E9351AF3}"/>
          </ac:spMkLst>
        </pc:spChg>
        <pc:spChg chg="add mod">
          <ac:chgData name="Caroline Hamilton" userId="08009f6b-c6c1-40ce-9402-b6ad222967fb" providerId="ADAL" clId="{7BD25523-5578-48E8-A842-58898B7FE36D}" dt="2020-11-02T17:31:29.561" v="444" actId="1076"/>
          <ac:spMkLst>
            <pc:docMk/>
            <pc:sldMk cId="244031040" sldId="258"/>
            <ac:spMk id="53" creationId="{E1B4DFBA-F0F6-4030-AB4F-C6A45E6B329F}"/>
          </ac:spMkLst>
        </pc:spChg>
        <pc:spChg chg="add mod">
          <ac:chgData name="Caroline Hamilton" userId="08009f6b-c6c1-40ce-9402-b6ad222967fb" providerId="ADAL" clId="{7BD25523-5578-48E8-A842-58898B7FE36D}" dt="2020-11-02T17:31:34.496" v="446" actId="1076"/>
          <ac:spMkLst>
            <pc:docMk/>
            <pc:sldMk cId="244031040" sldId="258"/>
            <ac:spMk id="54" creationId="{E0E1BE90-EE67-457E-B2AE-5838A5ED9871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55" creationId="{DA9F9197-D614-47A3-A6E8-8ACC7AB5523F}"/>
          </ac:spMkLst>
        </pc:spChg>
        <pc:spChg chg="del">
          <ac:chgData name="Caroline Hamilton" userId="08009f6b-c6c1-40ce-9402-b6ad222967fb" providerId="ADAL" clId="{7BD25523-5578-48E8-A842-58898B7FE36D}" dt="2020-11-02T17:18:23.863" v="22" actId="478"/>
          <ac:spMkLst>
            <pc:docMk/>
            <pc:sldMk cId="244031040" sldId="258"/>
            <ac:spMk id="56" creationId="{592FE3F2-D2A1-4225-B2EA-DE7B9C559463}"/>
          </ac:spMkLst>
        </pc:spChg>
        <pc:spChg chg="mod">
          <ac:chgData name="Caroline Hamilton" userId="08009f6b-c6c1-40ce-9402-b6ad222967fb" providerId="ADAL" clId="{7BD25523-5578-48E8-A842-58898B7FE36D}" dt="2020-11-02T17:29:51.572" v="425" actId="20577"/>
          <ac:spMkLst>
            <pc:docMk/>
            <pc:sldMk cId="244031040" sldId="258"/>
            <ac:spMk id="57" creationId="{4921D7D0-17FB-B144-B8F7-1981ABE3AB9A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58" creationId="{A4B5F587-D5B9-4A65-8B24-5118660945D4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59" creationId="{57D7BCDA-BE51-4239-A328-AFDD7CD8FD71}"/>
          </ac:spMkLst>
        </pc:spChg>
        <pc:spChg chg="mod">
          <ac:chgData name="Caroline Hamilton" userId="08009f6b-c6c1-40ce-9402-b6ad222967fb" providerId="ADAL" clId="{7BD25523-5578-48E8-A842-58898B7FE36D}" dt="2020-11-02T17:28:53.718" v="320" actId="1076"/>
          <ac:spMkLst>
            <pc:docMk/>
            <pc:sldMk cId="244031040" sldId="258"/>
            <ac:spMk id="60" creationId="{81FF6ED4-E062-704C-AD5D-A89E558A95C1}"/>
          </ac:spMkLst>
        </pc:spChg>
        <pc:spChg chg="mod">
          <ac:chgData name="Caroline Hamilton" userId="08009f6b-c6c1-40ce-9402-b6ad222967fb" providerId="ADAL" clId="{7BD25523-5578-48E8-A842-58898B7FE36D}" dt="2020-11-02T17:28:53.718" v="320" actId="1076"/>
          <ac:spMkLst>
            <pc:docMk/>
            <pc:sldMk cId="244031040" sldId="258"/>
            <ac:spMk id="61" creationId="{A2639308-D49D-F948-BC7B-643D3D5157A2}"/>
          </ac:spMkLst>
        </pc:spChg>
        <pc:spChg chg="del">
          <ac:chgData name="Caroline Hamilton" userId="08009f6b-c6c1-40ce-9402-b6ad222967fb" providerId="ADAL" clId="{7BD25523-5578-48E8-A842-58898B7FE36D}" dt="2020-11-02T17:18:21.113" v="21" actId="478"/>
          <ac:spMkLst>
            <pc:docMk/>
            <pc:sldMk cId="244031040" sldId="258"/>
            <ac:spMk id="62" creationId="{01C3DFC1-9D02-4B7D-A75B-3E1B21867FA7}"/>
          </ac:spMkLst>
        </pc:spChg>
        <pc:spChg chg="add mod">
          <ac:chgData name="Caroline Hamilton" userId="08009f6b-c6c1-40ce-9402-b6ad222967fb" providerId="ADAL" clId="{7BD25523-5578-48E8-A842-58898B7FE36D}" dt="2020-11-02T17:31:38.855" v="448" actId="1076"/>
          <ac:spMkLst>
            <pc:docMk/>
            <pc:sldMk cId="244031040" sldId="258"/>
            <ac:spMk id="63" creationId="{5DFAB2DF-155B-42F4-9321-C45F29505628}"/>
          </ac:spMkLst>
        </pc:spChg>
        <pc:spChg chg="add mod">
          <ac:chgData name="Caroline Hamilton" userId="08009f6b-c6c1-40ce-9402-b6ad222967fb" providerId="ADAL" clId="{7BD25523-5578-48E8-A842-58898B7FE36D}" dt="2020-11-02T17:32:27.656" v="458" actId="1076"/>
          <ac:spMkLst>
            <pc:docMk/>
            <pc:sldMk cId="244031040" sldId="258"/>
            <ac:spMk id="64" creationId="{BAB0775A-3E4D-4B9C-BF45-052A131718FD}"/>
          </ac:spMkLst>
        </pc:spChg>
        <pc:graphicFrameChg chg="add mod ord">
          <ac:chgData name="Caroline Hamilton" userId="08009f6b-c6c1-40ce-9402-b6ad222967fb" providerId="ADAL" clId="{7BD25523-5578-48E8-A842-58898B7FE36D}" dt="2020-11-02T17:27:55.339" v="295" actId="166"/>
          <ac:graphicFrameMkLst>
            <pc:docMk/>
            <pc:sldMk cId="244031040" sldId="258"/>
            <ac:graphicFrameMk id="38" creationId="{FF335160-EB0F-4F82-8EA7-31504C61286B}"/>
          </ac:graphicFrameMkLst>
        </pc:graphicFrameChg>
        <pc:graphicFrameChg chg="add mod ord modGraphic">
          <ac:chgData name="Caroline Hamilton" userId="08009f6b-c6c1-40ce-9402-b6ad222967fb" providerId="ADAL" clId="{7BD25523-5578-48E8-A842-58898B7FE36D}" dt="2020-11-02T17:32:58.671" v="494" actId="1036"/>
          <ac:graphicFrameMkLst>
            <pc:docMk/>
            <pc:sldMk cId="244031040" sldId="258"/>
            <ac:graphicFrameMk id="42" creationId="{ADF19DA7-2762-4E0A-B273-57BD0EFFF64A}"/>
          </ac:graphicFrameMkLst>
        </pc:graphicFrameChg>
        <pc:graphicFrameChg chg="add mod">
          <ac:chgData name="Caroline Hamilton" userId="08009f6b-c6c1-40ce-9402-b6ad222967fb" providerId="ADAL" clId="{7BD25523-5578-48E8-A842-58898B7FE36D}" dt="2020-11-02T17:33:05.713" v="533" actId="1035"/>
          <ac:graphicFrameMkLst>
            <pc:docMk/>
            <pc:sldMk cId="244031040" sldId="258"/>
            <ac:graphicFrameMk id="43" creationId="{D1A16AF8-90ED-47E1-A862-12494BC0CF8C}"/>
          </ac:graphicFrameMkLst>
        </pc:graphicFrameChg>
        <pc:picChg chg="del">
          <ac:chgData name="Caroline Hamilton" userId="08009f6b-c6c1-40ce-9402-b6ad222967fb" providerId="ADAL" clId="{7BD25523-5578-48E8-A842-58898B7FE36D}" dt="2020-11-02T17:13:12.631" v="2" actId="478"/>
          <ac:picMkLst>
            <pc:docMk/>
            <pc:sldMk cId="244031040" sldId="258"/>
            <ac:picMk id="2" creationId="{DB844A95-723B-4B5C-8862-BBFAB0C4A382}"/>
          </ac:picMkLst>
        </pc:picChg>
        <pc:picChg chg="add mod">
          <ac:chgData name="Caroline Hamilton" userId="08009f6b-c6c1-40ce-9402-b6ad222967fb" providerId="ADAL" clId="{7BD25523-5578-48E8-A842-58898B7FE36D}" dt="2020-11-02T17:26:11.934" v="265" actId="1076"/>
          <ac:picMkLst>
            <pc:docMk/>
            <pc:sldMk cId="244031040" sldId="258"/>
            <ac:picMk id="4" creationId="{391D6835-0168-45DD-86FD-DF1D41B8ED3E}"/>
          </ac:picMkLst>
        </pc:picChg>
        <pc:picChg chg="add mod">
          <ac:chgData name="Caroline Hamilton" userId="08009f6b-c6c1-40ce-9402-b6ad222967fb" providerId="ADAL" clId="{7BD25523-5578-48E8-A842-58898B7FE36D}" dt="2020-11-02T17:26:27.577" v="267" actId="1076"/>
          <ac:picMkLst>
            <pc:docMk/>
            <pc:sldMk cId="244031040" sldId="258"/>
            <ac:picMk id="5" creationId="{0B92D796-9C5E-44D0-A237-EE0D61683E05}"/>
          </ac:picMkLst>
        </pc:picChg>
        <pc:picChg chg="add mod">
          <ac:chgData name="Caroline Hamilton" userId="08009f6b-c6c1-40ce-9402-b6ad222967fb" providerId="ADAL" clId="{7BD25523-5578-48E8-A842-58898B7FE36D}" dt="2020-11-02T17:25:43.462" v="258" actId="1076"/>
          <ac:picMkLst>
            <pc:docMk/>
            <pc:sldMk cId="244031040" sldId="258"/>
            <ac:picMk id="28" creationId="{FCA20127-5887-4798-90A7-DE7E9E52AABF}"/>
          </ac:picMkLst>
        </pc:picChg>
        <pc:picChg chg="del">
          <ac:chgData name="Caroline Hamilton" userId="08009f6b-c6c1-40ce-9402-b6ad222967fb" providerId="ADAL" clId="{7BD25523-5578-48E8-A842-58898B7FE36D}" dt="2020-11-02T17:13:12.631" v="2" actId="478"/>
          <ac:picMkLst>
            <pc:docMk/>
            <pc:sldMk cId="244031040" sldId="258"/>
            <ac:picMk id="29" creationId="{DFC50324-9CD6-4A58-9407-B0B3E786B3D9}"/>
          </ac:picMkLst>
        </pc:picChg>
      </pc:sldChg>
      <pc:sldChg chg="addSp delSp modSp delAnim modAnim">
        <pc:chgData name="Caroline Hamilton" userId="08009f6b-c6c1-40ce-9402-b6ad222967fb" providerId="ADAL" clId="{7BD25523-5578-48E8-A842-58898B7FE36D}" dt="2020-11-02T19:12:54.064" v="1003" actId="14100"/>
        <pc:sldMkLst>
          <pc:docMk/>
          <pc:sldMk cId="975058144" sldId="259"/>
        </pc:sldMkLst>
        <pc:spChg chg="mod">
          <ac:chgData name="Caroline Hamilton" userId="08009f6b-c6c1-40ce-9402-b6ad222967fb" providerId="ADAL" clId="{7BD25523-5578-48E8-A842-58898B7FE36D}" dt="2020-11-02T19:07:13.894" v="957" actId="1076"/>
          <ac:spMkLst>
            <pc:docMk/>
            <pc:sldMk cId="975058144" sldId="259"/>
            <ac:spMk id="25" creationId="{00000000-0000-0000-0000-000000000000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1" creationId="{885EACEB-75F2-4CD4-8935-2A4D6ACF45B6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2" creationId="{E5EF7A49-1069-413F-A829-BAD01BA8C00E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3" creationId="{46ECC655-E364-41B0-B037-E83A412F0CA0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4" creationId="{E4CF28F9-E652-4764-B462-389D696C29AE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5" creationId="{22D37420-2ED3-49F0-A124-759733B57237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6" creationId="{E53508C3-C255-4B4D-BD1E-A32EFE4BC3B6}"/>
          </ac:spMkLst>
        </pc:spChg>
        <pc:spChg chg="mod">
          <ac:chgData name="Caroline Hamilton" userId="08009f6b-c6c1-40ce-9402-b6ad222967fb" providerId="ADAL" clId="{7BD25523-5578-48E8-A842-58898B7FE36D}" dt="2020-11-02T19:03:49.662" v="869" actId="1076"/>
          <ac:spMkLst>
            <pc:docMk/>
            <pc:sldMk cId="975058144" sldId="259"/>
            <ac:spMk id="37" creationId="{FF0A7FC8-B3ED-574C-BCEC-03E0E6473300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39" creationId="{B49CF3FF-EE34-4AD7-A7A1-795C8850ED35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41" creationId="{6A06C41C-F375-4BF4-9C55-D8FF35DE3D26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43" creationId="{F92047D9-06FB-4965-B498-59447EFA25B9}"/>
          </ac:spMkLst>
        </pc:spChg>
        <pc:spChg chg="add del mod">
          <ac:chgData name="Caroline Hamilton" userId="08009f6b-c6c1-40ce-9402-b6ad222967fb" providerId="ADAL" clId="{7BD25523-5578-48E8-A842-58898B7FE36D}" dt="2020-11-02T17:34:51.531" v="601" actId="478"/>
          <ac:spMkLst>
            <pc:docMk/>
            <pc:sldMk cId="975058144" sldId="259"/>
            <ac:spMk id="44" creationId="{7ABEA007-BE05-41BD-94D0-706DC29E6F13}"/>
          </ac:spMkLst>
        </pc:spChg>
        <pc:spChg chg="del">
          <ac:chgData name="Caroline Hamilton" userId="08009f6b-c6c1-40ce-9402-b6ad222967fb" providerId="ADAL" clId="{7BD25523-5578-48E8-A842-58898B7FE36D}" dt="2020-11-02T17:18:17.316" v="20" actId="478"/>
          <ac:spMkLst>
            <pc:docMk/>
            <pc:sldMk cId="975058144" sldId="259"/>
            <ac:spMk id="45" creationId="{D683028F-44F0-4CB4-81D7-4304A1258A20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46" creationId="{A518FBFC-2D1C-458D-ADBE-200567B83A8C}"/>
          </ac:spMkLst>
        </pc:spChg>
        <pc:spChg chg="add mod">
          <ac:chgData name="Caroline Hamilton" userId="08009f6b-c6c1-40ce-9402-b6ad222967fb" providerId="ADAL" clId="{7BD25523-5578-48E8-A842-58898B7FE36D}" dt="2020-11-02T17:35:28.502" v="606" actId="255"/>
          <ac:spMkLst>
            <pc:docMk/>
            <pc:sldMk cId="975058144" sldId="259"/>
            <ac:spMk id="47" creationId="{DF185703-CFDD-4AA0-982F-81A33AA6B941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48" creationId="{F8A35F12-FD6B-4D97-B69D-11224687E29E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49" creationId="{6BAD593E-7CED-4BE7-A5E4-C3DA0D04CA23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50" creationId="{20E15AD4-B184-4F1F-9797-8F59B01FAD67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51" creationId="{36BC77B1-FCC8-4AA9-9E05-B47C73A83407}"/>
          </ac:spMkLst>
        </pc:spChg>
        <pc:spChg chg="add mod">
          <ac:chgData name="Caroline Hamilton" userId="08009f6b-c6c1-40ce-9402-b6ad222967fb" providerId="ADAL" clId="{7BD25523-5578-48E8-A842-58898B7FE36D}" dt="2020-11-02T17:35:28.502" v="606" actId="255"/>
          <ac:spMkLst>
            <pc:docMk/>
            <pc:sldMk cId="975058144" sldId="259"/>
            <ac:spMk id="52" creationId="{BE86E274-04EC-4F43-BED7-20E1A5E1F649}"/>
          </ac:spMkLst>
        </pc:spChg>
        <pc:spChg chg="mod">
          <ac:chgData name="Caroline Hamilton" userId="08009f6b-c6c1-40ce-9402-b6ad222967fb" providerId="ADAL" clId="{7BD25523-5578-48E8-A842-58898B7FE36D}" dt="2020-11-02T19:05:53.584" v="917" actId="1038"/>
          <ac:spMkLst>
            <pc:docMk/>
            <pc:sldMk cId="975058144" sldId="259"/>
            <ac:spMk id="53" creationId="{50A1FDF7-20C2-0D47-93D9-5F3A034B1808}"/>
          </ac:spMkLst>
        </pc:spChg>
        <pc:spChg chg="add mod">
          <ac:chgData name="Caroline Hamilton" userId="08009f6b-c6c1-40ce-9402-b6ad222967fb" providerId="ADAL" clId="{7BD25523-5578-48E8-A842-58898B7FE36D}" dt="2020-11-02T17:35:36.601" v="608" actId="1076"/>
          <ac:spMkLst>
            <pc:docMk/>
            <pc:sldMk cId="975058144" sldId="259"/>
            <ac:spMk id="56" creationId="{D1A82FCE-C698-4492-AC54-C73B1276454A}"/>
          </ac:spMkLst>
        </pc:spChg>
        <pc:spChg chg="mod">
          <ac:chgData name="Caroline Hamilton" userId="08009f6b-c6c1-40ce-9402-b6ad222967fb" providerId="ADAL" clId="{7BD25523-5578-48E8-A842-58898B7FE36D}" dt="2020-11-02T17:41:14.401" v="734" actId="20577"/>
          <ac:spMkLst>
            <pc:docMk/>
            <pc:sldMk cId="975058144" sldId="259"/>
            <ac:spMk id="57" creationId="{4921D7D0-17FB-B144-B8F7-1981ABE3AB9A}"/>
          </ac:spMkLst>
        </pc:spChg>
        <pc:spChg chg="mod">
          <ac:chgData name="Caroline Hamilton" userId="08009f6b-c6c1-40ce-9402-b6ad222967fb" providerId="ADAL" clId="{7BD25523-5578-48E8-A842-58898B7FE36D}" dt="2020-11-02T17:41:19.185" v="746" actId="1037"/>
          <ac:spMkLst>
            <pc:docMk/>
            <pc:sldMk cId="975058144" sldId="259"/>
            <ac:spMk id="58" creationId="{B83FA3D9-69A6-8244-8E8F-F50E01A49065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59" creationId="{7A465D96-84E8-49AB-BDE6-4118F25B7D08}"/>
          </ac:spMkLst>
        </pc:spChg>
        <pc:spChg chg="mod">
          <ac:chgData name="Caroline Hamilton" userId="08009f6b-c6c1-40ce-9402-b6ad222967fb" providerId="ADAL" clId="{7BD25523-5578-48E8-A842-58898B7FE36D}" dt="2020-11-02T19:05:58.393" v="924" actId="1038"/>
          <ac:spMkLst>
            <pc:docMk/>
            <pc:sldMk cId="975058144" sldId="259"/>
            <ac:spMk id="60" creationId="{81FF6ED4-E062-704C-AD5D-A89E558A95C1}"/>
          </ac:spMkLst>
        </pc:spChg>
        <pc:spChg chg="mod">
          <ac:chgData name="Caroline Hamilton" userId="08009f6b-c6c1-40ce-9402-b6ad222967fb" providerId="ADAL" clId="{7BD25523-5578-48E8-A842-58898B7FE36D}" dt="2020-11-02T17:37:46.089" v="642" actId="20577"/>
          <ac:spMkLst>
            <pc:docMk/>
            <pc:sldMk cId="975058144" sldId="259"/>
            <ac:spMk id="61" creationId="{A2639308-D49D-F948-BC7B-643D3D5157A2}"/>
          </ac:spMkLst>
        </pc:spChg>
        <pc:spChg chg="del">
          <ac:chgData name="Caroline Hamilton" userId="08009f6b-c6c1-40ce-9402-b6ad222967fb" providerId="ADAL" clId="{7BD25523-5578-48E8-A842-58898B7FE36D}" dt="2020-11-02T17:18:14.674" v="19" actId="478"/>
          <ac:spMkLst>
            <pc:docMk/>
            <pc:sldMk cId="975058144" sldId="259"/>
            <ac:spMk id="62" creationId="{5D01AB69-1E64-43DE-980A-2C773320CD59}"/>
          </ac:spMkLst>
        </pc:spChg>
        <pc:spChg chg="add mod">
          <ac:chgData name="Caroline Hamilton" userId="08009f6b-c6c1-40ce-9402-b6ad222967fb" providerId="ADAL" clId="{7BD25523-5578-48E8-A842-58898B7FE36D}" dt="2020-11-02T17:35:43.539" v="610" actId="1076"/>
          <ac:spMkLst>
            <pc:docMk/>
            <pc:sldMk cId="975058144" sldId="259"/>
            <ac:spMk id="63" creationId="{E2A05B2A-E551-4222-B9D6-2E5AFB3C00C4}"/>
          </ac:spMkLst>
        </pc:spChg>
        <pc:spChg chg="add mod">
          <ac:chgData name="Caroline Hamilton" userId="08009f6b-c6c1-40ce-9402-b6ad222967fb" providerId="ADAL" clId="{7BD25523-5578-48E8-A842-58898B7FE36D}" dt="2020-11-02T17:37:12.124" v="625" actId="14100"/>
          <ac:spMkLst>
            <pc:docMk/>
            <pc:sldMk cId="975058144" sldId="259"/>
            <ac:spMk id="64" creationId="{1733BE34-5773-4998-9DBD-D14F67C1E053}"/>
          </ac:spMkLst>
        </pc:spChg>
        <pc:spChg chg="add mod">
          <ac:chgData name="Caroline Hamilton" userId="08009f6b-c6c1-40ce-9402-b6ad222967fb" providerId="ADAL" clId="{7BD25523-5578-48E8-A842-58898B7FE36D}" dt="2020-11-02T17:35:47.005" v="611" actId="1076"/>
          <ac:spMkLst>
            <pc:docMk/>
            <pc:sldMk cId="975058144" sldId="259"/>
            <ac:spMk id="65" creationId="{ADB72107-E526-497E-9D74-DA46F44DA37C}"/>
          </ac:spMkLst>
        </pc:spChg>
        <pc:spChg chg="add mod">
          <ac:chgData name="Caroline Hamilton" userId="08009f6b-c6c1-40ce-9402-b6ad222967fb" providerId="ADAL" clId="{7BD25523-5578-48E8-A842-58898B7FE36D}" dt="2020-11-02T17:38:01.584" v="644" actId="1076"/>
          <ac:spMkLst>
            <pc:docMk/>
            <pc:sldMk cId="975058144" sldId="259"/>
            <ac:spMk id="66" creationId="{67F8407C-46C8-4773-A16A-410500620331}"/>
          </ac:spMkLst>
        </pc:spChg>
        <pc:spChg chg="add mod">
          <ac:chgData name="Caroline Hamilton" userId="08009f6b-c6c1-40ce-9402-b6ad222967fb" providerId="ADAL" clId="{7BD25523-5578-48E8-A842-58898B7FE36D}" dt="2020-11-02T17:35:28.502" v="606" actId="255"/>
          <ac:spMkLst>
            <pc:docMk/>
            <pc:sldMk cId="975058144" sldId="259"/>
            <ac:spMk id="67" creationId="{370BBEC6-81A0-42F0-A50E-5D86B834D3FC}"/>
          </ac:spMkLst>
        </pc:spChg>
        <pc:spChg chg="add mod">
          <ac:chgData name="Caroline Hamilton" userId="08009f6b-c6c1-40ce-9402-b6ad222967fb" providerId="ADAL" clId="{7BD25523-5578-48E8-A842-58898B7FE36D}" dt="2020-11-02T19:02:55.053" v="812" actId="207"/>
          <ac:spMkLst>
            <pc:docMk/>
            <pc:sldMk cId="975058144" sldId="259"/>
            <ac:spMk id="68" creationId="{7663FF4D-BE9B-47B4-A12E-4D5AD5CF3F9B}"/>
          </ac:spMkLst>
        </pc:spChg>
        <pc:spChg chg="add mod">
          <ac:chgData name="Caroline Hamilton" userId="08009f6b-c6c1-40ce-9402-b6ad222967fb" providerId="ADAL" clId="{7BD25523-5578-48E8-A842-58898B7FE36D}" dt="2020-11-02T18:45:58.416" v="751" actId="1038"/>
          <ac:spMkLst>
            <pc:docMk/>
            <pc:sldMk cId="975058144" sldId="259"/>
            <ac:spMk id="70" creationId="{AAE91942-E6BA-45AA-BB3C-28E392312032}"/>
          </ac:spMkLst>
        </pc:spChg>
        <pc:spChg chg="add mod">
          <ac:chgData name="Caroline Hamilton" userId="08009f6b-c6c1-40ce-9402-b6ad222967fb" providerId="ADAL" clId="{7BD25523-5578-48E8-A842-58898B7FE36D}" dt="2020-11-02T19:12:54.064" v="1003" actId="14100"/>
          <ac:spMkLst>
            <pc:docMk/>
            <pc:sldMk cId="975058144" sldId="259"/>
            <ac:spMk id="72" creationId="{8509A2F0-4758-4EC0-9F93-2866EC076631}"/>
          </ac:spMkLst>
        </pc:spChg>
        <pc:spChg chg="add mod">
          <ac:chgData name="Caroline Hamilton" userId="08009f6b-c6c1-40ce-9402-b6ad222967fb" providerId="ADAL" clId="{7BD25523-5578-48E8-A842-58898B7FE36D}" dt="2020-11-02T19:04:43.271" v="870" actId="1076"/>
          <ac:spMkLst>
            <pc:docMk/>
            <pc:sldMk cId="975058144" sldId="259"/>
            <ac:spMk id="73" creationId="{D4D9799F-3E50-4861-8434-1BE4EAA6BF98}"/>
          </ac:spMkLst>
        </pc:spChg>
        <pc:spChg chg="add mod">
          <ac:chgData name="Caroline Hamilton" userId="08009f6b-c6c1-40ce-9402-b6ad222967fb" providerId="ADAL" clId="{7BD25523-5578-48E8-A842-58898B7FE36D}" dt="2020-11-02T19:04:47.320" v="872" actId="1076"/>
          <ac:spMkLst>
            <pc:docMk/>
            <pc:sldMk cId="975058144" sldId="259"/>
            <ac:spMk id="74" creationId="{E6944AAD-6909-43EC-8695-A1139EE5837A}"/>
          </ac:spMkLst>
        </pc:spChg>
        <pc:spChg chg="add mod">
          <ac:chgData name="Caroline Hamilton" userId="08009f6b-c6c1-40ce-9402-b6ad222967fb" providerId="ADAL" clId="{7BD25523-5578-48E8-A842-58898B7FE36D}" dt="2020-11-02T19:04:51.975" v="874" actId="1076"/>
          <ac:spMkLst>
            <pc:docMk/>
            <pc:sldMk cId="975058144" sldId="259"/>
            <ac:spMk id="75" creationId="{C55A16BF-B8C6-4A53-AD82-54676B21E60D}"/>
          </ac:spMkLst>
        </pc:spChg>
        <pc:spChg chg="add mod">
          <ac:chgData name="Caroline Hamilton" userId="08009f6b-c6c1-40ce-9402-b6ad222967fb" providerId="ADAL" clId="{7BD25523-5578-48E8-A842-58898B7FE36D}" dt="2020-11-02T19:04:56.893" v="876" actId="1076"/>
          <ac:spMkLst>
            <pc:docMk/>
            <pc:sldMk cId="975058144" sldId="259"/>
            <ac:spMk id="76" creationId="{D913F398-5961-41C6-8E2D-91E1CF85F358}"/>
          </ac:spMkLst>
        </pc:spChg>
        <pc:spChg chg="add mod">
          <ac:chgData name="Caroline Hamilton" userId="08009f6b-c6c1-40ce-9402-b6ad222967fb" providerId="ADAL" clId="{7BD25523-5578-48E8-A842-58898B7FE36D}" dt="2020-11-02T19:10:22.252" v="985" actId="1076"/>
          <ac:spMkLst>
            <pc:docMk/>
            <pc:sldMk cId="975058144" sldId="259"/>
            <ac:spMk id="77" creationId="{7E0D0DDE-793D-4921-AC73-C4E97FA2BF3B}"/>
          </ac:spMkLst>
        </pc:spChg>
        <pc:spChg chg="add mod">
          <ac:chgData name="Caroline Hamilton" userId="08009f6b-c6c1-40ce-9402-b6ad222967fb" providerId="ADAL" clId="{7BD25523-5578-48E8-A842-58898B7FE36D}" dt="2020-11-02T19:06:04.605" v="933" actId="1038"/>
          <ac:spMkLst>
            <pc:docMk/>
            <pc:sldMk cId="975058144" sldId="259"/>
            <ac:spMk id="78" creationId="{C3769F4A-D189-4F13-8D73-FFDD541566AB}"/>
          </ac:spMkLst>
        </pc:spChg>
        <pc:spChg chg="add mod">
          <ac:chgData name="Caroline Hamilton" userId="08009f6b-c6c1-40ce-9402-b6ad222967fb" providerId="ADAL" clId="{7BD25523-5578-48E8-A842-58898B7FE36D}" dt="2020-11-02T19:05:42.978" v="905" actId="20577"/>
          <ac:spMkLst>
            <pc:docMk/>
            <pc:sldMk cId="975058144" sldId="259"/>
            <ac:spMk id="79" creationId="{011EEA43-B96C-4DF8-BD53-1626DE046ABD}"/>
          </ac:spMkLst>
        </pc:spChg>
        <pc:spChg chg="add mod">
          <ac:chgData name="Caroline Hamilton" userId="08009f6b-c6c1-40ce-9402-b6ad222967fb" providerId="ADAL" clId="{7BD25523-5578-48E8-A842-58898B7FE36D}" dt="2020-11-02T19:06:50.165" v="939" actId="14100"/>
          <ac:spMkLst>
            <pc:docMk/>
            <pc:sldMk cId="975058144" sldId="259"/>
            <ac:spMk id="80" creationId="{BC11D465-85C2-4291-98E7-26281153FFB1}"/>
          </ac:spMkLst>
        </pc:spChg>
        <pc:spChg chg="add mod">
          <ac:chgData name="Caroline Hamilton" userId="08009f6b-c6c1-40ce-9402-b6ad222967fb" providerId="ADAL" clId="{7BD25523-5578-48E8-A842-58898B7FE36D}" dt="2020-11-02T19:07:02.987" v="948" actId="1038"/>
          <ac:spMkLst>
            <pc:docMk/>
            <pc:sldMk cId="975058144" sldId="259"/>
            <ac:spMk id="81" creationId="{CC85681A-60A5-46E8-8F97-594010DCFAAB}"/>
          </ac:spMkLst>
        </pc:spChg>
        <pc:spChg chg="add mod">
          <ac:chgData name="Caroline Hamilton" userId="08009f6b-c6c1-40ce-9402-b6ad222967fb" providerId="ADAL" clId="{7BD25523-5578-48E8-A842-58898B7FE36D}" dt="2020-11-02T19:10:45.212" v="990" actId="1076"/>
          <ac:spMkLst>
            <pc:docMk/>
            <pc:sldMk cId="975058144" sldId="259"/>
            <ac:spMk id="82" creationId="{1C94CC09-49F8-41CF-A509-06B712E83D73}"/>
          </ac:spMkLst>
        </pc:spChg>
        <pc:picChg chg="add mod">
          <ac:chgData name="Caroline Hamilton" userId="08009f6b-c6c1-40ce-9402-b6ad222967fb" providerId="ADAL" clId="{7BD25523-5578-48E8-A842-58898B7FE36D}" dt="2020-11-02T17:34:56.694" v="602" actId="1076"/>
          <ac:picMkLst>
            <pc:docMk/>
            <pc:sldMk cId="975058144" sldId="259"/>
            <ac:picMk id="3" creationId="{69FAE6E7-E730-46D6-9637-9AB067F34BC3}"/>
          </ac:picMkLst>
        </pc:picChg>
        <pc:picChg chg="del">
          <ac:chgData name="Caroline Hamilton" userId="08009f6b-c6c1-40ce-9402-b6ad222967fb" providerId="ADAL" clId="{7BD25523-5578-48E8-A842-58898B7FE36D}" dt="2020-11-02T17:13:15.731" v="3" actId="478"/>
          <ac:picMkLst>
            <pc:docMk/>
            <pc:sldMk cId="975058144" sldId="259"/>
            <ac:picMk id="4" creationId="{58DDABBC-B680-40F7-9FEC-D34E37EDD34A}"/>
          </ac:picMkLst>
        </pc:picChg>
        <pc:picChg chg="del">
          <ac:chgData name="Caroline Hamilton" userId="08009f6b-c6c1-40ce-9402-b6ad222967fb" providerId="ADAL" clId="{7BD25523-5578-48E8-A842-58898B7FE36D}" dt="2020-11-02T17:13:15.731" v="3" actId="478"/>
          <ac:picMkLst>
            <pc:docMk/>
            <pc:sldMk cId="975058144" sldId="259"/>
            <ac:picMk id="28" creationId="{796B4EFE-4700-4C5C-8E87-A7664AAB5C42}"/>
          </ac:picMkLst>
        </pc:picChg>
        <pc:picChg chg="add">
          <ac:chgData name="Caroline Hamilton" userId="08009f6b-c6c1-40ce-9402-b6ad222967fb" providerId="ADAL" clId="{7BD25523-5578-48E8-A842-58898B7FE36D}" dt="2020-11-02T17:17:34.405" v="16"/>
          <ac:picMkLst>
            <pc:docMk/>
            <pc:sldMk cId="975058144" sldId="259"/>
            <ac:picMk id="42" creationId="{FE93FB57-C2DF-4A5F-A23D-84148F18D09C}"/>
          </ac:picMkLst>
        </pc:picChg>
        <pc:cxnChg chg="add mod">
          <ac:chgData name="Caroline Hamilton" userId="08009f6b-c6c1-40ce-9402-b6ad222967fb" providerId="ADAL" clId="{7BD25523-5578-48E8-A842-58898B7FE36D}" dt="2020-11-02T17:36:09.458" v="613" actId="208"/>
          <ac:cxnSpMkLst>
            <pc:docMk/>
            <pc:sldMk cId="975058144" sldId="259"/>
            <ac:cxnSpMk id="6" creationId="{F05B45E7-5A92-4556-89E7-E778E323DD00}"/>
          </ac:cxnSpMkLst>
        </pc:cxnChg>
        <pc:cxnChg chg="add mod">
          <ac:chgData name="Caroline Hamilton" userId="08009f6b-c6c1-40ce-9402-b6ad222967fb" providerId="ADAL" clId="{7BD25523-5578-48E8-A842-58898B7FE36D}" dt="2020-11-02T17:36:59.834" v="622" actId="693"/>
          <ac:cxnSpMkLst>
            <pc:docMk/>
            <pc:sldMk cId="975058144" sldId="259"/>
            <ac:cxnSpMk id="8" creationId="{4B3C468D-47B0-44BE-A54D-F3548D82BD69}"/>
          </ac:cxnSpMkLst>
        </pc:cxnChg>
        <pc:cxnChg chg="del">
          <ac:chgData name="Caroline Hamilton" userId="08009f6b-c6c1-40ce-9402-b6ad222967fb" providerId="ADAL" clId="{7BD25523-5578-48E8-A842-58898B7FE36D}" dt="2020-11-02T17:18:14.674" v="19" actId="478"/>
          <ac:cxnSpMkLst>
            <pc:docMk/>
            <pc:sldMk cId="975058144" sldId="259"/>
            <ac:cxnSpMk id="9" creationId="{3004A2E5-23FC-4BF7-A183-DD331F94FBA1}"/>
          </ac:cxnSpMkLst>
        </pc:cxnChg>
        <pc:cxnChg chg="del">
          <ac:chgData name="Caroline Hamilton" userId="08009f6b-c6c1-40ce-9402-b6ad222967fb" providerId="ADAL" clId="{7BD25523-5578-48E8-A842-58898B7FE36D}" dt="2020-11-02T17:18:14.674" v="19" actId="478"/>
          <ac:cxnSpMkLst>
            <pc:docMk/>
            <pc:sldMk cId="975058144" sldId="259"/>
            <ac:cxnSpMk id="38" creationId="{3DC2CBA2-F996-4ECF-8EE1-B15678199E92}"/>
          </ac:cxnSpMkLst>
        </pc:cxnChg>
        <pc:cxnChg chg="del">
          <ac:chgData name="Caroline Hamilton" userId="08009f6b-c6c1-40ce-9402-b6ad222967fb" providerId="ADAL" clId="{7BD25523-5578-48E8-A842-58898B7FE36D}" dt="2020-11-02T17:18:14.674" v="19" actId="478"/>
          <ac:cxnSpMkLst>
            <pc:docMk/>
            <pc:sldMk cId="975058144" sldId="259"/>
            <ac:cxnSpMk id="40" creationId="{677B6BAC-96F0-446A-8B27-08CC6D64BA87}"/>
          </ac:cxnSpMkLst>
        </pc:cxnChg>
        <pc:cxnChg chg="del">
          <ac:chgData name="Caroline Hamilton" userId="08009f6b-c6c1-40ce-9402-b6ad222967fb" providerId="ADAL" clId="{7BD25523-5578-48E8-A842-58898B7FE36D}" dt="2020-11-02T17:18:14.674" v="19" actId="478"/>
          <ac:cxnSpMkLst>
            <pc:docMk/>
            <pc:sldMk cId="975058144" sldId="259"/>
            <ac:cxnSpMk id="55" creationId="{525D16B2-36F0-44B5-910A-F28A9E67A2AE}"/>
          </ac:cxnSpMkLst>
        </pc:cxnChg>
        <pc:cxnChg chg="add mod">
          <ac:chgData name="Caroline Hamilton" userId="08009f6b-c6c1-40ce-9402-b6ad222967fb" providerId="ADAL" clId="{7BD25523-5578-48E8-A842-58898B7FE36D}" dt="2020-11-02T17:37:09.464" v="624" actId="1076"/>
          <ac:cxnSpMkLst>
            <pc:docMk/>
            <pc:sldMk cId="975058144" sldId="259"/>
            <ac:cxnSpMk id="69" creationId="{83AAF31F-D85E-423E-A395-F11247C1EBDD}"/>
          </ac:cxnSpMkLst>
        </pc:cxnChg>
        <pc:cxnChg chg="add mod">
          <ac:chgData name="Caroline Hamilton" userId="08009f6b-c6c1-40ce-9402-b6ad222967fb" providerId="ADAL" clId="{7BD25523-5578-48E8-A842-58898B7FE36D}" dt="2020-11-02T17:39:29.262" v="652" actId="1076"/>
          <ac:cxnSpMkLst>
            <pc:docMk/>
            <pc:sldMk cId="975058144" sldId="259"/>
            <ac:cxnSpMk id="71" creationId="{E8F08380-7BFB-4BA4-AE91-611DF5AAE400}"/>
          </ac:cxnSpMkLst>
        </pc:cxnChg>
      </pc:sldChg>
      <pc:sldChg chg="addSp delSp modSp delAnim modAnim">
        <pc:chgData name="Caroline Hamilton" userId="08009f6b-c6c1-40ce-9402-b6ad222967fb" providerId="ADAL" clId="{7BD25523-5578-48E8-A842-58898B7FE36D}" dt="2020-11-02T19:47:42.530" v="1476" actId="14100"/>
        <pc:sldMkLst>
          <pc:docMk/>
          <pc:sldMk cId="24401641" sldId="260"/>
        </pc:sldMkLst>
        <pc:spChg chg="add del mod">
          <ac:chgData name="Caroline Hamilton" userId="08009f6b-c6c1-40ce-9402-b6ad222967fb" providerId="ADAL" clId="{7BD25523-5578-48E8-A842-58898B7FE36D}" dt="2020-11-02T19:14:33.891" v="1010" actId="478"/>
          <ac:spMkLst>
            <pc:docMk/>
            <pc:sldMk cId="24401641" sldId="260"/>
            <ac:spMk id="39" creationId="{EFD39446-D3DA-40E0-892D-9A2D7ED32CBB}"/>
          </ac:spMkLst>
        </pc:spChg>
        <pc:spChg chg="add mod ord">
          <ac:chgData name="Caroline Hamilton" userId="08009f6b-c6c1-40ce-9402-b6ad222967fb" providerId="ADAL" clId="{7BD25523-5578-48E8-A842-58898B7FE36D}" dt="2020-11-02T19:47:02.600" v="1442" actId="1036"/>
          <ac:spMkLst>
            <pc:docMk/>
            <pc:sldMk cId="24401641" sldId="260"/>
            <ac:spMk id="40" creationId="{6C14F153-3BB1-4AB0-B641-4A506D0930EA}"/>
          </ac:spMkLst>
        </pc:spChg>
        <pc:spChg chg="add mod ord">
          <ac:chgData name="Caroline Hamilton" userId="08009f6b-c6c1-40ce-9402-b6ad222967fb" providerId="ADAL" clId="{7BD25523-5578-48E8-A842-58898B7FE36D}" dt="2020-11-02T19:26:19.379" v="1052" actId="166"/>
          <ac:spMkLst>
            <pc:docMk/>
            <pc:sldMk cId="24401641" sldId="260"/>
            <ac:spMk id="41" creationId="{6036621F-80D5-43F6-8705-9E7E3B5D4E66}"/>
          </ac:spMkLst>
        </pc:spChg>
        <pc:spChg chg="add mod ord">
          <ac:chgData name="Caroline Hamilton" userId="08009f6b-c6c1-40ce-9402-b6ad222967fb" providerId="ADAL" clId="{7BD25523-5578-48E8-A842-58898B7FE36D}" dt="2020-11-02T19:26:19.379" v="1052" actId="166"/>
          <ac:spMkLst>
            <pc:docMk/>
            <pc:sldMk cId="24401641" sldId="260"/>
            <ac:spMk id="43" creationId="{45F583DF-BE65-4E38-B048-DDEFB19FE7D8}"/>
          </ac:spMkLst>
        </pc:spChg>
        <pc:spChg chg="add mod ord">
          <ac:chgData name="Caroline Hamilton" userId="08009f6b-c6c1-40ce-9402-b6ad222967fb" providerId="ADAL" clId="{7BD25523-5578-48E8-A842-58898B7FE36D}" dt="2020-11-02T19:26:19.379" v="1052" actId="166"/>
          <ac:spMkLst>
            <pc:docMk/>
            <pc:sldMk cId="24401641" sldId="260"/>
            <ac:spMk id="44" creationId="{3AF3769D-A68B-4965-AA1A-F9831C48E515}"/>
          </ac:spMkLst>
        </pc:spChg>
        <pc:spChg chg="add mod ord">
          <ac:chgData name="Caroline Hamilton" userId="08009f6b-c6c1-40ce-9402-b6ad222967fb" providerId="ADAL" clId="{7BD25523-5578-48E8-A842-58898B7FE36D}" dt="2020-11-02T19:26:19.379" v="1052" actId="166"/>
          <ac:spMkLst>
            <pc:docMk/>
            <pc:sldMk cId="24401641" sldId="260"/>
            <ac:spMk id="45" creationId="{D2E24F10-AFEE-42FE-8B4F-6ED63FEBD3ED}"/>
          </ac:spMkLst>
        </pc:spChg>
        <pc:spChg chg="add mod ord">
          <ac:chgData name="Caroline Hamilton" userId="08009f6b-c6c1-40ce-9402-b6ad222967fb" providerId="ADAL" clId="{7BD25523-5578-48E8-A842-58898B7FE36D}" dt="2020-11-02T19:28:21.405" v="1072" actId="1076"/>
          <ac:spMkLst>
            <pc:docMk/>
            <pc:sldMk cId="24401641" sldId="260"/>
            <ac:spMk id="47" creationId="{491B9131-0D99-4511-AE7C-FE2E275D6B25}"/>
          </ac:spMkLst>
        </pc:spChg>
        <pc:spChg chg="add del mod">
          <ac:chgData name="Caroline Hamilton" userId="08009f6b-c6c1-40ce-9402-b6ad222967fb" providerId="ADAL" clId="{7BD25523-5578-48E8-A842-58898B7FE36D}" dt="2020-11-02T19:28:16.504" v="1071" actId="478"/>
          <ac:spMkLst>
            <pc:docMk/>
            <pc:sldMk cId="24401641" sldId="260"/>
            <ac:spMk id="48" creationId="{80DCE0EA-7D08-42E0-B265-4339850E34DC}"/>
          </ac:spMkLst>
        </pc:spChg>
        <pc:spChg chg="mod">
          <ac:chgData name="Caroline Hamilton" userId="08009f6b-c6c1-40ce-9402-b6ad222967fb" providerId="ADAL" clId="{7BD25523-5578-48E8-A842-58898B7FE36D}" dt="2020-11-02T19:28:30.190" v="1079" actId="20577"/>
          <ac:spMkLst>
            <pc:docMk/>
            <pc:sldMk cId="24401641" sldId="260"/>
            <ac:spMk id="49" creationId="{3EB4CF91-506E-2C48-B77A-19F7455C027F}"/>
          </ac:spMkLst>
        </pc:spChg>
        <pc:spChg chg="mod">
          <ac:chgData name="Caroline Hamilton" userId="08009f6b-c6c1-40ce-9402-b6ad222967fb" providerId="ADAL" clId="{7BD25523-5578-48E8-A842-58898B7FE36D}" dt="2020-11-02T19:28:36.668" v="1094" actId="20577"/>
          <ac:spMkLst>
            <pc:docMk/>
            <pc:sldMk cId="24401641" sldId="260"/>
            <ac:spMk id="50" creationId="{A4A02FBC-F72A-644F-945A-A2E11016205C}"/>
          </ac:spMkLst>
        </pc:spChg>
        <pc:spChg chg="add mod">
          <ac:chgData name="Caroline Hamilton" userId="08009f6b-c6c1-40ce-9402-b6ad222967fb" providerId="ADAL" clId="{7BD25523-5578-48E8-A842-58898B7FE36D}" dt="2020-11-02T19:47:42.530" v="1476" actId="14100"/>
          <ac:spMkLst>
            <pc:docMk/>
            <pc:sldMk cId="24401641" sldId="260"/>
            <ac:spMk id="51" creationId="{CEC9742E-5002-4EEA-9F1D-061461DDA6BC}"/>
          </ac:spMkLst>
        </pc:spChg>
        <pc:spChg chg="add mod">
          <ac:chgData name="Caroline Hamilton" userId="08009f6b-c6c1-40ce-9402-b6ad222967fb" providerId="ADAL" clId="{7BD25523-5578-48E8-A842-58898B7FE36D}" dt="2020-11-02T19:46:54.739" v="1414" actId="14100"/>
          <ac:spMkLst>
            <pc:docMk/>
            <pc:sldMk cId="24401641" sldId="260"/>
            <ac:spMk id="52" creationId="{F4845781-68AA-446C-9364-B19CA5C43F23}"/>
          </ac:spMkLst>
        </pc:spChg>
        <pc:spChg chg="add mod">
          <ac:chgData name="Caroline Hamilton" userId="08009f6b-c6c1-40ce-9402-b6ad222967fb" providerId="ADAL" clId="{7BD25523-5578-48E8-A842-58898B7FE36D}" dt="2020-11-02T19:38:35.525" v="1239" actId="1037"/>
          <ac:spMkLst>
            <pc:docMk/>
            <pc:sldMk cId="24401641" sldId="260"/>
            <ac:spMk id="53" creationId="{63F31A4E-4B6E-4AF6-8C1A-BDDB44096C55}"/>
          </ac:spMkLst>
        </pc:spChg>
        <pc:spChg chg="add mod">
          <ac:chgData name="Caroline Hamilton" userId="08009f6b-c6c1-40ce-9402-b6ad222967fb" providerId="ADAL" clId="{7BD25523-5578-48E8-A842-58898B7FE36D}" dt="2020-11-02T19:45:52.352" v="1377" actId="14100"/>
          <ac:spMkLst>
            <pc:docMk/>
            <pc:sldMk cId="24401641" sldId="260"/>
            <ac:spMk id="55" creationId="{DA2F4CAD-6F07-47FF-9A39-8B13C4CC5AED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56" creationId="{F0B698D7-0D71-47F0-9D03-035DD975A4A1}"/>
          </ac:spMkLst>
        </pc:spChg>
        <pc:spChg chg="mod">
          <ac:chgData name="Caroline Hamilton" userId="08009f6b-c6c1-40ce-9402-b6ad222967fb" providerId="ADAL" clId="{7BD25523-5578-48E8-A842-58898B7FE36D}" dt="2020-11-02T19:30:49.743" v="1147" actId="20577"/>
          <ac:spMkLst>
            <pc:docMk/>
            <pc:sldMk cId="24401641" sldId="260"/>
            <ac:spMk id="57" creationId="{4921D7D0-17FB-B144-B8F7-1981ABE3AB9A}"/>
          </ac:spMkLst>
        </pc:spChg>
        <pc:spChg chg="mod">
          <ac:chgData name="Caroline Hamilton" userId="08009f6b-c6c1-40ce-9402-b6ad222967fb" providerId="ADAL" clId="{7BD25523-5578-48E8-A842-58898B7FE36D}" dt="2020-11-02T19:30:56.533" v="1150" actId="20577"/>
          <ac:spMkLst>
            <pc:docMk/>
            <pc:sldMk cId="24401641" sldId="260"/>
            <ac:spMk id="58" creationId="{B83FA3D9-69A6-8244-8E8F-F50E01A49065}"/>
          </ac:spMkLst>
        </pc:spChg>
        <pc:spChg chg="mod">
          <ac:chgData name="Caroline Hamilton" userId="08009f6b-c6c1-40ce-9402-b6ad222967fb" providerId="ADAL" clId="{7BD25523-5578-48E8-A842-58898B7FE36D}" dt="2020-11-02T19:28:47.783" v="1101" actId="20577"/>
          <ac:spMkLst>
            <pc:docMk/>
            <pc:sldMk cId="24401641" sldId="260"/>
            <ac:spMk id="60" creationId="{81FF6ED4-E062-704C-AD5D-A89E558A95C1}"/>
          </ac:spMkLst>
        </pc:spChg>
        <pc:spChg chg="mod">
          <ac:chgData name="Caroline Hamilton" userId="08009f6b-c6c1-40ce-9402-b6ad222967fb" providerId="ADAL" clId="{7BD25523-5578-48E8-A842-58898B7FE36D}" dt="2020-11-02T19:28:52.499" v="1105" actId="20577"/>
          <ac:spMkLst>
            <pc:docMk/>
            <pc:sldMk cId="24401641" sldId="260"/>
            <ac:spMk id="61" creationId="{A2639308-D49D-F948-BC7B-643D3D5157A2}"/>
          </ac:spMkLst>
        </pc:spChg>
        <pc:spChg chg="add mod">
          <ac:chgData name="Caroline Hamilton" userId="08009f6b-c6c1-40ce-9402-b6ad222967fb" providerId="ADAL" clId="{7BD25523-5578-48E8-A842-58898B7FE36D}" dt="2020-11-02T19:39:05.499" v="1325" actId="1076"/>
          <ac:spMkLst>
            <pc:docMk/>
            <pc:sldMk cId="24401641" sldId="260"/>
            <ac:spMk id="62" creationId="{2066544F-AF3C-4228-B824-F513E5A84376}"/>
          </ac:spMkLst>
        </pc:spChg>
        <pc:spChg chg="add mod">
          <ac:chgData name="Caroline Hamilton" userId="08009f6b-c6c1-40ce-9402-b6ad222967fb" providerId="ADAL" clId="{7BD25523-5578-48E8-A842-58898B7FE36D}" dt="2020-11-02T19:39:05.499" v="1325" actId="1076"/>
          <ac:spMkLst>
            <pc:docMk/>
            <pc:sldMk cId="24401641" sldId="260"/>
            <ac:spMk id="63" creationId="{B0F42609-6651-404E-A60C-3EA4186D003E}"/>
          </ac:spMkLst>
        </pc:spChg>
        <pc:spChg chg="add mod">
          <ac:chgData name="Caroline Hamilton" userId="08009f6b-c6c1-40ce-9402-b6ad222967fb" providerId="ADAL" clId="{7BD25523-5578-48E8-A842-58898B7FE36D}" dt="2020-11-02T19:47:09.694" v="1464" actId="1035"/>
          <ac:spMkLst>
            <pc:docMk/>
            <pc:sldMk cId="24401641" sldId="260"/>
            <ac:spMk id="64" creationId="{10F5FBF4-0D22-4F3E-92D2-876F3E9625DB}"/>
          </ac:spMkLst>
        </pc:spChg>
        <pc:spChg chg="add mod">
          <ac:chgData name="Caroline Hamilton" userId="08009f6b-c6c1-40ce-9402-b6ad222967fb" providerId="ADAL" clId="{7BD25523-5578-48E8-A842-58898B7FE36D}" dt="2020-11-02T19:39:05.499" v="1325" actId="1076"/>
          <ac:spMkLst>
            <pc:docMk/>
            <pc:sldMk cId="24401641" sldId="260"/>
            <ac:spMk id="65" creationId="{DE005496-4F5E-4E92-BFD4-9B23FC76C1C3}"/>
          </ac:spMkLst>
        </pc:spChg>
        <pc:spChg chg="add mod">
          <ac:chgData name="Caroline Hamilton" userId="08009f6b-c6c1-40ce-9402-b6ad222967fb" providerId="ADAL" clId="{7BD25523-5578-48E8-A842-58898B7FE36D}" dt="2020-11-02T19:39:05.499" v="1325" actId="1076"/>
          <ac:spMkLst>
            <pc:docMk/>
            <pc:sldMk cId="24401641" sldId="260"/>
            <ac:spMk id="66" creationId="{625BC9B7-5CA3-4968-A2CF-502BA56D8E12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67" creationId="{A9200156-1FAD-4772-8A48-B9574688F1BB}"/>
          </ac:spMkLst>
        </pc:spChg>
        <pc:spChg chg="add mod">
          <ac:chgData name="Caroline Hamilton" userId="08009f6b-c6c1-40ce-9402-b6ad222967fb" providerId="ADAL" clId="{7BD25523-5578-48E8-A842-58898B7FE36D}" dt="2020-11-02T19:32:50.066" v="1164" actId="555"/>
          <ac:spMkLst>
            <pc:docMk/>
            <pc:sldMk cId="24401641" sldId="260"/>
            <ac:spMk id="68" creationId="{2FF26A44-CA2E-49BF-B7E1-43E50CEBB573}"/>
          </ac:spMkLst>
        </pc:spChg>
        <pc:spChg chg="add mod">
          <ac:chgData name="Caroline Hamilton" userId="08009f6b-c6c1-40ce-9402-b6ad222967fb" providerId="ADAL" clId="{7BD25523-5578-48E8-A842-58898B7FE36D}" dt="2020-11-02T19:32:50.066" v="1164" actId="555"/>
          <ac:spMkLst>
            <pc:docMk/>
            <pc:sldMk cId="24401641" sldId="260"/>
            <ac:spMk id="69" creationId="{93632E15-46DA-4390-9DFF-9184F47AF301}"/>
          </ac:spMkLst>
        </pc:spChg>
        <pc:spChg chg="add mod">
          <ac:chgData name="Caroline Hamilton" userId="08009f6b-c6c1-40ce-9402-b6ad222967fb" providerId="ADAL" clId="{7BD25523-5578-48E8-A842-58898B7FE36D}" dt="2020-11-02T19:32:50.066" v="1164" actId="555"/>
          <ac:spMkLst>
            <pc:docMk/>
            <pc:sldMk cId="24401641" sldId="260"/>
            <ac:spMk id="70" creationId="{F495237D-5B3A-406C-BF0E-A0FD064B9CA1}"/>
          </ac:spMkLst>
        </pc:spChg>
        <pc:spChg chg="add del mod">
          <ac:chgData name="Caroline Hamilton" userId="08009f6b-c6c1-40ce-9402-b6ad222967fb" providerId="ADAL" clId="{7BD25523-5578-48E8-A842-58898B7FE36D}" dt="2020-11-02T19:36:42.717" v="1218" actId="478"/>
          <ac:spMkLst>
            <pc:docMk/>
            <pc:sldMk cId="24401641" sldId="260"/>
            <ac:spMk id="71" creationId="{E26EE0A5-D5EA-44C5-BEE2-C81E6C7FF8E6}"/>
          </ac:spMkLst>
        </pc:spChg>
        <pc:spChg chg="add mod">
          <ac:chgData name="Caroline Hamilton" userId="08009f6b-c6c1-40ce-9402-b6ad222967fb" providerId="ADAL" clId="{7BD25523-5578-48E8-A842-58898B7FE36D}" dt="2020-11-02T19:39:56.907" v="1329" actId="14100"/>
          <ac:spMkLst>
            <pc:docMk/>
            <pc:sldMk cId="24401641" sldId="260"/>
            <ac:spMk id="72" creationId="{9693382B-AE1C-44FA-BD07-5F95CF80AB86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73" creationId="{20A2F59C-79CD-402A-A888-B669EB0AFE09}"/>
          </ac:spMkLst>
        </pc:spChg>
        <pc:spChg chg="add mod">
          <ac:chgData name="Caroline Hamilton" userId="08009f6b-c6c1-40ce-9402-b6ad222967fb" providerId="ADAL" clId="{7BD25523-5578-48E8-A842-58898B7FE36D}" dt="2020-11-02T19:40:03.412" v="1334" actId="1076"/>
          <ac:spMkLst>
            <pc:docMk/>
            <pc:sldMk cId="24401641" sldId="260"/>
            <ac:spMk id="74" creationId="{E6DFA6E9-7B81-4FC7-9BF4-18B0F69DF046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79" creationId="{303ED79E-8FD0-4B4E-B30B-94B8C13A5F66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1" creationId="{BE8EBC35-57CA-4EBA-9AAB-AA94C7536404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3" creationId="{A87F26D6-0DD4-413D-8FF8-02D8396F654C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4" creationId="{630A42DB-18DF-4228-A5AA-300C01CEE6C5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5" creationId="{FFED4ED0-0867-483D-ACC4-331D622096F9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6" creationId="{56C88AEB-56D2-439B-88D4-AD76391E5E82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7" creationId="{36BDACB0-15DA-42CF-A99E-E9E4CE3A117E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88" creationId="{E0CF2427-9A47-4E80-B159-164D1B56AD9B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91" creationId="{A286C4B8-E92C-4C17-A9A1-D3A92DA43FF5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92" creationId="{009DBE80-A62D-4F99-9F93-15C782112497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93" creationId="{55D39D35-D685-40E5-A72A-A5AE17221009}"/>
          </ac:spMkLst>
        </pc:spChg>
        <pc:spChg chg="del">
          <ac:chgData name="Caroline Hamilton" userId="08009f6b-c6c1-40ce-9402-b6ad222967fb" providerId="ADAL" clId="{7BD25523-5578-48E8-A842-58898B7FE36D}" dt="2020-11-02T17:18:10.458" v="18" actId="478"/>
          <ac:spMkLst>
            <pc:docMk/>
            <pc:sldMk cId="24401641" sldId="260"/>
            <ac:spMk id="94" creationId="{FF9DFBC5-8E0F-4B21-80C5-C8658218EDFC}"/>
          </ac:spMkLst>
        </pc:spChg>
        <pc:graphicFrameChg chg="del">
          <ac:chgData name="Caroline Hamilton" userId="08009f6b-c6c1-40ce-9402-b6ad222967fb" providerId="ADAL" clId="{7BD25523-5578-48E8-A842-58898B7FE36D}" dt="2020-11-02T17:18:10.458" v="18" actId="478"/>
          <ac:graphicFrameMkLst>
            <pc:docMk/>
            <pc:sldMk cId="24401641" sldId="260"/>
            <ac:graphicFrameMk id="59" creationId="{F49B082F-5CB7-4CC0-9BF2-D2347D2C5A1B}"/>
          </ac:graphicFrameMkLst>
        </pc:graphicFrameChg>
        <pc:graphicFrameChg chg="del">
          <ac:chgData name="Caroline Hamilton" userId="08009f6b-c6c1-40ce-9402-b6ad222967fb" providerId="ADAL" clId="{7BD25523-5578-48E8-A842-58898B7FE36D}" dt="2020-11-02T17:18:10.458" v="18" actId="478"/>
          <ac:graphicFrameMkLst>
            <pc:docMk/>
            <pc:sldMk cId="24401641" sldId="260"/>
            <ac:graphicFrameMk id="77" creationId="{D6916BE4-E97B-40DB-AA86-72B625909078}"/>
          </ac:graphicFrameMkLst>
        </pc:graphicFrameChg>
        <pc:graphicFrameChg chg="del">
          <ac:chgData name="Caroline Hamilton" userId="08009f6b-c6c1-40ce-9402-b6ad222967fb" providerId="ADAL" clId="{7BD25523-5578-48E8-A842-58898B7FE36D}" dt="2020-11-02T17:18:10.458" v="18" actId="478"/>
          <ac:graphicFrameMkLst>
            <pc:docMk/>
            <pc:sldMk cId="24401641" sldId="260"/>
            <ac:graphicFrameMk id="78" creationId="{F0084235-D66B-4983-B12C-07FD89702D92}"/>
          </ac:graphicFrameMkLst>
        </pc:graphicFrameChg>
        <pc:graphicFrameChg chg="del">
          <ac:chgData name="Caroline Hamilton" userId="08009f6b-c6c1-40ce-9402-b6ad222967fb" providerId="ADAL" clId="{7BD25523-5578-48E8-A842-58898B7FE36D}" dt="2020-11-02T17:18:10.458" v="18" actId="478"/>
          <ac:graphicFrameMkLst>
            <pc:docMk/>
            <pc:sldMk cId="24401641" sldId="260"/>
            <ac:graphicFrameMk id="82" creationId="{C9B9381E-3404-4884-A52D-6F4615DDB956}"/>
          </ac:graphicFrameMkLst>
        </pc:graphicFrameChg>
        <pc:graphicFrameChg chg="del">
          <ac:chgData name="Caroline Hamilton" userId="08009f6b-c6c1-40ce-9402-b6ad222967fb" providerId="ADAL" clId="{7BD25523-5578-48E8-A842-58898B7FE36D}" dt="2020-11-02T17:18:10.458" v="18" actId="478"/>
          <ac:graphicFrameMkLst>
            <pc:docMk/>
            <pc:sldMk cId="24401641" sldId="260"/>
            <ac:graphicFrameMk id="95" creationId="{57DCDA40-D78F-4A7A-ABD0-53D7328FAFA6}"/>
          </ac:graphicFrameMkLst>
        </pc:graphicFrameChg>
        <pc:picChg chg="add del mod">
          <ac:chgData name="Caroline Hamilton" userId="08009f6b-c6c1-40ce-9402-b6ad222967fb" providerId="ADAL" clId="{7BD25523-5578-48E8-A842-58898B7FE36D}" dt="2020-11-02T19:36:25.377" v="1214" actId="478"/>
          <ac:picMkLst>
            <pc:docMk/>
            <pc:sldMk cId="24401641" sldId="260"/>
            <ac:picMk id="2" creationId="{02C3BFB3-44A4-456A-959C-6E6DA01324E1}"/>
          </ac:picMkLst>
        </pc:picChg>
        <pc:picChg chg="del">
          <ac:chgData name="Caroline Hamilton" userId="08009f6b-c6c1-40ce-9402-b6ad222967fb" providerId="ADAL" clId="{7BD25523-5578-48E8-A842-58898B7FE36D}" dt="2020-11-02T17:13:19.980" v="4" actId="478"/>
          <ac:picMkLst>
            <pc:docMk/>
            <pc:sldMk cId="24401641" sldId="260"/>
            <ac:picMk id="4" creationId="{0EAD9757-AB63-4632-B590-9085E05FDCB9}"/>
          </ac:picMkLst>
        </pc:picChg>
        <pc:picChg chg="del">
          <ac:chgData name="Caroline Hamilton" userId="08009f6b-c6c1-40ce-9402-b6ad222967fb" providerId="ADAL" clId="{7BD25523-5578-48E8-A842-58898B7FE36D}" dt="2020-11-02T17:13:19.980" v="4" actId="478"/>
          <ac:picMkLst>
            <pc:docMk/>
            <pc:sldMk cId="24401641" sldId="260"/>
            <ac:picMk id="5" creationId="{108A2612-458B-4CCC-8168-FF3CE82B2211}"/>
          </ac:picMkLst>
        </pc:picChg>
        <pc:picChg chg="add mod">
          <ac:chgData name="Caroline Hamilton" userId="08009f6b-c6c1-40ce-9402-b6ad222967fb" providerId="ADAL" clId="{7BD25523-5578-48E8-A842-58898B7FE36D}" dt="2020-11-02T19:36:47.153" v="1219" actId="1076"/>
          <ac:picMkLst>
            <pc:docMk/>
            <pc:sldMk cId="24401641" sldId="260"/>
            <ac:picMk id="8" creationId="{E5327552-616C-43EA-BD84-A094432A8EC3}"/>
          </ac:picMkLst>
        </pc:picChg>
        <pc:picChg chg="add">
          <ac:chgData name="Caroline Hamilton" userId="08009f6b-c6c1-40ce-9402-b6ad222967fb" providerId="ADAL" clId="{7BD25523-5578-48E8-A842-58898B7FE36D}" dt="2020-11-02T17:17:36.407" v="17"/>
          <ac:picMkLst>
            <pc:docMk/>
            <pc:sldMk cId="24401641" sldId="260"/>
            <ac:picMk id="38" creationId="{55E0F6FB-DC9F-4DD8-AECB-9D6E0FC92FFC}"/>
          </ac:picMkLst>
        </pc:picChg>
        <pc:picChg chg="del">
          <ac:chgData name="Caroline Hamilton" userId="08009f6b-c6c1-40ce-9402-b6ad222967fb" providerId="ADAL" clId="{7BD25523-5578-48E8-A842-58898B7FE36D}" dt="2020-11-02T17:13:19.980" v="4" actId="478"/>
          <ac:picMkLst>
            <pc:docMk/>
            <pc:sldMk cId="24401641" sldId="260"/>
            <ac:picMk id="46" creationId="{90A32BC4-7CB3-4AD3-B14B-1163B5FB1F67}"/>
          </ac:picMkLst>
        </pc:picChg>
        <pc:cxnChg chg="add mod">
          <ac:chgData name="Caroline Hamilton" userId="08009f6b-c6c1-40ce-9402-b6ad222967fb" providerId="ADAL" clId="{7BD25523-5578-48E8-A842-58898B7FE36D}" dt="2020-11-02T19:47:33.090" v="1472" actId="1038"/>
          <ac:cxnSpMkLst>
            <pc:docMk/>
            <pc:sldMk cId="24401641" sldId="260"/>
            <ac:cxnSpMk id="7" creationId="{E27C0ADC-81A0-46FA-86E1-4AFD3E55026A}"/>
          </ac:cxnSpMkLst>
        </pc:cxnChg>
        <pc:cxnChg chg="add mod">
          <ac:chgData name="Caroline Hamilton" userId="08009f6b-c6c1-40ce-9402-b6ad222967fb" providerId="ADAL" clId="{7BD25523-5578-48E8-A842-58898B7FE36D}" dt="2020-11-02T19:14:54.982" v="1013" actId="1076"/>
          <ac:cxnSpMkLst>
            <pc:docMk/>
            <pc:sldMk cId="24401641" sldId="260"/>
            <ac:cxnSpMk id="42" creationId="{C326B016-7822-4201-A43F-A2B0207EA897}"/>
          </ac:cxnSpMkLst>
        </pc:cxnChg>
        <pc:cxnChg chg="add mod">
          <ac:chgData name="Caroline Hamilton" userId="08009f6b-c6c1-40ce-9402-b6ad222967fb" providerId="ADAL" clId="{7BD25523-5578-48E8-A842-58898B7FE36D}" dt="2020-11-02T19:47:35.950" v="1475" actId="1037"/>
          <ac:cxnSpMkLst>
            <pc:docMk/>
            <pc:sldMk cId="24401641" sldId="260"/>
            <ac:cxnSpMk id="54" creationId="{F7EE3329-52C2-4639-A396-D0210695ED62}"/>
          </ac:cxnSpMkLst>
        </pc:cxnChg>
        <pc:cxnChg chg="del mod">
          <ac:chgData name="Caroline Hamilton" userId="08009f6b-c6c1-40ce-9402-b6ad222967fb" providerId="ADAL" clId="{7BD25523-5578-48E8-A842-58898B7FE36D}" dt="2020-11-02T17:18:10.458" v="18" actId="478"/>
          <ac:cxnSpMkLst>
            <pc:docMk/>
            <pc:sldMk cId="24401641" sldId="260"/>
            <ac:cxnSpMk id="80" creationId="{125289FF-0764-42CC-9413-55FB494AA84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565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80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2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2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246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17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6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7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78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35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DB05B-6663-43E5-9CC5-3D4CCC0EB09F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48D8-3D10-45F5-9EF4-A27C30A465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25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f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tif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2.tiff"/><Relationship Id="rId7" Type="http://schemas.openxmlformats.org/officeDocument/2006/relationships/image" Target="../media/image12.png"/><Relationship Id="rId2" Type="http://schemas.openxmlformats.org/officeDocument/2006/relationships/image" Target="../media/image9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png"/><Relationship Id="rId10" Type="http://schemas.openxmlformats.org/officeDocument/2006/relationships/image" Target="../media/image14.png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3" Type="http://schemas.openxmlformats.org/officeDocument/2006/relationships/image" Target="../media/image2.tiff"/><Relationship Id="rId7" Type="http://schemas.openxmlformats.org/officeDocument/2006/relationships/image" Target="../media/image19.png"/><Relationship Id="rId12" Type="http://schemas.openxmlformats.org/officeDocument/2006/relationships/image" Target="../media/image22.png"/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1.png"/><Relationship Id="rId5" Type="http://schemas.openxmlformats.org/officeDocument/2006/relationships/image" Target="../media/image17.png"/><Relationship Id="rId10" Type="http://schemas.openxmlformats.org/officeDocument/2006/relationships/image" Target="../media/image20.png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.tiff"/><Relationship Id="rId7" Type="http://schemas.openxmlformats.org/officeDocument/2006/relationships/image" Target="../media/image26.png"/><Relationship Id="rId2" Type="http://schemas.openxmlformats.org/officeDocument/2006/relationships/image" Target="../media/image23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8.png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ECF2726-BEA1-8449-B372-331C678B6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" y="914400"/>
            <a:ext cx="482600" cy="5588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157521" y="3304157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11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7521" y="3304157"/>
                <a:ext cx="1173719" cy="588110"/>
              </a:xfrm>
              <a:prstGeom prst="rect">
                <a:avLst/>
              </a:prstGeom>
              <a:blipFill>
                <a:blip r:embed="rId5"/>
                <a:stretch>
                  <a:fillRect l="-7772" r="-6736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261605" y="3304157"/>
                <a:ext cx="638316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9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1605" y="3304157"/>
                <a:ext cx="638316" cy="588110"/>
              </a:xfrm>
              <a:prstGeom prst="rect">
                <a:avLst/>
              </a:prstGeom>
              <a:blipFill>
                <a:blip r:embed="rId6"/>
                <a:stretch>
                  <a:fillRect r="-13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 second piece is ____ cm long.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8070671" y="6137350"/>
            <a:ext cx="34015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EF08314-B03A-4BC2-A0F5-A37FB7FD9AD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846" y="106284"/>
            <a:ext cx="9754445" cy="76206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53475A-C4DA-455A-AE41-B8F2BFCF2F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5160" y="927988"/>
            <a:ext cx="7157324" cy="1371719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20265D85-02AD-445B-A280-0B08A200EA2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788" y="1157350"/>
            <a:ext cx="4013288" cy="1070477"/>
          </a:xfrm>
          <a:prstGeom prst="rect">
            <a:avLst/>
          </a:prstGeom>
        </p:spPr>
      </p:pic>
      <p:sp>
        <p:nvSpPr>
          <p:cNvPr id="41" name="Right Brace 40">
            <a:extLst>
              <a:ext uri="{FF2B5EF4-FFF2-40B4-BE49-F238E27FC236}">
                <a16:creationId xmlns:a16="http://schemas.microsoft.com/office/drawing/2014/main" id="{9EA056AB-2403-4C27-92E8-5963D3644988}"/>
              </a:ext>
            </a:extLst>
          </p:cNvPr>
          <p:cNvSpPr/>
          <p:nvPr/>
        </p:nvSpPr>
        <p:spPr>
          <a:xfrm rot="16200000">
            <a:off x="2801938" y="2376115"/>
            <a:ext cx="271755" cy="3264916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9B7551-A440-438C-A544-841112AABC74}"/>
              </a:ext>
            </a:extLst>
          </p:cNvPr>
          <p:cNvSpPr txBox="1"/>
          <p:nvPr/>
        </p:nvSpPr>
        <p:spPr>
          <a:xfrm>
            <a:off x="2471312" y="3202904"/>
            <a:ext cx="939681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20 cm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67EC340-54B1-43B0-AB13-9175CDD904A0}"/>
              </a:ext>
            </a:extLst>
          </p:cNvPr>
          <p:cNvSpPr txBox="1"/>
          <p:nvPr/>
        </p:nvSpPr>
        <p:spPr>
          <a:xfrm>
            <a:off x="3688523" y="5020823"/>
            <a:ext cx="327334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Right Brace 44">
            <a:extLst>
              <a:ext uri="{FF2B5EF4-FFF2-40B4-BE49-F238E27FC236}">
                <a16:creationId xmlns:a16="http://schemas.microsoft.com/office/drawing/2014/main" id="{2C5D3C13-9891-42C7-B0C7-166F51872FF5}"/>
              </a:ext>
            </a:extLst>
          </p:cNvPr>
          <p:cNvSpPr/>
          <p:nvPr/>
        </p:nvSpPr>
        <p:spPr>
          <a:xfrm rot="5400000">
            <a:off x="3749710" y="4231102"/>
            <a:ext cx="200004" cy="1441120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316D4E1-045C-43A7-AB2E-ED9A5022F635}"/>
              </a:ext>
            </a:extLst>
          </p:cNvPr>
          <p:cNvSpPr/>
          <p:nvPr/>
        </p:nvSpPr>
        <p:spPr>
          <a:xfrm>
            <a:off x="1276730" y="4178021"/>
            <a:ext cx="3286154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25C91A-B36E-417A-9041-F113E9D9748B}"/>
              </a:ext>
            </a:extLst>
          </p:cNvPr>
          <p:cNvSpPr/>
          <p:nvPr/>
        </p:nvSpPr>
        <p:spPr>
          <a:xfrm>
            <a:off x="1284119" y="4174385"/>
            <a:ext cx="1833105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83F9204-3FB3-4D23-90FE-F7F0D1C7CC92}"/>
              </a:ext>
            </a:extLst>
          </p:cNvPr>
          <p:cNvSpPr/>
          <p:nvPr/>
        </p:nvSpPr>
        <p:spPr>
          <a:xfrm>
            <a:off x="3119439" y="4174230"/>
            <a:ext cx="1450833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B32074B-5251-4258-8DB0-66516AD6EE39}"/>
              </a:ext>
            </a:extLst>
          </p:cNvPr>
          <p:cNvSpPr txBox="1"/>
          <p:nvPr/>
        </p:nvSpPr>
        <p:spPr>
          <a:xfrm>
            <a:off x="1723180" y="4129132"/>
            <a:ext cx="939681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11 cm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CA19777-FEB8-4EB1-86F4-9D747EEADCAF}"/>
              </a:ext>
            </a:extLst>
          </p:cNvPr>
          <p:cNvSpPr txBox="1"/>
          <p:nvPr/>
        </p:nvSpPr>
        <p:spPr>
          <a:xfrm>
            <a:off x="3466075" y="4140968"/>
            <a:ext cx="78418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9 cm</a:t>
            </a:r>
          </a:p>
        </p:txBody>
      </p:sp>
    </p:spTree>
    <p:extLst>
      <p:ext uri="{BB962C8B-B14F-4D97-AF65-F5344CB8AC3E}">
        <p14:creationId xmlns:p14="http://schemas.microsoft.com/office/powerpoint/2010/main" val="310458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41" grpId="0" animBg="1"/>
      <p:bldP spid="42" grpId="0"/>
      <p:bldP spid="44" grpId="0"/>
      <p:bldP spid="45" grpId="0" animBg="1"/>
      <p:bldP spid="47" grpId="0" animBg="1"/>
      <p:bldP spid="36" grpId="0" animBg="1"/>
      <p:bldP spid="39" grpId="0" animBg="1"/>
      <p:bldP spid="43" grpId="0"/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A88E9C-4D30-A940-8859-E33E1A2C7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01" y="917008"/>
            <a:ext cx="489661" cy="52549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413180" y="4045580"/>
                <a:ext cx="8531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3180" y="4045580"/>
                <a:ext cx="853119" cy="588110"/>
              </a:xfrm>
              <a:prstGeom prst="rect">
                <a:avLst/>
              </a:prstGeom>
              <a:blipFill>
                <a:blip r:embed="rId5"/>
                <a:stretch>
                  <a:fillRect l="-10714" r="-1071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230543" y="4056739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12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0543" y="4056739"/>
                <a:ext cx="793807" cy="588110"/>
              </a:xfrm>
              <a:prstGeom prst="rect">
                <a:avLst/>
              </a:prstGeom>
              <a:blipFill>
                <a:blip r:embed="rId6"/>
                <a:stretch>
                  <a:fillRect r="-10769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Amir and Alex have ____ apples in total.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/>
              <p:nvPr/>
            </p:nvSpPr>
            <p:spPr>
              <a:xfrm>
                <a:off x="6374589" y="3311430"/>
                <a:ext cx="101822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30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4589" y="3311430"/>
                <a:ext cx="1018227" cy="588110"/>
              </a:xfrm>
              <a:prstGeom prst="rect">
                <a:avLst/>
              </a:prstGeom>
              <a:blipFill>
                <a:blip r:embed="rId7"/>
                <a:stretch>
                  <a:fillRect l="-9581" r="-7784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/>
              <p:nvPr/>
            </p:nvSpPr>
            <p:spPr>
              <a:xfrm>
                <a:off x="7244752" y="3301905"/>
                <a:ext cx="638316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752" y="3301905"/>
                <a:ext cx="638316" cy="588110"/>
              </a:xfrm>
              <a:prstGeom prst="rect">
                <a:avLst/>
              </a:prstGeom>
              <a:blipFill>
                <a:blip r:embed="rId8"/>
                <a:stretch>
                  <a:fillRect r="-13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>
            <a:extLst>
              <a:ext uri="{FF2B5EF4-FFF2-40B4-BE49-F238E27FC236}">
                <a16:creationId xmlns:a16="http://schemas.microsoft.com/office/drawing/2014/main" id="{37F88AC0-2B91-49B5-96CC-108C91F9FD55}"/>
              </a:ext>
            </a:extLst>
          </p:cNvPr>
          <p:cNvSpPr txBox="1"/>
          <p:nvPr/>
        </p:nvSpPr>
        <p:spPr>
          <a:xfrm>
            <a:off x="7092563" y="6144256"/>
            <a:ext cx="73368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/>
              <a:t>12</a:t>
            </a:r>
            <a:endParaRPr lang="en-GB" sz="2400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FCA20127-5887-4798-90A7-DE7E9E52AAB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106284"/>
            <a:ext cx="9754445" cy="76206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91D6835-0168-45DD-86FD-DF1D41B8ED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56209" y="879509"/>
            <a:ext cx="4011516" cy="17801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92D796-9C5E-44D0-A237-EE0D61683E0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465099" y="829214"/>
            <a:ext cx="5090601" cy="1755800"/>
          </a:xfrm>
          <a:prstGeom prst="rect">
            <a:avLst/>
          </a:prstGeom>
        </p:spPr>
      </p:pic>
      <p:sp>
        <p:nvSpPr>
          <p:cNvPr id="40" name="Right Brace 39">
            <a:extLst>
              <a:ext uri="{FF2B5EF4-FFF2-40B4-BE49-F238E27FC236}">
                <a16:creationId xmlns:a16="http://schemas.microsoft.com/office/drawing/2014/main" id="{97E47F6A-3C2B-4BA5-9597-DC37AC50A358}"/>
              </a:ext>
            </a:extLst>
          </p:cNvPr>
          <p:cNvSpPr/>
          <p:nvPr/>
        </p:nvSpPr>
        <p:spPr>
          <a:xfrm rot="16200000">
            <a:off x="3013380" y="2421922"/>
            <a:ext cx="271755" cy="3517541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A1F570-0227-4987-B90F-3A67F3B9D396}"/>
              </a:ext>
            </a:extLst>
          </p:cNvPr>
          <p:cNvSpPr txBox="1"/>
          <p:nvPr/>
        </p:nvSpPr>
        <p:spPr>
          <a:xfrm>
            <a:off x="2901121" y="3381061"/>
            <a:ext cx="56457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30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1A16AF8-90ED-47E1-A862-12494BC0CF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175100"/>
              </p:ext>
            </p:extLst>
          </p:nvPr>
        </p:nvGraphicFramePr>
        <p:xfrm>
          <a:off x="1390487" y="4348243"/>
          <a:ext cx="3517540" cy="65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7540">
                  <a:extLst>
                    <a:ext uri="{9D8B030D-6E8A-4147-A177-3AD203B41FA5}">
                      <a16:colId xmlns:a16="http://schemas.microsoft.com/office/drawing/2014/main" val="3971486965"/>
                    </a:ext>
                  </a:extLst>
                </a:gridCol>
              </a:tblGrid>
              <a:tr h="654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60083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ADF19DA7-2762-4E0A-B273-57BD0EFFF6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50967"/>
              </p:ext>
            </p:extLst>
          </p:nvPr>
        </p:nvGraphicFramePr>
        <p:xfrm>
          <a:off x="1390487" y="4349050"/>
          <a:ext cx="3517540" cy="65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08">
                  <a:extLst>
                    <a:ext uri="{9D8B030D-6E8A-4147-A177-3AD203B41FA5}">
                      <a16:colId xmlns:a16="http://schemas.microsoft.com/office/drawing/2014/main" val="3971486965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2169411738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1627319204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1278294224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3528323381"/>
                    </a:ext>
                  </a:extLst>
                </a:gridCol>
              </a:tblGrid>
              <a:tr h="654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600835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FF335160-EB0F-4F82-8EA7-31504C612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427581"/>
              </p:ext>
            </p:extLst>
          </p:nvPr>
        </p:nvGraphicFramePr>
        <p:xfrm>
          <a:off x="1390487" y="4349808"/>
          <a:ext cx="3517540" cy="65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508">
                  <a:extLst>
                    <a:ext uri="{9D8B030D-6E8A-4147-A177-3AD203B41FA5}">
                      <a16:colId xmlns:a16="http://schemas.microsoft.com/office/drawing/2014/main" val="3971486965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2169411738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1627319204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1278294224"/>
                    </a:ext>
                  </a:extLst>
                </a:gridCol>
                <a:gridCol w="703508">
                  <a:extLst>
                    <a:ext uri="{9D8B030D-6E8A-4147-A177-3AD203B41FA5}">
                      <a16:colId xmlns:a16="http://schemas.microsoft.com/office/drawing/2014/main" val="3528323381"/>
                    </a:ext>
                  </a:extLst>
                </a:gridCol>
              </a:tblGrid>
              <a:tr h="6540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4600835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658AA6A1-14C4-4A01-A6EC-166796E6CE79}"/>
              </a:ext>
            </a:extLst>
          </p:cNvPr>
          <p:cNvSpPr txBox="1"/>
          <p:nvPr/>
        </p:nvSpPr>
        <p:spPr>
          <a:xfrm>
            <a:off x="1960283" y="5206269"/>
            <a:ext cx="327334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DDFC5CCA-A3E7-4D42-81C5-B1069234B868}"/>
              </a:ext>
            </a:extLst>
          </p:cNvPr>
          <p:cNvSpPr/>
          <p:nvPr/>
        </p:nvSpPr>
        <p:spPr>
          <a:xfrm rot="5400000">
            <a:off x="2001553" y="4436465"/>
            <a:ext cx="196612" cy="1397893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BA962FD-99EF-44A8-A007-FC64A7D88D68}"/>
              </a:ext>
            </a:extLst>
          </p:cNvPr>
          <p:cNvSpPr txBox="1"/>
          <p:nvPr/>
        </p:nvSpPr>
        <p:spPr>
          <a:xfrm>
            <a:off x="1573155" y="4327729"/>
            <a:ext cx="409086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D72DFA-CD94-4F91-812E-171072CA042E}"/>
              </a:ext>
            </a:extLst>
          </p:cNvPr>
          <p:cNvSpPr txBox="1"/>
          <p:nvPr/>
        </p:nvSpPr>
        <p:spPr>
          <a:xfrm>
            <a:off x="2287617" y="4331707"/>
            <a:ext cx="409086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1B4DFBA-F0F6-4030-AB4F-C6A45E6B329F}"/>
              </a:ext>
            </a:extLst>
          </p:cNvPr>
          <p:cNvSpPr txBox="1"/>
          <p:nvPr/>
        </p:nvSpPr>
        <p:spPr>
          <a:xfrm>
            <a:off x="2978867" y="4341108"/>
            <a:ext cx="409086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0E1BE90-EE67-457E-B2AE-5838A5ED9871}"/>
              </a:ext>
            </a:extLst>
          </p:cNvPr>
          <p:cNvSpPr txBox="1"/>
          <p:nvPr/>
        </p:nvSpPr>
        <p:spPr>
          <a:xfrm>
            <a:off x="3693329" y="4339154"/>
            <a:ext cx="409086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DFAB2DF-155B-42F4-9321-C45F29505628}"/>
              </a:ext>
            </a:extLst>
          </p:cNvPr>
          <p:cNvSpPr txBox="1"/>
          <p:nvPr/>
        </p:nvSpPr>
        <p:spPr>
          <a:xfrm>
            <a:off x="4363182" y="4330597"/>
            <a:ext cx="409086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6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AB0775A-3E4D-4B9C-BF45-052A131718FD}"/>
              </a:ext>
            </a:extLst>
          </p:cNvPr>
          <p:cNvSpPr txBox="1"/>
          <p:nvPr/>
        </p:nvSpPr>
        <p:spPr>
          <a:xfrm>
            <a:off x="1841661" y="5177762"/>
            <a:ext cx="56457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12 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45" grpId="0"/>
      <p:bldP spid="40" grpId="0" animBg="1"/>
      <p:bldP spid="41" grpId="0"/>
      <p:bldP spid="44" grpId="0"/>
      <p:bldP spid="44" grpId="1"/>
      <p:bldP spid="46" grpId="0" animBg="1"/>
      <p:bldP spid="47" grpId="0"/>
      <p:bldP spid="48" grpId="0"/>
      <p:bldP spid="53" grpId="0"/>
      <p:bldP spid="54" grpId="0"/>
      <p:bldP spid="63" grpId="0"/>
      <p:bldP spid="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340625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F1390E-174C-9A4E-88FD-12633312D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01" y="924591"/>
            <a:ext cx="482600" cy="55880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Danni receives _____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8874004" y="6169794"/>
            <a:ext cx="806631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£108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/>
              <p:nvPr/>
            </p:nvSpPr>
            <p:spPr>
              <a:xfrm>
                <a:off x="6341904" y="3424947"/>
                <a:ext cx="1398140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250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</a:t>
                </a: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20 </a:t>
                </a:r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904" y="3424947"/>
                <a:ext cx="1398140" cy="588110"/>
              </a:xfrm>
              <a:prstGeom prst="rect">
                <a:avLst/>
              </a:prstGeom>
              <a:blipFill>
                <a:blip r:embed="rId5"/>
                <a:stretch>
                  <a:fillRect l="-6522" r="-5652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/>
              <p:nvPr/>
            </p:nvSpPr>
            <p:spPr>
              <a:xfrm>
                <a:off x="7666374" y="3415422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270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374" y="3415422"/>
                <a:ext cx="949299" cy="588110"/>
              </a:xfrm>
              <a:prstGeom prst="rect">
                <a:avLst/>
              </a:prstGeom>
              <a:blipFill>
                <a:blip r:embed="rId6"/>
                <a:stretch>
                  <a:fillRect r="-8387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A1FDF7-20C2-0D47-93D9-5F3A034B1808}"/>
                  </a:ext>
                </a:extLst>
              </p:cNvPr>
              <p:cNvSpPr txBox="1"/>
              <p:nvPr/>
            </p:nvSpPr>
            <p:spPr>
              <a:xfrm>
                <a:off x="6580214" y="4136889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270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</a:t>
                </a:r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0A1FDF7-20C2-0D47-93D9-5F3A034B1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214" y="4136889"/>
                <a:ext cx="1173719" cy="588110"/>
              </a:xfrm>
              <a:prstGeom prst="rect">
                <a:avLst/>
              </a:prstGeom>
              <a:blipFill>
                <a:blip r:embed="rId7"/>
                <a:stretch>
                  <a:fillRect l="-7772" r="-6736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BDDCD0E-5FEC-FA4B-8632-D353BF48100C}"/>
                  </a:ext>
                </a:extLst>
              </p:cNvPr>
              <p:cNvSpPr txBox="1"/>
              <p:nvPr/>
            </p:nvSpPr>
            <p:spPr>
              <a:xfrm>
                <a:off x="7699537" y="4139814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54</a:t>
                </a: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BDDCD0E-5FEC-FA4B-8632-D353BF4810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9537" y="4139814"/>
                <a:ext cx="793807" cy="588110"/>
              </a:xfrm>
              <a:prstGeom prst="rect">
                <a:avLst/>
              </a:prstGeom>
              <a:blipFill>
                <a:blip r:embed="rId8"/>
                <a:stretch>
                  <a:fillRect r="-10769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41">
            <a:extLst>
              <a:ext uri="{FF2B5EF4-FFF2-40B4-BE49-F238E27FC236}">
                <a16:creationId xmlns:a16="http://schemas.microsoft.com/office/drawing/2014/main" id="{FE93FB57-C2DF-4A5F-A23D-84148F18D0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106284"/>
            <a:ext cx="9754445" cy="76206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9FAE6E7-E730-46D6-9637-9AB067F34B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4559" y="939471"/>
            <a:ext cx="6626926" cy="1585097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DF185703-CFDD-4AA0-982F-81A33AA6B941}"/>
              </a:ext>
            </a:extLst>
          </p:cNvPr>
          <p:cNvSpPr/>
          <p:nvPr/>
        </p:nvSpPr>
        <p:spPr>
          <a:xfrm>
            <a:off x="1894455" y="3544342"/>
            <a:ext cx="2412160" cy="6270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E86E274-04EC-4F43-BED7-20E1A5E1F649}"/>
              </a:ext>
            </a:extLst>
          </p:cNvPr>
          <p:cNvSpPr/>
          <p:nvPr/>
        </p:nvSpPr>
        <p:spPr>
          <a:xfrm>
            <a:off x="1894456" y="4372221"/>
            <a:ext cx="1963642" cy="6270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1A82FCE-C698-4492-AC54-C73B1276454A}"/>
              </a:ext>
            </a:extLst>
          </p:cNvPr>
          <p:cNvSpPr txBox="1"/>
          <p:nvPr/>
        </p:nvSpPr>
        <p:spPr>
          <a:xfrm>
            <a:off x="929478" y="3504831"/>
            <a:ext cx="915635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Danni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2A05B2A-E551-4222-B9D6-2E5AFB3C00C4}"/>
              </a:ext>
            </a:extLst>
          </p:cNvPr>
          <p:cNvSpPr txBox="1"/>
          <p:nvPr/>
        </p:nvSpPr>
        <p:spPr>
          <a:xfrm>
            <a:off x="991143" y="4318087"/>
            <a:ext cx="89202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Esma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733BE34-5773-4998-9DBD-D14F67C1E053}"/>
              </a:ext>
            </a:extLst>
          </p:cNvPr>
          <p:cNvSpPr/>
          <p:nvPr/>
        </p:nvSpPr>
        <p:spPr>
          <a:xfrm>
            <a:off x="1894454" y="5243204"/>
            <a:ext cx="1206061" cy="62701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DB72107-E526-497E-9D74-DA46F44DA37C}"/>
              </a:ext>
            </a:extLst>
          </p:cNvPr>
          <p:cNvSpPr txBox="1"/>
          <p:nvPr/>
        </p:nvSpPr>
        <p:spPr>
          <a:xfrm>
            <a:off x="1006942" y="5197901"/>
            <a:ext cx="892027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Fiona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7F8407C-46C8-4773-A16A-410500620331}"/>
              </a:ext>
            </a:extLst>
          </p:cNvPr>
          <p:cNvSpPr txBox="1"/>
          <p:nvPr/>
        </p:nvSpPr>
        <p:spPr>
          <a:xfrm>
            <a:off x="4697634" y="4346782"/>
            <a:ext cx="86287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£250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7" name="Right Brace 66">
            <a:extLst>
              <a:ext uri="{FF2B5EF4-FFF2-40B4-BE49-F238E27FC236}">
                <a16:creationId xmlns:a16="http://schemas.microsoft.com/office/drawing/2014/main" id="{370BBEC6-81A0-42F0-A50E-5D86B834D3FC}"/>
              </a:ext>
            </a:extLst>
          </p:cNvPr>
          <p:cNvSpPr/>
          <p:nvPr/>
        </p:nvSpPr>
        <p:spPr>
          <a:xfrm>
            <a:off x="4405298" y="3547070"/>
            <a:ext cx="168332" cy="2323151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05B45E7-5A92-4556-89E7-E778E323DD00}"/>
              </a:ext>
            </a:extLst>
          </p:cNvPr>
          <p:cNvCxnSpPr/>
          <p:nvPr/>
        </p:nvCxnSpPr>
        <p:spPr>
          <a:xfrm>
            <a:off x="3888350" y="4685729"/>
            <a:ext cx="485993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7663FF4D-BE9B-47B4-A12E-4D5AD5CF3F9B}"/>
              </a:ext>
            </a:extLst>
          </p:cNvPr>
          <p:cNvSpPr txBox="1"/>
          <p:nvPr/>
        </p:nvSpPr>
        <p:spPr>
          <a:xfrm>
            <a:off x="3687354" y="4168026"/>
            <a:ext cx="86287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£20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3C468D-47B0-44BE-A54D-F3548D82BD69}"/>
              </a:ext>
            </a:extLst>
          </p:cNvPr>
          <p:cNvCxnSpPr>
            <a:stCxn id="47" idx="2"/>
            <a:endCxn id="47" idx="0"/>
          </p:cNvCxnSpPr>
          <p:nvPr/>
        </p:nvCxnSpPr>
        <p:spPr>
          <a:xfrm flipV="1">
            <a:off x="3100535" y="3544342"/>
            <a:ext cx="0" cy="6270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3AAF31F-D85E-423E-A395-F11247C1EBDD}"/>
              </a:ext>
            </a:extLst>
          </p:cNvPr>
          <p:cNvCxnSpPr/>
          <p:nvPr/>
        </p:nvCxnSpPr>
        <p:spPr>
          <a:xfrm flipV="1">
            <a:off x="3100535" y="4385393"/>
            <a:ext cx="0" cy="62701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AAE91942-E6BA-45AA-BB3C-28E392312032}"/>
              </a:ext>
            </a:extLst>
          </p:cNvPr>
          <p:cNvSpPr txBox="1"/>
          <p:nvPr/>
        </p:nvSpPr>
        <p:spPr>
          <a:xfrm>
            <a:off x="4685609" y="3966438"/>
            <a:ext cx="86287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£270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8F08380-7BFB-4BA4-AE91-611DF5AAE400}"/>
              </a:ext>
            </a:extLst>
          </p:cNvPr>
          <p:cNvCxnSpPr>
            <a:cxnSpLocks/>
          </p:cNvCxnSpPr>
          <p:nvPr/>
        </p:nvCxnSpPr>
        <p:spPr>
          <a:xfrm flipV="1">
            <a:off x="4890721" y="4488739"/>
            <a:ext cx="585087" cy="439812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8509A2F0-4758-4EC0-9F93-2866EC076631}"/>
              </a:ext>
            </a:extLst>
          </p:cNvPr>
          <p:cNvSpPr/>
          <p:nvPr/>
        </p:nvSpPr>
        <p:spPr>
          <a:xfrm>
            <a:off x="3135346" y="4372221"/>
            <a:ext cx="1206061" cy="627017"/>
          </a:xfrm>
          <a:custGeom>
            <a:avLst/>
            <a:gdLst>
              <a:gd name="connsiteX0" fmla="*/ 0 w 1206061"/>
              <a:gd name="connsiteY0" fmla="*/ 0 h 627017"/>
              <a:gd name="connsiteX1" fmla="*/ 1206061 w 1206061"/>
              <a:gd name="connsiteY1" fmla="*/ 0 h 627017"/>
              <a:gd name="connsiteX2" fmla="*/ 1206061 w 1206061"/>
              <a:gd name="connsiteY2" fmla="*/ 627017 h 627017"/>
              <a:gd name="connsiteX3" fmla="*/ 0 w 1206061"/>
              <a:gd name="connsiteY3" fmla="*/ 627017 h 627017"/>
              <a:gd name="connsiteX4" fmla="*/ 0 w 1206061"/>
              <a:gd name="connsiteY4" fmla="*/ 0 h 627017"/>
              <a:gd name="connsiteX0" fmla="*/ 0 w 1206061"/>
              <a:gd name="connsiteY0" fmla="*/ 0 h 718457"/>
              <a:gd name="connsiteX1" fmla="*/ 1206061 w 1206061"/>
              <a:gd name="connsiteY1" fmla="*/ 0 h 718457"/>
              <a:gd name="connsiteX2" fmla="*/ 1206061 w 1206061"/>
              <a:gd name="connsiteY2" fmla="*/ 627017 h 718457"/>
              <a:gd name="connsiteX3" fmla="*/ 91440 w 1206061"/>
              <a:gd name="connsiteY3" fmla="*/ 718457 h 718457"/>
              <a:gd name="connsiteX0" fmla="*/ 0 w 1206061"/>
              <a:gd name="connsiteY0" fmla="*/ 0 h 630850"/>
              <a:gd name="connsiteX1" fmla="*/ 1206061 w 1206061"/>
              <a:gd name="connsiteY1" fmla="*/ 0 h 630850"/>
              <a:gd name="connsiteX2" fmla="*/ 1206061 w 1206061"/>
              <a:gd name="connsiteY2" fmla="*/ 627017 h 630850"/>
              <a:gd name="connsiteX3" fmla="*/ 20259 w 1206061"/>
              <a:gd name="connsiteY3" fmla="*/ 630850 h 630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6061" h="630850">
                <a:moveTo>
                  <a:pt x="0" y="0"/>
                </a:moveTo>
                <a:lnTo>
                  <a:pt x="1206061" y="0"/>
                </a:lnTo>
                <a:lnTo>
                  <a:pt x="1206061" y="627017"/>
                </a:lnTo>
                <a:lnTo>
                  <a:pt x="20259" y="630850"/>
                </a:lnTo>
              </a:path>
            </a:pathLst>
          </a:custGeom>
          <a:solidFill>
            <a:srgbClr val="FFF2CC"/>
          </a:solidFill>
          <a:ln w="254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4D9799F-3E50-4861-8434-1BE4EAA6BF98}"/>
              </a:ext>
            </a:extLst>
          </p:cNvPr>
          <p:cNvSpPr txBox="1"/>
          <p:nvPr/>
        </p:nvSpPr>
        <p:spPr>
          <a:xfrm>
            <a:off x="2306259" y="3498923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6944AAD-6909-43EC-8695-A1139EE5837A}"/>
              </a:ext>
            </a:extLst>
          </p:cNvPr>
          <p:cNvSpPr txBox="1"/>
          <p:nvPr/>
        </p:nvSpPr>
        <p:spPr>
          <a:xfrm>
            <a:off x="3465344" y="3517965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55A16BF-B8C6-4A53-AD82-54676B21E60D}"/>
              </a:ext>
            </a:extLst>
          </p:cNvPr>
          <p:cNvSpPr txBox="1"/>
          <p:nvPr/>
        </p:nvSpPr>
        <p:spPr>
          <a:xfrm>
            <a:off x="2274053" y="4318087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913F398-5961-41C6-8E2D-91E1CF85F358}"/>
              </a:ext>
            </a:extLst>
          </p:cNvPr>
          <p:cNvSpPr txBox="1"/>
          <p:nvPr/>
        </p:nvSpPr>
        <p:spPr>
          <a:xfrm>
            <a:off x="2237448" y="5195178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7E0D0DDE-793D-4921-AC73-C4E97FA2BF3B}"/>
              </a:ext>
            </a:extLst>
          </p:cNvPr>
          <p:cNvSpPr txBox="1"/>
          <p:nvPr/>
        </p:nvSpPr>
        <p:spPr>
          <a:xfrm>
            <a:off x="3463920" y="4349333"/>
            <a:ext cx="495649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54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3769F4A-D189-4F13-8D73-FFDD541566AB}"/>
                  </a:ext>
                </a:extLst>
              </p:cNvPr>
              <p:cNvSpPr txBox="1"/>
              <p:nvPr/>
            </p:nvSpPr>
            <p:spPr>
              <a:xfrm>
                <a:off x="6677784" y="4795599"/>
                <a:ext cx="100860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54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3769F4A-D189-4F13-8D73-FFDD54156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784" y="4795599"/>
                <a:ext cx="1008609" cy="588110"/>
              </a:xfrm>
              <a:prstGeom prst="rect">
                <a:avLst/>
              </a:prstGeom>
              <a:blipFill>
                <a:blip r:embed="rId11"/>
                <a:stretch>
                  <a:fillRect l="-9036" r="-8434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11EEA43-B96C-4DF8-BD53-1626DE046ABD}"/>
                  </a:ext>
                </a:extLst>
              </p:cNvPr>
              <p:cNvSpPr txBox="1"/>
              <p:nvPr/>
            </p:nvSpPr>
            <p:spPr>
              <a:xfrm>
                <a:off x="7659344" y="4795599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108</a:t>
                </a:r>
              </a:p>
            </p:txBody>
          </p:sp>
        </mc:Choice>
        <mc:Fallback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011EEA43-B96C-4DF8-BD53-1626DE04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344" y="4795599"/>
                <a:ext cx="949299" cy="588110"/>
              </a:xfrm>
              <a:prstGeom prst="rect">
                <a:avLst/>
              </a:prstGeom>
              <a:blipFill>
                <a:blip r:embed="rId12"/>
                <a:stretch>
                  <a:fillRect r="-8333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Brace 79">
            <a:extLst>
              <a:ext uri="{FF2B5EF4-FFF2-40B4-BE49-F238E27FC236}">
                <a16:creationId xmlns:a16="http://schemas.microsoft.com/office/drawing/2014/main" id="{BC11D465-85C2-4291-98E7-26281153FFB1}"/>
              </a:ext>
            </a:extLst>
          </p:cNvPr>
          <p:cNvSpPr/>
          <p:nvPr/>
        </p:nvSpPr>
        <p:spPr>
          <a:xfrm rot="16200000">
            <a:off x="3029847" y="2178098"/>
            <a:ext cx="134151" cy="2412161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C85681A-60A5-46E8-8F97-594010DCFAAB}"/>
              </a:ext>
            </a:extLst>
          </p:cNvPr>
          <p:cNvSpPr txBox="1"/>
          <p:nvPr/>
        </p:nvSpPr>
        <p:spPr>
          <a:xfrm>
            <a:off x="2656809" y="2679057"/>
            <a:ext cx="86287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C94CC09-49F8-41CF-A509-06B712E83D73}"/>
              </a:ext>
            </a:extLst>
          </p:cNvPr>
          <p:cNvSpPr txBox="1"/>
          <p:nvPr/>
        </p:nvSpPr>
        <p:spPr>
          <a:xfrm>
            <a:off x="2629177" y="2647546"/>
            <a:ext cx="86287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£108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5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  <p:bldP spid="61" grpId="0"/>
      <p:bldP spid="53" grpId="0"/>
      <p:bldP spid="54" grpId="0"/>
      <p:bldP spid="47" grpId="0" animBg="1"/>
      <p:bldP spid="52" grpId="0" animBg="1"/>
      <p:bldP spid="56" grpId="0"/>
      <p:bldP spid="64" grpId="0" animBg="1"/>
      <p:bldP spid="66" grpId="0"/>
      <p:bldP spid="67" grpId="0" animBg="1"/>
      <p:bldP spid="68" grpId="0"/>
      <p:bldP spid="68" grpId="1"/>
      <p:bldP spid="70" grpId="0"/>
      <p:bldP spid="72" grpId="0" animBg="1"/>
      <p:bldP spid="73" grpId="0"/>
      <p:bldP spid="74" grpId="0"/>
      <p:bldP spid="75" grpId="0"/>
      <p:bldP spid="76" grpId="0"/>
      <p:bldP spid="77" grpId="0"/>
      <p:bldP spid="78" grpId="0"/>
      <p:bldP spid="80" grpId="0" animBg="1"/>
      <p:bldP spid="81" grpId="0"/>
      <p:bldP spid="8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0B2ECF9-1AAA-5A4C-8D94-830AB0CCC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26" y="926870"/>
            <a:ext cx="520700" cy="5588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52981" y="2769349"/>
            <a:ext cx="5617264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0A7FC8-B3ED-574C-BCEC-03E0E6473300}"/>
              </a:ext>
            </a:extLst>
          </p:cNvPr>
          <p:cNvSpPr/>
          <p:nvPr/>
        </p:nvSpPr>
        <p:spPr>
          <a:xfrm>
            <a:off x="5957889" y="2769349"/>
            <a:ext cx="3795710" cy="341555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0C26E2-B8D1-4D45-A0E8-80427398C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625" y="2758190"/>
            <a:ext cx="1397000" cy="5334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B46606A-FB29-7E4D-AD54-8CF126DD3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844" y="2758190"/>
            <a:ext cx="1866900" cy="5334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/>
              <p:nvPr/>
            </p:nvSpPr>
            <p:spPr>
              <a:xfrm>
                <a:off x="6295296" y="3291590"/>
                <a:ext cx="117371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120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2</a:t>
                </a:r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EB4CF91-506E-2C48-B77A-19F7455C02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5296" y="3291590"/>
                <a:ext cx="1173719" cy="588110"/>
              </a:xfrm>
              <a:prstGeom prst="rect">
                <a:avLst/>
              </a:prstGeom>
              <a:blipFill>
                <a:blip r:embed="rId5"/>
                <a:stretch>
                  <a:fillRect l="-8333" r="-6771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/>
              <p:nvPr/>
            </p:nvSpPr>
            <p:spPr>
              <a:xfrm>
                <a:off x="7422147" y="3302749"/>
                <a:ext cx="793807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60</a:t>
                </a:r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A4A02FBC-F72A-644F-945A-A2E110162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2147" y="3302749"/>
                <a:ext cx="793807" cy="588110"/>
              </a:xfrm>
              <a:prstGeom prst="rect">
                <a:avLst/>
              </a:prstGeom>
              <a:blipFill>
                <a:blip r:embed="rId6"/>
                <a:stretch>
                  <a:fillRect r="-10000" b="-239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TextBox 56">
            <a:extLst>
              <a:ext uri="{FF2B5EF4-FFF2-40B4-BE49-F238E27FC236}">
                <a16:creationId xmlns:a16="http://schemas.microsoft.com/office/drawing/2014/main" id="{4921D7D0-17FB-B144-B8F7-1981ABE3AB9A}"/>
              </a:ext>
            </a:extLst>
          </p:cNvPr>
          <p:cNvSpPr txBox="1"/>
          <p:nvPr/>
        </p:nvSpPr>
        <p:spPr>
          <a:xfrm>
            <a:off x="2710837" y="6169794"/>
            <a:ext cx="7042762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Theo has ____ lollies left.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83FA3D9-69A6-8244-8E8F-F50E01A49065}"/>
              </a:ext>
            </a:extLst>
          </p:cNvPr>
          <p:cNvSpPr txBox="1"/>
          <p:nvPr/>
        </p:nvSpPr>
        <p:spPr>
          <a:xfrm>
            <a:off x="7697124" y="6131377"/>
            <a:ext cx="651140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180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/>
              <p:nvPr/>
            </p:nvSpPr>
            <p:spPr>
              <a:xfrm>
                <a:off x="6308696" y="3867234"/>
                <a:ext cx="100860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60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3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1FF6ED4-E062-704C-AD5D-A89E558A9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8696" y="3867234"/>
                <a:ext cx="1008609" cy="588110"/>
              </a:xfrm>
              <a:prstGeom prst="rect">
                <a:avLst/>
              </a:prstGeom>
              <a:blipFill>
                <a:blip r:embed="rId7"/>
                <a:stretch>
                  <a:fillRect l="-9697" r="-8485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/>
              <p:nvPr/>
            </p:nvSpPr>
            <p:spPr>
              <a:xfrm>
                <a:off x="7409730" y="3867234"/>
                <a:ext cx="949299" cy="58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180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A2639308-D49D-F948-BC7B-643D3D515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730" y="3867234"/>
                <a:ext cx="949299" cy="588110"/>
              </a:xfrm>
              <a:prstGeom prst="rect">
                <a:avLst/>
              </a:prstGeom>
              <a:blipFill>
                <a:blip r:embed="rId8"/>
                <a:stretch>
                  <a:fillRect r="-8387" b="-226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8" name="Picture 37">
            <a:extLst>
              <a:ext uri="{FF2B5EF4-FFF2-40B4-BE49-F238E27FC236}">
                <a16:creationId xmlns:a16="http://schemas.microsoft.com/office/drawing/2014/main" id="{55E0F6FB-DC9F-4DD8-AECB-9D6E0FC92F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846" y="106284"/>
            <a:ext cx="9754445" cy="762066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C326B016-7822-4201-A43F-A2B0207EA897}"/>
              </a:ext>
            </a:extLst>
          </p:cNvPr>
          <p:cNvCxnSpPr/>
          <p:nvPr/>
        </p:nvCxnSpPr>
        <p:spPr>
          <a:xfrm>
            <a:off x="3334413" y="5153351"/>
            <a:ext cx="207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ight Brace 50">
            <a:extLst>
              <a:ext uri="{FF2B5EF4-FFF2-40B4-BE49-F238E27FC236}">
                <a16:creationId xmlns:a16="http://schemas.microsoft.com/office/drawing/2014/main" id="{CEC9742E-5002-4EEA-9F1D-061461DDA6BC}"/>
              </a:ext>
            </a:extLst>
          </p:cNvPr>
          <p:cNvSpPr/>
          <p:nvPr/>
        </p:nvSpPr>
        <p:spPr>
          <a:xfrm rot="5400000">
            <a:off x="1745584" y="4292791"/>
            <a:ext cx="224592" cy="1283058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4845781-68AA-446C-9364-B19CA5C43F23}"/>
              </a:ext>
            </a:extLst>
          </p:cNvPr>
          <p:cNvSpPr/>
          <p:nvPr/>
        </p:nvSpPr>
        <p:spPr>
          <a:xfrm>
            <a:off x="1216351" y="4026369"/>
            <a:ext cx="3838687" cy="7096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C14F153-3BB1-4AB0-B641-4A506D0930EA}"/>
              </a:ext>
            </a:extLst>
          </p:cNvPr>
          <p:cNvSpPr/>
          <p:nvPr/>
        </p:nvSpPr>
        <p:spPr>
          <a:xfrm>
            <a:off x="1216351" y="4021666"/>
            <a:ext cx="1283059" cy="709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036621F-80D5-43F6-8705-9E7E3B5D4E66}"/>
              </a:ext>
            </a:extLst>
          </p:cNvPr>
          <p:cNvSpPr/>
          <p:nvPr/>
        </p:nvSpPr>
        <p:spPr>
          <a:xfrm>
            <a:off x="2499410" y="4019275"/>
            <a:ext cx="638907" cy="70965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5F583DF-BE65-4E38-B048-DDEFB19FE7D8}"/>
              </a:ext>
            </a:extLst>
          </p:cNvPr>
          <p:cNvSpPr/>
          <p:nvPr/>
        </p:nvSpPr>
        <p:spPr>
          <a:xfrm>
            <a:off x="3138317" y="4019275"/>
            <a:ext cx="638907" cy="70965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AF3769D-A68B-4965-AA1A-F9831C48E515}"/>
              </a:ext>
            </a:extLst>
          </p:cNvPr>
          <p:cNvSpPr/>
          <p:nvPr/>
        </p:nvSpPr>
        <p:spPr>
          <a:xfrm>
            <a:off x="3777224" y="4019275"/>
            <a:ext cx="638907" cy="70965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2E24F10-AFEE-42FE-8B4F-6ED63FEBD3ED}"/>
              </a:ext>
            </a:extLst>
          </p:cNvPr>
          <p:cNvSpPr/>
          <p:nvPr/>
        </p:nvSpPr>
        <p:spPr>
          <a:xfrm>
            <a:off x="4416131" y="4019275"/>
            <a:ext cx="638907" cy="70965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1B9131-0D99-4511-AE7C-FE2E275D6B25}"/>
              </a:ext>
            </a:extLst>
          </p:cNvPr>
          <p:cNvSpPr txBox="1"/>
          <p:nvPr/>
        </p:nvSpPr>
        <p:spPr>
          <a:xfrm>
            <a:off x="1560671" y="4983139"/>
            <a:ext cx="7294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120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3F31A4E-4B6E-4AF6-8C1A-BDDB44096C55}"/>
              </a:ext>
            </a:extLst>
          </p:cNvPr>
          <p:cNvSpPr/>
          <p:nvPr/>
        </p:nvSpPr>
        <p:spPr>
          <a:xfrm>
            <a:off x="2502846" y="4016049"/>
            <a:ext cx="638907" cy="709657"/>
          </a:xfrm>
          <a:prstGeom prst="rect">
            <a:avLst/>
          </a:prstGeom>
          <a:pattFill prst="dkUpDiag">
            <a:fgClr>
              <a:srgbClr val="FF0000"/>
            </a:fgClr>
            <a:bgClr>
              <a:schemeClr val="bg1"/>
            </a:bgClr>
          </a:pattFill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7C0ADC-81A0-46FA-86E1-4AFD3E55026A}"/>
              </a:ext>
            </a:extLst>
          </p:cNvPr>
          <p:cNvCxnSpPr/>
          <p:nvPr/>
        </p:nvCxnSpPr>
        <p:spPr>
          <a:xfrm>
            <a:off x="1217495" y="3879700"/>
            <a:ext cx="186784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7EE3329-52C2-4639-A396-D0210695ED62}"/>
              </a:ext>
            </a:extLst>
          </p:cNvPr>
          <p:cNvCxnSpPr/>
          <p:nvPr/>
        </p:nvCxnSpPr>
        <p:spPr>
          <a:xfrm>
            <a:off x="3146900" y="3873139"/>
            <a:ext cx="1867847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DA2F4CAD-6F07-47FF-9A39-8B13C4CC5AED}"/>
              </a:ext>
            </a:extLst>
          </p:cNvPr>
          <p:cNvSpPr/>
          <p:nvPr/>
        </p:nvSpPr>
        <p:spPr>
          <a:xfrm>
            <a:off x="1216351" y="4009488"/>
            <a:ext cx="649784" cy="709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066544F-AF3C-4228-B824-F513E5A84376}"/>
              </a:ext>
            </a:extLst>
          </p:cNvPr>
          <p:cNvSpPr/>
          <p:nvPr/>
        </p:nvSpPr>
        <p:spPr>
          <a:xfrm>
            <a:off x="1866135" y="4009488"/>
            <a:ext cx="638907" cy="709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0F42609-6651-404E-A60C-3EA4186D003E}"/>
              </a:ext>
            </a:extLst>
          </p:cNvPr>
          <p:cNvSpPr/>
          <p:nvPr/>
        </p:nvSpPr>
        <p:spPr>
          <a:xfrm>
            <a:off x="2505042" y="4009488"/>
            <a:ext cx="638907" cy="70965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0F5FBF4-0D22-4F3E-92D2-876F3E9625DB}"/>
              </a:ext>
            </a:extLst>
          </p:cNvPr>
          <p:cNvSpPr txBox="1"/>
          <p:nvPr/>
        </p:nvSpPr>
        <p:spPr>
          <a:xfrm>
            <a:off x="1301396" y="4018952"/>
            <a:ext cx="5770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E005496-4F5E-4E92-BFD4-9B23FC76C1C3}"/>
              </a:ext>
            </a:extLst>
          </p:cNvPr>
          <p:cNvSpPr txBox="1"/>
          <p:nvPr/>
        </p:nvSpPr>
        <p:spPr>
          <a:xfrm>
            <a:off x="1909348" y="4033127"/>
            <a:ext cx="5770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25BC9B7-5CA3-4968-A2CF-502BA56D8E12}"/>
              </a:ext>
            </a:extLst>
          </p:cNvPr>
          <p:cNvSpPr txBox="1"/>
          <p:nvPr/>
        </p:nvSpPr>
        <p:spPr>
          <a:xfrm>
            <a:off x="2591484" y="4033127"/>
            <a:ext cx="5770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FF26A44-CA2E-49BF-B7E1-43E50CEBB573}"/>
              </a:ext>
            </a:extLst>
          </p:cNvPr>
          <p:cNvSpPr txBox="1"/>
          <p:nvPr/>
        </p:nvSpPr>
        <p:spPr>
          <a:xfrm>
            <a:off x="3210906" y="4051726"/>
            <a:ext cx="5770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93632E15-46DA-4390-9DFF-9184F47AF301}"/>
              </a:ext>
            </a:extLst>
          </p:cNvPr>
          <p:cNvSpPr txBox="1"/>
          <p:nvPr/>
        </p:nvSpPr>
        <p:spPr>
          <a:xfrm>
            <a:off x="3818858" y="4051726"/>
            <a:ext cx="5770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60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495237D-5B3A-406C-BF0E-A0FD064B9CA1}"/>
              </a:ext>
            </a:extLst>
          </p:cNvPr>
          <p:cNvSpPr txBox="1"/>
          <p:nvPr/>
        </p:nvSpPr>
        <p:spPr>
          <a:xfrm>
            <a:off x="4500994" y="4051726"/>
            <a:ext cx="5770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60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327552-616C-43EA-BD84-A094432A8EC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2161" y="916221"/>
            <a:ext cx="8821677" cy="2261812"/>
          </a:xfrm>
          <a:prstGeom prst="rect">
            <a:avLst/>
          </a:prstGeom>
        </p:spPr>
      </p:pic>
      <p:sp>
        <p:nvSpPr>
          <p:cNvPr id="72" name="Right Brace 71">
            <a:extLst>
              <a:ext uri="{FF2B5EF4-FFF2-40B4-BE49-F238E27FC236}">
                <a16:creationId xmlns:a16="http://schemas.microsoft.com/office/drawing/2014/main" id="{9693382B-AE1C-44FA-BD07-5F95CF80AB86}"/>
              </a:ext>
            </a:extLst>
          </p:cNvPr>
          <p:cNvSpPr/>
          <p:nvPr/>
        </p:nvSpPr>
        <p:spPr>
          <a:xfrm rot="5400000">
            <a:off x="3969244" y="3979849"/>
            <a:ext cx="265686" cy="1867847"/>
          </a:xfrm>
          <a:prstGeom prst="rightBrace">
            <a:avLst>
              <a:gd name="adj1" fmla="val 51515"/>
              <a:gd name="adj2" fmla="val 5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6DFA6E9-7B81-4FC7-9BF4-18B0F69DF046}"/>
              </a:ext>
            </a:extLst>
          </p:cNvPr>
          <p:cNvSpPr txBox="1"/>
          <p:nvPr/>
        </p:nvSpPr>
        <p:spPr>
          <a:xfrm>
            <a:off x="3831924" y="4990476"/>
            <a:ext cx="729495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2440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  <p:bldP spid="58" grpId="0"/>
      <p:bldP spid="60" grpId="0"/>
      <p:bldP spid="61" grpId="0"/>
      <p:bldP spid="51" grpId="0" animBg="1"/>
      <p:bldP spid="52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7" grpId="0"/>
      <p:bldP spid="53" grpId="0" animBg="1"/>
      <p:bldP spid="55" grpId="0" animBg="1"/>
      <p:bldP spid="62" grpId="0" animBg="1"/>
      <p:bldP spid="63" grpId="0" animBg="1"/>
      <p:bldP spid="64" grpId="0"/>
      <p:bldP spid="65" grpId="0"/>
      <p:bldP spid="66" grpId="0"/>
      <p:bldP spid="68" grpId="0"/>
      <p:bldP spid="69" grpId="0"/>
      <p:bldP spid="70" grpId="0"/>
      <p:bldP spid="72" grpId="0" animBg="1"/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80DC9035E004EB7B006FB637E4884" ma:contentTypeVersion="9" ma:contentTypeDescription="Create a new document." ma:contentTypeScope="" ma:versionID="4d4fe36ff6527522e7bf161c53ff938d">
  <xsd:schema xmlns:xsd="http://www.w3.org/2001/XMLSchema" xmlns:xs="http://www.w3.org/2001/XMLSchema" xmlns:p="http://schemas.microsoft.com/office/2006/metadata/properties" xmlns:ns3="096bd771-6898-45ef-88f3-5d416875f78d" targetNamespace="http://schemas.microsoft.com/office/2006/metadata/properties" ma:root="true" ma:fieldsID="30bb5257a50cfe137be9ac8102944703" ns3:_="">
    <xsd:import namespace="096bd771-6898-45ef-88f3-5d416875f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d771-6898-45ef-88f3-5d416875f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C4B1C25-CADB-4A00-8595-9629195381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F3706B-079A-4CA7-BE67-BA2F789878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bd771-6898-45ef-88f3-5d416875f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C5BE7F-775D-4065-B5AE-31529ED003B3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096bd771-6898-45ef-88f3-5d416875f78d"/>
    <ds:schemaRef ds:uri="http://purl.org/dc/dcmitype/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11051</TotalTime>
  <Words>111</Words>
  <Application>Microsoft Office PowerPoint</Application>
  <PresentationFormat>A4 Paper (210x297 mm)</PresentationFormat>
  <Paragraphs>57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Trinity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Staneff</dc:creator>
  <cp:lastModifiedBy>Caroline Hamilton</cp:lastModifiedBy>
  <cp:revision>90</cp:revision>
  <dcterms:created xsi:type="dcterms:W3CDTF">2019-10-25T20:21:02Z</dcterms:created>
  <dcterms:modified xsi:type="dcterms:W3CDTF">2020-11-02T19:47:45Z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0x01010094280DC9035E004EB7B006FB637E4884</vt:lpwstr>
  </property>
</Properties>
</file>