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5" r:id="rId2"/>
    <p:sldId id="276" r:id="rId3"/>
    <p:sldId id="278" r:id="rId4"/>
    <p:sldId id="279" r:id="rId5"/>
    <p:sldId id="290" r:id="rId6"/>
    <p:sldId id="282" r:id="rId7"/>
    <p:sldId id="291" r:id="rId8"/>
    <p:sldId id="284" r:id="rId9"/>
    <p:sldId id="286"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Kalam" panose="02000000000000000000" pitchFamily="2" charset="77"/>
      <p:regular r:id="rId17"/>
    </p:embeddedFont>
    <p:embeddedFont>
      <p:font typeface="Tuffy" panose="020B0603060100000000" pitchFamily="34" charset="0"/>
      <p:regular r:id="rId18"/>
      <p:bold r:id="rId19"/>
      <p:italic r:id="rId20"/>
      <p:boldItalic r:id="rId21"/>
    </p:embeddedFont>
    <p:embeddedFont>
      <p:font typeface="Tuffy-TTF" panose="020B0603060100000000" pitchFamily="34" charset="0"/>
      <p:regular r:id="rId22"/>
      <p:bold r:id="rId23"/>
      <p:italic r:id="rId24"/>
      <p:boldItalic r:id="rId25"/>
    </p:embeddedFont>
    <p:embeddedFont>
      <p:font typeface="Twinkl" pitchFamily="2" charset="77"/>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0079C3"/>
    <a:srgbClr val="FFE76D"/>
    <a:srgbClr val="072F54"/>
    <a:srgbClr val="003464"/>
    <a:srgbClr val="004382"/>
    <a:srgbClr val="00529C"/>
    <a:srgbClr val="007AC3"/>
    <a:srgbClr val="4EB2E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showGuides="1">
      <p:cViewPr varScale="1">
        <p:scale>
          <a:sx n="118" d="100"/>
          <a:sy n="118" d="100"/>
        </p:scale>
        <p:origin x="1464" y="192"/>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u="sng" dirty="0"/>
              <a:t>Number of People in the Park on a Morning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4"/>
              </a:solidFill>
              <a:round/>
            </a:ln>
            <a:effectLst/>
          </c:spPr>
          <c:marker>
            <c:symbol val="none"/>
          </c:marker>
          <c:cat>
            <c:strRef>
              <c:f>Sheet1!$A$2:$A$6</c:f>
              <c:strCache>
                <c:ptCount val="5"/>
                <c:pt idx="0">
                  <c:v>8 a.m.</c:v>
                </c:pt>
                <c:pt idx="1">
                  <c:v>9 a.m.</c:v>
                </c:pt>
                <c:pt idx="2">
                  <c:v>10 a.m.</c:v>
                </c:pt>
                <c:pt idx="3">
                  <c:v>11 a.m.</c:v>
                </c:pt>
                <c:pt idx="4">
                  <c:v>12 noon</c:v>
                </c:pt>
              </c:strCache>
            </c:strRef>
          </c:cat>
          <c:val>
            <c:numRef>
              <c:f>Sheet1!$B$2:$B$7</c:f>
              <c:numCache>
                <c:formatCode>General</c:formatCode>
                <c:ptCount val="6"/>
                <c:pt idx="0">
                  <c:v>6</c:v>
                </c:pt>
                <c:pt idx="1">
                  <c:v>7</c:v>
                </c:pt>
                <c:pt idx="2">
                  <c:v>12</c:v>
                </c:pt>
                <c:pt idx="3">
                  <c:v>19</c:v>
                </c:pt>
                <c:pt idx="4">
                  <c:v>23</c:v>
                </c:pt>
              </c:numCache>
            </c:numRef>
          </c:val>
          <c:smooth val="0"/>
          <c:extLst>
            <c:ext xmlns:c16="http://schemas.microsoft.com/office/drawing/2014/chart" uri="{C3380CC4-5D6E-409C-BE32-E72D297353CC}">
              <c16:uniqueId val="{00000000-0978-4F33-B7E0-D5B286E2BDB0}"/>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Sheet1!$A$2:$A$6</c:f>
              <c:strCache>
                <c:ptCount val="5"/>
                <c:pt idx="0">
                  <c:v>8 a.m.</c:v>
                </c:pt>
                <c:pt idx="1">
                  <c:v>9 a.m.</c:v>
                </c:pt>
                <c:pt idx="2">
                  <c:v>10 a.m.</c:v>
                </c:pt>
                <c:pt idx="3">
                  <c:v>11 a.m.</c:v>
                </c:pt>
                <c:pt idx="4">
                  <c:v>12 noon</c:v>
                </c:pt>
              </c:strCache>
            </c:strRef>
          </c:cat>
          <c:val>
            <c:numRef>
              <c:f>Sheet1!$C$2:$C$7</c:f>
              <c:numCache>
                <c:formatCode>General</c:formatCode>
                <c:ptCount val="6"/>
              </c:numCache>
            </c:numRef>
          </c:val>
          <c:smooth val="0"/>
          <c:extLst>
            <c:ext xmlns:c16="http://schemas.microsoft.com/office/drawing/2014/chart" uri="{C3380CC4-5D6E-409C-BE32-E72D297353CC}">
              <c16:uniqueId val="{00000001-0978-4F33-B7E0-D5B286E2BDB0}"/>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Sheet1!$A$2:$A$6</c:f>
              <c:strCache>
                <c:ptCount val="5"/>
                <c:pt idx="0">
                  <c:v>8 a.m.</c:v>
                </c:pt>
                <c:pt idx="1">
                  <c:v>9 a.m.</c:v>
                </c:pt>
                <c:pt idx="2">
                  <c:v>10 a.m.</c:v>
                </c:pt>
                <c:pt idx="3">
                  <c:v>11 a.m.</c:v>
                </c:pt>
                <c:pt idx="4">
                  <c:v>12 noon</c:v>
                </c:pt>
              </c:strCache>
            </c:strRef>
          </c:cat>
          <c:val>
            <c:numRef>
              <c:f>Sheet1!$D$2:$D$7</c:f>
              <c:numCache>
                <c:formatCode>General</c:formatCode>
                <c:ptCount val="6"/>
              </c:numCache>
            </c:numRef>
          </c:val>
          <c:smooth val="0"/>
          <c:extLst>
            <c:ext xmlns:c16="http://schemas.microsoft.com/office/drawing/2014/chart" uri="{C3380CC4-5D6E-409C-BE32-E72D297353CC}">
              <c16:uniqueId val="{00000002-0978-4F33-B7E0-D5B286E2BDB0}"/>
            </c:ext>
          </c:extLst>
        </c:ser>
        <c:dLbls>
          <c:showLegendKey val="0"/>
          <c:showVal val="0"/>
          <c:showCatName val="0"/>
          <c:showSerName val="0"/>
          <c:showPercent val="0"/>
          <c:showBubbleSize val="0"/>
        </c:dLbls>
        <c:smooth val="0"/>
        <c:axId val="486720864"/>
        <c:axId val="486719224"/>
      </c:lineChart>
      <c:catAx>
        <c:axId val="48672086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719224"/>
        <c:crosses val="autoZero"/>
        <c:auto val="1"/>
        <c:lblAlgn val="ctr"/>
        <c:lblOffset val="100"/>
        <c:noMultiLvlLbl val="0"/>
      </c:catAx>
      <c:valAx>
        <c:axId val="486719224"/>
        <c:scaling>
          <c:orientation val="minMax"/>
        </c:scaling>
        <c:delete val="0"/>
        <c:axPos val="l"/>
        <c:majorGridlines>
          <c:spPr>
            <a:ln w="9525" cap="flat" cmpd="sng" algn="ctr">
              <a:solidFill>
                <a:schemeClr val="tx1">
                  <a:lumMod val="50000"/>
                  <a:lumOff val="50000"/>
                </a:schemeClr>
              </a:solidFill>
              <a:round/>
            </a:ln>
            <a:effectLst/>
          </c:spPr>
        </c:majorGridlines>
        <c:minorGridlines>
          <c:spPr>
            <a:ln w="9525" cap="flat" cmpd="sng" algn="ctr">
              <a:solidFill>
                <a:schemeClr val="bg1">
                  <a:lumMod val="85000"/>
                </a:schemeClr>
              </a:solidFill>
              <a:round/>
            </a:ln>
            <a:effectLst/>
          </c:spPr>
        </c:min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72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11/12/2020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11/12/2020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Interpret and present discrete and continuous data using appropriate graphical methods, including bar charts and time graphs. </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Box 118"/>
          <p:cNvSpPr txBox="1"/>
          <p:nvPr/>
        </p:nvSpPr>
        <p:spPr>
          <a:xfrm>
            <a:off x="2961499" y="5642640"/>
            <a:ext cx="1905179" cy="495108"/>
          </a:xfrm>
          <a:prstGeom prst="rect">
            <a:avLst/>
          </a:prstGeom>
          <a:noFill/>
          <a:ln w="28575">
            <a:solidFill>
              <a:srgbClr val="87BD31"/>
            </a:solidFill>
          </a:ln>
        </p:spPr>
        <p:txBody>
          <a:bodyPr wrap="square" lIns="108000" tIns="108000" rIns="108000" bIns="108000" rtlCol="0">
            <a:spAutoFit/>
          </a:bodyPr>
          <a:lstStyle/>
          <a:p>
            <a:pPr algn="ctr"/>
            <a:endParaRPr lang="en-GB" dirty="0"/>
          </a:p>
        </p:txBody>
      </p:sp>
      <p:sp>
        <p:nvSpPr>
          <p:cNvPr id="118" name="TextBox 117"/>
          <p:cNvSpPr txBox="1"/>
          <p:nvPr/>
        </p:nvSpPr>
        <p:spPr>
          <a:xfrm rot="16200000">
            <a:off x="-187478" y="3425200"/>
            <a:ext cx="2288292" cy="495108"/>
          </a:xfrm>
          <a:prstGeom prst="rect">
            <a:avLst/>
          </a:prstGeom>
          <a:noFill/>
          <a:ln w="28575">
            <a:solidFill>
              <a:srgbClr val="87BD31"/>
            </a:solidFill>
          </a:ln>
        </p:spPr>
        <p:txBody>
          <a:bodyPr wrap="square" lIns="108000" tIns="108000" rIns="108000" bIns="108000" rtlCol="0">
            <a:spAutoFit/>
          </a:bodyPr>
          <a:lstStyle/>
          <a:p>
            <a:pPr algn="ctr"/>
            <a:endParaRPr lang="en-GB" dirty="0"/>
          </a:p>
        </p:txBody>
      </p:sp>
      <p:sp>
        <p:nvSpPr>
          <p:cNvPr id="117" name="TextBox 116"/>
          <p:cNvSpPr txBox="1"/>
          <p:nvPr/>
        </p:nvSpPr>
        <p:spPr>
          <a:xfrm>
            <a:off x="1798641" y="1209816"/>
            <a:ext cx="4084773" cy="495108"/>
          </a:xfrm>
          <a:prstGeom prst="rect">
            <a:avLst/>
          </a:prstGeom>
          <a:noFill/>
          <a:ln w="28575">
            <a:solidFill>
              <a:srgbClr val="87BD31"/>
            </a:solidFill>
          </a:ln>
        </p:spPr>
        <p:txBody>
          <a:bodyPr wrap="square" lIns="108000" tIns="108000" rIns="108000" bIns="108000" rtlCol="0">
            <a:spAutoFit/>
          </a:bodyPr>
          <a:lstStyle/>
          <a:p>
            <a:pPr algn="ctr"/>
            <a:endParaRPr lang="en-GB" dirty="0"/>
          </a:p>
        </p:txBody>
      </p:sp>
      <p:sp>
        <p:nvSpPr>
          <p:cNvPr id="97" name="Rectangle 96"/>
          <p:cNvSpPr/>
          <p:nvPr/>
        </p:nvSpPr>
        <p:spPr>
          <a:xfrm>
            <a:off x="309553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64996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Introducing Line Graphs</a:t>
            </a:r>
            <a:endParaRPr lang="en-GB" sz="1600" b="1" dirty="0">
              <a:solidFill>
                <a:schemeClr val="bg1"/>
              </a:solidFill>
            </a:endParaRPr>
          </a:p>
        </p:txBody>
      </p:sp>
      <p:cxnSp>
        <p:nvCxnSpPr>
          <p:cNvPr id="103" name="Straight Connector 102"/>
          <p:cNvCxnSpPr/>
          <p:nvPr/>
        </p:nvCxnSpPr>
        <p:spPr>
          <a:xfrm>
            <a:off x="31015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EFD5A4-E5A7-48DD-8EB6-752F2947A3B2}"/>
              </a:ext>
            </a:extLst>
          </p:cNvPr>
          <p:cNvGrpSpPr/>
          <p:nvPr/>
        </p:nvGrpSpPr>
        <p:grpSpPr>
          <a:xfrm>
            <a:off x="1078083" y="1590267"/>
            <a:ext cx="5026358" cy="4147750"/>
            <a:chOff x="364751" y="642235"/>
            <a:chExt cx="3316629" cy="3108267"/>
          </a:xfrm>
        </p:grpSpPr>
        <p:sp>
          <p:nvSpPr>
            <p:cNvPr id="10" name="Rectangle 9">
              <a:extLst>
                <a:ext uri="{FF2B5EF4-FFF2-40B4-BE49-F238E27FC236}">
                  <a16:creationId xmlns:a16="http://schemas.microsoft.com/office/drawing/2014/main" id="{1376645A-7C93-411D-8AC1-96A9D527E419}"/>
                </a:ext>
              </a:extLst>
            </p:cNvPr>
            <p:cNvSpPr/>
            <p:nvPr/>
          </p:nvSpPr>
          <p:spPr>
            <a:xfrm>
              <a:off x="395697" y="642235"/>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3000</a:t>
              </a:r>
              <a:endParaRPr lang="en-GB" sz="1600" dirty="0">
                <a:effectLst/>
                <a:ea typeface="Times New Roman" panose="02020603050405020304" pitchFamily="18" charset="0"/>
              </a:endParaRPr>
            </a:p>
          </p:txBody>
        </p:sp>
        <p:sp>
          <p:nvSpPr>
            <p:cNvPr id="11" name="Rectangle 10">
              <a:extLst>
                <a:ext uri="{FF2B5EF4-FFF2-40B4-BE49-F238E27FC236}">
                  <a16:creationId xmlns:a16="http://schemas.microsoft.com/office/drawing/2014/main" id="{5FFB1012-30C8-4C0C-AFAC-3866A294099B}"/>
                </a:ext>
              </a:extLst>
            </p:cNvPr>
            <p:cNvSpPr/>
            <p:nvPr/>
          </p:nvSpPr>
          <p:spPr>
            <a:xfrm>
              <a:off x="364751" y="1059099"/>
              <a:ext cx="4222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2500</a:t>
              </a:r>
              <a:endParaRPr lang="en-GB" sz="1600" dirty="0">
                <a:effectLst/>
                <a:ea typeface="Times New Roman" panose="02020603050405020304" pitchFamily="18" charset="0"/>
              </a:endParaRPr>
            </a:p>
          </p:txBody>
        </p:sp>
        <p:sp>
          <p:nvSpPr>
            <p:cNvPr id="12" name="Rectangle 11">
              <a:extLst>
                <a:ext uri="{FF2B5EF4-FFF2-40B4-BE49-F238E27FC236}">
                  <a16:creationId xmlns:a16="http://schemas.microsoft.com/office/drawing/2014/main" id="{D08E1C50-2CFF-432C-895A-E8E2D7F809AC}"/>
                </a:ext>
              </a:extLst>
            </p:cNvPr>
            <p:cNvSpPr/>
            <p:nvPr/>
          </p:nvSpPr>
          <p:spPr>
            <a:xfrm>
              <a:off x="390162" y="1513682"/>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2000</a:t>
              </a:r>
              <a:endParaRPr lang="en-GB" sz="1600" dirty="0">
                <a:effectLst/>
                <a:ea typeface="Times New Roman" panose="02020603050405020304" pitchFamily="18" charset="0"/>
              </a:endParaRPr>
            </a:p>
          </p:txBody>
        </p:sp>
        <p:sp>
          <p:nvSpPr>
            <p:cNvPr id="13" name="Rectangle 12">
              <a:extLst>
                <a:ext uri="{FF2B5EF4-FFF2-40B4-BE49-F238E27FC236}">
                  <a16:creationId xmlns:a16="http://schemas.microsoft.com/office/drawing/2014/main" id="{245CB47B-1E6A-46F6-9723-B215A78F2391}"/>
                </a:ext>
              </a:extLst>
            </p:cNvPr>
            <p:cNvSpPr/>
            <p:nvPr/>
          </p:nvSpPr>
          <p:spPr>
            <a:xfrm>
              <a:off x="390162" y="1961981"/>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1500</a:t>
              </a:r>
              <a:endParaRPr lang="en-GB" sz="1600" dirty="0">
                <a:effectLst/>
                <a:ea typeface="Times New Roman" panose="02020603050405020304" pitchFamily="18" charset="0"/>
              </a:endParaRPr>
            </a:p>
          </p:txBody>
        </p:sp>
        <p:sp>
          <p:nvSpPr>
            <p:cNvPr id="14" name="Rectangle 13">
              <a:extLst>
                <a:ext uri="{FF2B5EF4-FFF2-40B4-BE49-F238E27FC236}">
                  <a16:creationId xmlns:a16="http://schemas.microsoft.com/office/drawing/2014/main" id="{D574743C-6500-47D0-BF07-4B01BE9B7DA3}"/>
                </a:ext>
              </a:extLst>
            </p:cNvPr>
            <p:cNvSpPr/>
            <p:nvPr/>
          </p:nvSpPr>
          <p:spPr>
            <a:xfrm>
              <a:off x="390162" y="2403990"/>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1000</a:t>
              </a:r>
              <a:endParaRPr lang="en-GB" sz="1600" dirty="0">
                <a:effectLst/>
                <a:ea typeface="Times New Roman" panose="02020603050405020304" pitchFamily="18" charset="0"/>
              </a:endParaRPr>
            </a:p>
          </p:txBody>
        </p:sp>
        <p:sp>
          <p:nvSpPr>
            <p:cNvPr id="15" name="Rectangle 14">
              <a:extLst>
                <a:ext uri="{FF2B5EF4-FFF2-40B4-BE49-F238E27FC236}">
                  <a16:creationId xmlns:a16="http://schemas.microsoft.com/office/drawing/2014/main" id="{DEB80CFD-76AD-494F-BBB5-A293DA8A9D03}"/>
                </a:ext>
              </a:extLst>
            </p:cNvPr>
            <p:cNvSpPr/>
            <p:nvPr/>
          </p:nvSpPr>
          <p:spPr>
            <a:xfrm>
              <a:off x="390162" y="2846000"/>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500</a:t>
              </a:r>
              <a:endParaRPr lang="en-GB" sz="1600" dirty="0">
                <a:effectLst/>
                <a:ea typeface="Times New Roman" panose="02020603050405020304" pitchFamily="18" charset="0"/>
              </a:endParaRPr>
            </a:p>
          </p:txBody>
        </p:sp>
        <p:cxnSp>
          <p:nvCxnSpPr>
            <p:cNvPr id="16" name="Straight Connector 15">
              <a:extLst>
                <a:ext uri="{FF2B5EF4-FFF2-40B4-BE49-F238E27FC236}">
                  <a16:creationId xmlns:a16="http://schemas.microsoft.com/office/drawing/2014/main" id="{8D28E1F0-3115-498A-9E6F-E19A94C18B7A}"/>
                </a:ext>
              </a:extLst>
            </p:cNvPr>
            <p:cNvCxnSpPr>
              <a:cxnSpLocks/>
            </p:cNvCxnSpPr>
            <p:nvPr/>
          </p:nvCxnSpPr>
          <p:spPr>
            <a:xfrm flipH="1">
              <a:off x="823131" y="2997495"/>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4FB019-6BCA-4A5F-BA79-7C1806D4184F}"/>
                </a:ext>
              </a:extLst>
            </p:cNvPr>
            <p:cNvCxnSpPr>
              <a:cxnSpLocks/>
            </p:cNvCxnSpPr>
            <p:nvPr/>
          </p:nvCxnSpPr>
          <p:spPr>
            <a:xfrm flipH="1">
              <a:off x="823131" y="255516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06D13A-2BD1-4D3E-BB2B-026830DA9E6C}"/>
                </a:ext>
              </a:extLst>
            </p:cNvPr>
            <p:cNvCxnSpPr>
              <a:cxnSpLocks/>
            </p:cNvCxnSpPr>
            <p:nvPr/>
          </p:nvCxnSpPr>
          <p:spPr>
            <a:xfrm flipH="1">
              <a:off x="823131" y="2112839"/>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A2014C-1AE9-4B83-AB17-B83D0F1A97AC}"/>
                </a:ext>
              </a:extLst>
            </p:cNvPr>
            <p:cNvCxnSpPr>
              <a:cxnSpLocks/>
            </p:cNvCxnSpPr>
            <p:nvPr/>
          </p:nvCxnSpPr>
          <p:spPr>
            <a:xfrm flipH="1">
              <a:off x="823131" y="1670511"/>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EA396D5-2BCA-4142-8496-6B0B44400A03}"/>
                </a:ext>
              </a:extLst>
            </p:cNvPr>
            <p:cNvCxnSpPr>
              <a:cxnSpLocks/>
            </p:cNvCxnSpPr>
            <p:nvPr/>
          </p:nvCxnSpPr>
          <p:spPr>
            <a:xfrm flipH="1">
              <a:off x="823131" y="1228183"/>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9B9575-9F86-49B2-8026-560E78AFEFD3}"/>
                </a:ext>
              </a:extLst>
            </p:cNvPr>
            <p:cNvCxnSpPr>
              <a:cxnSpLocks/>
            </p:cNvCxnSpPr>
            <p:nvPr/>
          </p:nvCxnSpPr>
          <p:spPr>
            <a:xfrm flipH="1">
              <a:off x="823131" y="785855"/>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D824B5-CD99-4553-9FE1-1DDCF1D9E20D}"/>
                </a:ext>
              </a:extLst>
            </p:cNvPr>
            <p:cNvCxnSpPr>
              <a:cxnSpLocks/>
            </p:cNvCxnSpPr>
            <p:nvPr/>
          </p:nvCxnSpPr>
          <p:spPr>
            <a:xfrm>
              <a:off x="911860" y="785855"/>
              <a:ext cx="0" cy="2827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0377309-030A-4A5A-BA2D-76418BCC3EC1}"/>
                </a:ext>
              </a:extLst>
            </p:cNvPr>
            <p:cNvCxnSpPr>
              <a:cxnSpLocks/>
            </p:cNvCxnSpPr>
            <p:nvPr/>
          </p:nvCxnSpPr>
          <p:spPr>
            <a:xfrm flipH="1">
              <a:off x="699091" y="3439821"/>
              <a:ext cx="28840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2F2B6A2-A707-42DF-BF52-1CA6AF933A8D}"/>
                </a:ext>
              </a:extLst>
            </p:cNvPr>
            <p:cNvSpPr/>
            <p:nvPr/>
          </p:nvSpPr>
          <p:spPr>
            <a:xfrm>
              <a:off x="598386" y="3403287"/>
              <a:ext cx="396884" cy="292603"/>
            </a:xfrm>
            <a:prstGeom prst="rect">
              <a:avLst/>
            </a:prstGeom>
          </p:spPr>
          <p:txBody>
            <a:bodyPr wrap="square" lIns="0" tIns="72000" rIns="0" bIns="72000">
              <a:noAutofit/>
            </a:bodyPr>
            <a:lstStyle/>
            <a:p>
              <a:pPr algn="ctr">
                <a:spcAft>
                  <a:spcPts val="0"/>
                </a:spcAft>
              </a:pPr>
              <a:r>
                <a:rPr lang="en-GB" sz="1600" kern="1200">
                  <a:solidFill>
                    <a:srgbClr val="000000"/>
                  </a:solidFill>
                  <a:effectLst/>
                  <a:ea typeface="Times New Roman" panose="02020603050405020304" pitchFamily="18" charset="0"/>
                  <a:cs typeface="Kalam"/>
                </a:rPr>
                <a:t>0</a:t>
              </a:r>
              <a:endParaRPr lang="en-GB" sz="1600">
                <a:effectLst/>
                <a:ea typeface="Times New Roman" panose="02020603050405020304" pitchFamily="18" charset="0"/>
              </a:endParaRPr>
            </a:p>
          </p:txBody>
        </p:sp>
        <p:sp>
          <p:nvSpPr>
            <p:cNvPr id="25" name="Rectangle 24">
              <a:extLst>
                <a:ext uri="{FF2B5EF4-FFF2-40B4-BE49-F238E27FC236}">
                  <a16:creationId xmlns:a16="http://schemas.microsoft.com/office/drawing/2014/main" id="{9E7E61BD-6B4E-4699-89B7-40968AE59185}"/>
                </a:ext>
              </a:extLst>
            </p:cNvPr>
            <p:cNvSpPr/>
            <p:nvPr/>
          </p:nvSpPr>
          <p:spPr>
            <a:xfrm>
              <a:off x="1263782" y="3457899"/>
              <a:ext cx="182249" cy="292603"/>
            </a:xfrm>
            <a:prstGeom prst="rect">
              <a:avLst/>
            </a:prstGeom>
          </p:spPr>
          <p:txBody>
            <a:bodyPr wrap="square" lIns="0" tIns="72000" rIns="0" bIns="72000">
              <a:noAutofit/>
            </a:bodyPr>
            <a:lstStyle/>
            <a:p>
              <a:pPr algn="ctr">
                <a:spcAft>
                  <a:spcPts val="0"/>
                </a:spcAft>
              </a:pPr>
              <a:r>
                <a:rPr lang="en-GB" sz="1600" dirty="0">
                  <a:effectLst/>
                  <a:ea typeface="Times New Roman" panose="02020603050405020304" pitchFamily="18" charset="0"/>
                </a:rPr>
                <a:t>10</a:t>
              </a:r>
            </a:p>
          </p:txBody>
        </p:sp>
        <p:sp>
          <p:nvSpPr>
            <p:cNvPr id="26" name="Rectangle 25">
              <a:extLst>
                <a:ext uri="{FF2B5EF4-FFF2-40B4-BE49-F238E27FC236}">
                  <a16:creationId xmlns:a16="http://schemas.microsoft.com/office/drawing/2014/main" id="{268B51AC-E3BB-442E-A437-0292A46ED484}"/>
                </a:ext>
              </a:extLst>
            </p:cNvPr>
            <p:cNvSpPr/>
            <p:nvPr/>
          </p:nvSpPr>
          <p:spPr>
            <a:xfrm>
              <a:off x="1713541" y="3457899"/>
              <a:ext cx="174629" cy="292603"/>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20</a:t>
              </a:r>
              <a:endParaRPr lang="en-GB" sz="1600" dirty="0">
                <a:effectLst/>
                <a:ea typeface="Times New Roman" panose="02020603050405020304" pitchFamily="18" charset="0"/>
              </a:endParaRPr>
            </a:p>
          </p:txBody>
        </p:sp>
        <p:sp>
          <p:nvSpPr>
            <p:cNvPr id="27" name="Rectangle 26">
              <a:extLst>
                <a:ext uri="{FF2B5EF4-FFF2-40B4-BE49-F238E27FC236}">
                  <a16:creationId xmlns:a16="http://schemas.microsoft.com/office/drawing/2014/main" id="{4A0D226D-11AF-4F2F-8F7D-35C49D61D616}"/>
                </a:ext>
              </a:extLst>
            </p:cNvPr>
            <p:cNvSpPr/>
            <p:nvPr/>
          </p:nvSpPr>
          <p:spPr>
            <a:xfrm>
              <a:off x="2158233" y="3457341"/>
              <a:ext cx="182884" cy="292603"/>
            </a:xfrm>
            <a:prstGeom prst="rect">
              <a:avLst/>
            </a:prstGeom>
          </p:spPr>
          <p:txBody>
            <a:bodyPr wrap="square" lIns="0" tIns="72000" rIns="0" bIns="72000">
              <a:noAutofit/>
            </a:bodyPr>
            <a:lstStyle/>
            <a:p>
              <a:pPr algn="ctr">
                <a:spcAft>
                  <a:spcPts val="0"/>
                </a:spcAft>
              </a:pPr>
              <a:r>
                <a:rPr lang="en-GB" sz="1600" dirty="0">
                  <a:solidFill>
                    <a:srgbClr val="000000"/>
                  </a:solidFill>
                  <a:ea typeface="Times New Roman" panose="02020603050405020304" pitchFamily="18" charset="0"/>
                  <a:cs typeface="Kalam"/>
                </a:rPr>
                <a:t>30</a:t>
              </a:r>
              <a:endParaRPr lang="en-GB" sz="1600" dirty="0">
                <a:effectLst/>
                <a:ea typeface="Times New Roman" panose="02020603050405020304" pitchFamily="18" charset="0"/>
              </a:endParaRPr>
            </a:p>
          </p:txBody>
        </p:sp>
        <p:sp>
          <p:nvSpPr>
            <p:cNvPr id="28" name="Rectangle 27">
              <a:extLst>
                <a:ext uri="{FF2B5EF4-FFF2-40B4-BE49-F238E27FC236}">
                  <a16:creationId xmlns:a16="http://schemas.microsoft.com/office/drawing/2014/main" id="{5FFB4625-7942-4761-84FA-065E2376DCB9}"/>
                </a:ext>
              </a:extLst>
            </p:cNvPr>
            <p:cNvSpPr/>
            <p:nvPr/>
          </p:nvSpPr>
          <p:spPr>
            <a:xfrm>
              <a:off x="2578912" y="3457341"/>
              <a:ext cx="227335" cy="292603"/>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40</a:t>
              </a:r>
              <a:endParaRPr lang="en-GB" sz="1600" dirty="0">
                <a:effectLst/>
                <a:ea typeface="Times New Roman" panose="02020603050405020304" pitchFamily="18" charset="0"/>
              </a:endParaRPr>
            </a:p>
          </p:txBody>
        </p:sp>
        <p:sp>
          <p:nvSpPr>
            <p:cNvPr id="29" name="Rectangle 28">
              <a:extLst>
                <a:ext uri="{FF2B5EF4-FFF2-40B4-BE49-F238E27FC236}">
                  <a16:creationId xmlns:a16="http://schemas.microsoft.com/office/drawing/2014/main" id="{A2B39191-9684-4E7C-9F4C-1D978E157F27}"/>
                </a:ext>
              </a:extLst>
            </p:cNvPr>
            <p:cNvSpPr/>
            <p:nvPr/>
          </p:nvSpPr>
          <p:spPr>
            <a:xfrm>
              <a:off x="3038542" y="3456051"/>
              <a:ext cx="221620" cy="292603"/>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50</a:t>
              </a:r>
              <a:endParaRPr lang="en-GB" sz="1600" dirty="0">
                <a:effectLst/>
                <a:ea typeface="Times New Roman" panose="02020603050405020304" pitchFamily="18" charset="0"/>
              </a:endParaRPr>
            </a:p>
          </p:txBody>
        </p:sp>
        <p:sp>
          <p:nvSpPr>
            <p:cNvPr id="30" name="Rectangle 29">
              <a:extLst>
                <a:ext uri="{FF2B5EF4-FFF2-40B4-BE49-F238E27FC236}">
                  <a16:creationId xmlns:a16="http://schemas.microsoft.com/office/drawing/2014/main" id="{57839778-7F84-4C91-89E5-52F26BA9C3A3}"/>
                </a:ext>
              </a:extLst>
            </p:cNvPr>
            <p:cNvSpPr/>
            <p:nvPr/>
          </p:nvSpPr>
          <p:spPr>
            <a:xfrm>
              <a:off x="3485161" y="3457341"/>
              <a:ext cx="196219" cy="292603"/>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60</a:t>
              </a:r>
              <a:endParaRPr lang="en-GB" sz="1600" dirty="0">
                <a:effectLst/>
                <a:ea typeface="Times New Roman" panose="02020603050405020304" pitchFamily="18" charset="0"/>
              </a:endParaRPr>
            </a:p>
          </p:txBody>
        </p:sp>
        <p:cxnSp>
          <p:nvCxnSpPr>
            <p:cNvPr id="31" name="Straight Connector 30">
              <a:extLst>
                <a:ext uri="{FF2B5EF4-FFF2-40B4-BE49-F238E27FC236}">
                  <a16:creationId xmlns:a16="http://schemas.microsoft.com/office/drawing/2014/main" id="{D799307E-7CB2-414A-A0A6-E137BFEDCEA0}"/>
                </a:ext>
              </a:extLst>
            </p:cNvPr>
            <p:cNvCxnSpPr>
              <a:cxnSpLocks/>
            </p:cNvCxnSpPr>
            <p:nvPr/>
          </p:nvCxnSpPr>
          <p:spPr>
            <a:xfrm rot="5400000" flipH="1">
              <a:off x="1310331"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BA1E14-6EF9-4A87-8D20-06AAF2B05B54}"/>
                </a:ext>
              </a:extLst>
            </p:cNvPr>
            <p:cNvCxnSpPr>
              <a:cxnSpLocks/>
            </p:cNvCxnSpPr>
            <p:nvPr/>
          </p:nvCxnSpPr>
          <p:spPr>
            <a:xfrm rot="5400000" flipH="1">
              <a:off x="1755548"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27B2E4-7A38-458B-AF29-89B43D650C21}"/>
                </a:ext>
              </a:extLst>
            </p:cNvPr>
            <p:cNvCxnSpPr>
              <a:cxnSpLocks/>
            </p:cNvCxnSpPr>
            <p:nvPr/>
          </p:nvCxnSpPr>
          <p:spPr>
            <a:xfrm rot="5400000" flipH="1">
              <a:off x="2200765"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FC36EC-CB38-4C72-BE34-54A4BC27606F}"/>
                </a:ext>
              </a:extLst>
            </p:cNvPr>
            <p:cNvCxnSpPr>
              <a:cxnSpLocks/>
            </p:cNvCxnSpPr>
            <p:nvPr/>
          </p:nvCxnSpPr>
          <p:spPr>
            <a:xfrm rot="5400000" flipH="1">
              <a:off x="2645982"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F76E3-11DE-4A19-92F9-C4C5A53F0DAA}"/>
                </a:ext>
              </a:extLst>
            </p:cNvPr>
            <p:cNvCxnSpPr>
              <a:cxnSpLocks/>
            </p:cNvCxnSpPr>
            <p:nvPr/>
          </p:nvCxnSpPr>
          <p:spPr>
            <a:xfrm rot="5400000" flipH="1">
              <a:off x="3091199"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863168-507F-492F-846D-E35971F747EC}"/>
                </a:ext>
              </a:extLst>
            </p:cNvPr>
            <p:cNvCxnSpPr>
              <a:cxnSpLocks/>
            </p:cNvCxnSpPr>
            <p:nvPr/>
          </p:nvCxnSpPr>
          <p:spPr>
            <a:xfrm rot="5400000" flipH="1">
              <a:off x="3536418"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DA82961-DB49-4FB1-BE2E-D03AF6DC968C}"/>
                </a:ext>
              </a:extLst>
            </p:cNvPr>
            <p:cNvCxnSpPr>
              <a:cxnSpLocks/>
            </p:cNvCxnSpPr>
            <p:nvPr/>
          </p:nvCxnSpPr>
          <p:spPr>
            <a:xfrm flipH="1">
              <a:off x="910466" y="335136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6B3A8E-E5E4-44CE-B296-6FE0B652CBBC}"/>
                </a:ext>
              </a:extLst>
            </p:cNvPr>
            <p:cNvCxnSpPr>
              <a:cxnSpLocks/>
            </p:cNvCxnSpPr>
            <p:nvPr/>
          </p:nvCxnSpPr>
          <p:spPr>
            <a:xfrm flipH="1">
              <a:off x="910466" y="326290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36A197-BF13-48DD-90C8-6EF87BA1F317}"/>
                </a:ext>
              </a:extLst>
            </p:cNvPr>
            <p:cNvCxnSpPr>
              <a:cxnSpLocks/>
            </p:cNvCxnSpPr>
            <p:nvPr/>
          </p:nvCxnSpPr>
          <p:spPr>
            <a:xfrm flipH="1">
              <a:off x="910466" y="317443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3DECDC-581A-45DF-8833-AC31647DEE3A}"/>
                </a:ext>
              </a:extLst>
            </p:cNvPr>
            <p:cNvCxnSpPr>
              <a:cxnSpLocks/>
            </p:cNvCxnSpPr>
            <p:nvPr/>
          </p:nvCxnSpPr>
          <p:spPr>
            <a:xfrm flipH="1">
              <a:off x="910466" y="308597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744538-F1F3-4182-B1A1-3C61AF9A262B}"/>
                </a:ext>
              </a:extLst>
            </p:cNvPr>
            <p:cNvCxnSpPr>
              <a:cxnSpLocks/>
            </p:cNvCxnSpPr>
            <p:nvPr/>
          </p:nvCxnSpPr>
          <p:spPr>
            <a:xfrm flipH="1">
              <a:off x="910466" y="299750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43930B6-6BBA-439B-968C-9F5836F3C7FA}"/>
                </a:ext>
              </a:extLst>
            </p:cNvPr>
            <p:cNvCxnSpPr>
              <a:cxnSpLocks/>
            </p:cNvCxnSpPr>
            <p:nvPr/>
          </p:nvCxnSpPr>
          <p:spPr>
            <a:xfrm flipH="1">
              <a:off x="910466" y="290903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D30C7C3-FED7-471A-8627-9751C0877FE1}"/>
                </a:ext>
              </a:extLst>
            </p:cNvPr>
            <p:cNvCxnSpPr>
              <a:cxnSpLocks/>
            </p:cNvCxnSpPr>
            <p:nvPr/>
          </p:nvCxnSpPr>
          <p:spPr>
            <a:xfrm flipH="1">
              <a:off x="910466" y="282057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89F072-D660-4B0D-BE9C-C0BE2CAD2A6D}"/>
                </a:ext>
              </a:extLst>
            </p:cNvPr>
            <p:cNvCxnSpPr>
              <a:cxnSpLocks/>
            </p:cNvCxnSpPr>
            <p:nvPr/>
          </p:nvCxnSpPr>
          <p:spPr>
            <a:xfrm flipH="1">
              <a:off x="910466" y="273210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78FB93-6F72-4F8E-A268-FC3229F11D5C}"/>
                </a:ext>
              </a:extLst>
            </p:cNvPr>
            <p:cNvCxnSpPr>
              <a:cxnSpLocks/>
            </p:cNvCxnSpPr>
            <p:nvPr/>
          </p:nvCxnSpPr>
          <p:spPr>
            <a:xfrm flipH="1">
              <a:off x="910466" y="264364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BF5E52C-26E6-4BE6-B4BF-B57FC99177AC}"/>
                </a:ext>
              </a:extLst>
            </p:cNvPr>
            <p:cNvCxnSpPr>
              <a:cxnSpLocks/>
            </p:cNvCxnSpPr>
            <p:nvPr/>
          </p:nvCxnSpPr>
          <p:spPr>
            <a:xfrm flipH="1">
              <a:off x="910466" y="255517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E913C89-0741-433D-A582-81D189ACE52F}"/>
                </a:ext>
              </a:extLst>
            </p:cNvPr>
            <p:cNvCxnSpPr>
              <a:cxnSpLocks/>
            </p:cNvCxnSpPr>
            <p:nvPr/>
          </p:nvCxnSpPr>
          <p:spPr>
            <a:xfrm flipH="1">
              <a:off x="910466" y="246670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A334ED-CB2C-4461-A8AB-26630B93255C}"/>
                </a:ext>
              </a:extLst>
            </p:cNvPr>
            <p:cNvCxnSpPr>
              <a:cxnSpLocks/>
            </p:cNvCxnSpPr>
            <p:nvPr/>
          </p:nvCxnSpPr>
          <p:spPr>
            <a:xfrm flipH="1">
              <a:off x="910466" y="237824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D7892B-6FE9-44A0-9D03-C6B1672C77C0}"/>
                </a:ext>
              </a:extLst>
            </p:cNvPr>
            <p:cNvCxnSpPr>
              <a:cxnSpLocks/>
            </p:cNvCxnSpPr>
            <p:nvPr/>
          </p:nvCxnSpPr>
          <p:spPr>
            <a:xfrm flipH="1">
              <a:off x="910466" y="228977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667DFB1-ECC9-4653-9552-2BBBB448790E}"/>
                </a:ext>
              </a:extLst>
            </p:cNvPr>
            <p:cNvCxnSpPr>
              <a:cxnSpLocks/>
            </p:cNvCxnSpPr>
            <p:nvPr/>
          </p:nvCxnSpPr>
          <p:spPr>
            <a:xfrm flipH="1">
              <a:off x="910466" y="220131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45BA3F8-6860-4A10-A4DA-0CA13EFA90E7}"/>
                </a:ext>
              </a:extLst>
            </p:cNvPr>
            <p:cNvCxnSpPr>
              <a:cxnSpLocks/>
            </p:cNvCxnSpPr>
            <p:nvPr/>
          </p:nvCxnSpPr>
          <p:spPr>
            <a:xfrm flipH="1">
              <a:off x="910466" y="211284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EE49C3-7CFD-4465-93C9-0D8DA3E193D1}"/>
                </a:ext>
              </a:extLst>
            </p:cNvPr>
            <p:cNvCxnSpPr>
              <a:cxnSpLocks/>
            </p:cNvCxnSpPr>
            <p:nvPr/>
          </p:nvCxnSpPr>
          <p:spPr>
            <a:xfrm flipH="1">
              <a:off x="910466" y="202437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EF7C233-1A25-4EFE-95E3-5BE9DDFDFC7C}"/>
                </a:ext>
              </a:extLst>
            </p:cNvPr>
            <p:cNvCxnSpPr>
              <a:cxnSpLocks/>
            </p:cNvCxnSpPr>
            <p:nvPr/>
          </p:nvCxnSpPr>
          <p:spPr>
            <a:xfrm flipH="1">
              <a:off x="910466" y="193591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D69FA95-C1E7-488C-8D88-F724AAEADF77}"/>
                </a:ext>
              </a:extLst>
            </p:cNvPr>
            <p:cNvCxnSpPr>
              <a:cxnSpLocks/>
            </p:cNvCxnSpPr>
            <p:nvPr/>
          </p:nvCxnSpPr>
          <p:spPr>
            <a:xfrm flipH="1">
              <a:off x="910466" y="184744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F29112B-BCC6-4937-9E73-7E5989B9DE10}"/>
                </a:ext>
              </a:extLst>
            </p:cNvPr>
            <p:cNvCxnSpPr>
              <a:cxnSpLocks/>
            </p:cNvCxnSpPr>
            <p:nvPr/>
          </p:nvCxnSpPr>
          <p:spPr>
            <a:xfrm flipH="1">
              <a:off x="910466" y="175898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B55685-63CB-4B4E-A32F-C657F296129F}"/>
                </a:ext>
              </a:extLst>
            </p:cNvPr>
            <p:cNvCxnSpPr>
              <a:cxnSpLocks/>
            </p:cNvCxnSpPr>
            <p:nvPr/>
          </p:nvCxnSpPr>
          <p:spPr>
            <a:xfrm flipH="1">
              <a:off x="910466" y="167051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9E7D53-0398-4912-91F8-AD476954D9F9}"/>
                </a:ext>
              </a:extLst>
            </p:cNvPr>
            <p:cNvCxnSpPr>
              <a:cxnSpLocks/>
            </p:cNvCxnSpPr>
            <p:nvPr/>
          </p:nvCxnSpPr>
          <p:spPr>
            <a:xfrm flipH="1">
              <a:off x="910466" y="158204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E5DA40-5FCA-4FA7-B851-11B42A8B6C26}"/>
                </a:ext>
              </a:extLst>
            </p:cNvPr>
            <p:cNvCxnSpPr>
              <a:cxnSpLocks/>
            </p:cNvCxnSpPr>
            <p:nvPr/>
          </p:nvCxnSpPr>
          <p:spPr>
            <a:xfrm flipH="1">
              <a:off x="910466" y="149358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0A2B4CE-07FD-48C5-A47F-B9E816D6FA4B}"/>
                </a:ext>
              </a:extLst>
            </p:cNvPr>
            <p:cNvCxnSpPr>
              <a:cxnSpLocks/>
            </p:cNvCxnSpPr>
            <p:nvPr/>
          </p:nvCxnSpPr>
          <p:spPr>
            <a:xfrm flipH="1">
              <a:off x="910466" y="140511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F9B9542-AE1A-46DD-A2B6-AEAC1266E469}"/>
                </a:ext>
              </a:extLst>
            </p:cNvPr>
            <p:cNvCxnSpPr>
              <a:cxnSpLocks/>
            </p:cNvCxnSpPr>
            <p:nvPr/>
          </p:nvCxnSpPr>
          <p:spPr>
            <a:xfrm flipH="1">
              <a:off x="910466" y="131665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3CEACFB-84F7-4DA6-99EA-40D4326D5101}"/>
                </a:ext>
              </a:extLst>
            </p:cNvPr>
            <p:cNvCxnSpPr>
              <a:cxnSpLocks/>
            </p:cNvCxnSpPr>
            <p:nvPr/>
          </p:nvCxnSpPr>
          <p:spPr>
            <a:xfrm flipH="1">
              <a:off x="910466" y="122818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EECB28F-6BDA-4006-8047-25D11AE719BE}"/>
                </a:ext>
              </a:extLst>
            </p:cNvPr>
            <p:cNvCxnSpPr>
              <a:cxnSpLocks/>
            </p:cNvCxnSpPr>
            <p:nvPr/>
          </p:nvCxnSpPr>
          <p:spPr>
            <a:xfrm flipH="1">
              <a:off x="910466" y="113971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0F26A24-B939-4785-934E-3C6B297156CE}"/>
                </a:ext>
              </a:extLst>
            </p:cNvPr>
            <p:cNvCxnSpPr>
              <a:cxnSpLocks/>
            </p:cNvCxnSpPr>
            <p:nvPr/>
          </p:nvCxnSpPr>
          <p:spPr>
            <a:xfrm flipH="1">
              <a:off x="910466" y="105125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3F5D7E0-8F99-442D-8733-62B36FDEA508}"/>
                </a:ext>
              </a:extLst>
            </p:cNvPr>
            <p:cNvCxnSpPr>
              <a:cxnSpLocks/>
            </p:cNvCxnSpPr>
            <p:nvPr/>
          </p:nvCxnSpPr>
          <p:spPr>
            <a:xfrm flipH="1">
              <a:off x="910466" y="96278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07763B0-31B0-45E3-9E59-EDFAC1824750}"/>
                </a:ext>
              </a:extLst>
            </p:cNvPr>
            <p:cNvCxnSpPr>
              <a:cxnSpLocks/>
            </p:cNvCxnSpPr>
            <p:nvPr/>
          </p:nvCxnSpPr>
          <p:spPr>
            <a:xfrm flipH="1">
              <a:off x="910466" y="87432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FF29CFB-5320-4116-BE20-5458751B840B}"/>
                </a:ext>
              </a:extLst>
            </p:cNvPr>
            <p:cNvCxnSpPr>
              <a:cxnSpLocks/>
            </p:cNvCxnSpPr>
            <p:nvPr/>
          </p:nvCxnSpPr>
          <p:spPr>
            <a:xfrm flipH="1">
              <a:off x="910466" y="78585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EBD2AB-4833-4797-B9C6-8DC3918AF853}"/>
                </a:ext>
              </a:extLst>
            </p:cNvPr>
            <p:cNvCxnSpPr>
              <a:cxnSpLocks/>
            </p:cNvCxnSpPr>
            <p:nvPr/>
          </p:nvCxnSpPr>
          <p:spPr>
            <a:xfrm rot="16200000" flipH="1">
              <a:off x="225618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43AB4E1-E426-4D82-9D52-98DA8BBD3BF6}"/>
                </a:ext>
              </a:extLst>
            </p:cNvPr>
            <p:cNvCxnSpPr>
              <a:cxnSpLocks/>
            </p:cNvCxnSpPr>
            <p:nvPr/>
          </p:nvCxnSpPr>
          <p:spPr>
            <a:xfrm rot="16200000" flipH="1">
              <a:off x="2167058"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988DF1B-C45B-46B2-BBEC-0EA2146FC892}"/>
                </a:ext>
              </a:extLst>
            </p:cNvPr>
            <p:cNvCxnSpPr>
              <a:cxnSpLocks/>
            </p:cNvCxnSpPr>
            <p:nvPr/>
          </p:nvCxnSpPr>
          <p:spPr>
            <a:xfrm rot="16200000" flipH="1">
              <a:off x="2077935"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B95BF18-068E-4D81-92F4-A687EA9ED25F}"/>
                </a:ext>
              </a:extLst>
            </p:cNvPr>
            <p:cNvCxnSpPr>
              <a:cxnSpLocks/>
            </p:cNvCxnSpPr>
            <p:nvPr/>
          </p:nvCxnSpPr>
          <p:spPr>
            <a:xfrm rot="16200000" flipH="1">
              <a:off x="198881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73F9A2-7D8C-4E7C-85FC-4E30A545C8B6}"/>
                </a:ext>
              </a:extLst>
            </p:cNvPr>
            <p:cNvCxnSpPr>
              <a:cxnSpLocks/>
            </p:cNvCxnSpPr>
            <p:nvPr/>
          </p:nvCxnSpPr>
          <p:spPr>
            <a:xfrm rot="16200000" flipH="1">
              <a:off x="189969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D31B87A-258C-4E49-A077-1D141D3C05D0}"/>
                </a:ext>
              </a:extLst>
            </p:cNvPr>
            <p:cNvCxnSpPr>
              <a:cxnSpLocks/>
            </p:cNvCxnSpPr>
            <p:nvPr/>
          </p:nvCxnSpPr>
          <p:spPr>
            <a:xfrm rot="16200000" flipH="1">
              <a:off x="1810567"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72E201-25EF-4F13-B8A4-A0F5137BF537}"/>
                </a:ext>
              </a:extLst>
            </p:cNvPr>
            <p:cNvCxnSpPr>
              <a:cxnSpLocks/>
            </p:cNvCxnSpPr>
            <p:nvPr/>
          </p:nvCxnSpPr>
          <p:spPr>
            <a:xfrm rot="16200000" flipH="1">
              <a:off x="1721444"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4CA7B03-EDFB-42F7-B51D-E6C0D9D62269}"/>
                </a:ext>
              </a:extLst>
            </p:cNvPr>
            <p:cNvCxnSpPr>
              <a:cxnSpLocks/>
            </p:cNvCxnSpPr>
            <p:nvPr/>
          </p:nvCxnSpPr>
          <p:spPr>
            <a:xfrm rot="16200000" flipH="1">
              <a:off x="163232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5674B65-A367-4B6F-9A1F-1A59BFB6E40B}"/>
                </a:ext>
              </a:extLst>
            </p:cNvPr>
            <p:cNvCxnSpPr>
              <a:cxnSpLocks/>
            </p:cNvCxnSpPr>
            <p:nvPr/>
          </p:nvCxnSpPr>
          <p:spPr>
            <a:xfrm rot="16200000" flipH="1">
              <a:off x="1543198"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45DF2F7-6BB3-4501-9780-E41C88C935C7}"/>
                </a:ext>
              </a:extLst>
            </p:cNvPr>
            <p:cNvCxnSpPr>
              <a:cxnSpLocks/>
            </p:cNvCxnSpPr>
            <p:nvPr/>
          </p:nvCxnSpPr>
          <p:spPr>
            <a:xfrm rot="16200000" flipH="1">
              <a:off x="1454076"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887E4CC-4BAC-4C0E-80AF-3D90806A7668}"/>
                </a:ext>
              </a:extLst>
            </p:cNvPr>
            <p:cNvCxnSpPr>
              <a:cxnSpLocks/>
            </p:cNvCxnSpPr>
            <p:nvPr/>
          </p:nvCxnSpPr>
          <p:spPr>
            <a:xfrm rot="16200000" flipH="1">
              <a:off x="136495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712AC6A-051F-4012-AF51-1FE47C974342}"/>
                </a:ext>
              </a:extLst>
            </p:cNvPr>
            <p:cNvCxnSpPr>
              <a:cxnSpLocks/>
            </p:cNvCxnSpPr>
            <p:nvPr/>
          </p:nvCxnSpPr>
          <p:spPr>
            <a:xfrm rot="16200000" flipH="1">
              <a:off x="127583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BE79644-D91E-46C6-8A7E-A17DA997ACC9}"/>
                </a:ext>
              </a:extLst>
            </p:cNvPr>
            <p:cNvCxnSpPr>
              <a:cxnSpLocks/>
            </p:cNvCxnSpPr>
            <p:nvPr/>
          </p:nvCxnSpPr>
          <p:spPr>
            <a:xfrm rot="16200000" flipH="1">
              <a:off x="1186707"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60BAC7-48D4-4A7D-A3C1-6D85F26A3A43}"/>
                </a:ext>
              </a:extLst>
            </p:cNvPr>
            <p:cNvCxnSpPr>
              <a:cxnSpLocks/>
            </p:cNvCxnSpPr>
            <p:nvPr/>
          </p:nvCxnSpPr>
          <p:spPr>
            <a:xfrm rot="16200000" flipH="1">
              <a:off x="1097584"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729576E-2A4C-44AF-85B7-E91BDAF1C09D}"/>
                </a:ext>
              </a:extLst>
            </p:cNvPr>
            <p:cNvCxnSpPr>
              <a:cxnSpLocks/>
            </p:cNvCxnSpPr>
            <p:nvPr/>
          </p:nvCxnSpPr>
          <p:spPr>
            <a:xfrm rot="16200000" flipH="1">
              <a:off x="100846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89302B4-9105-4223-92B5-A725110FF019}"/>
                </a:ext>
              </a:extLst>
            </p:cNvPr>
            <p:cNvCxnSpPr>
              <a:cxnSpLocks/>
            </p:cNvCxnSpPr>
            <p:nvPr/>
          </p:nvCxnSpPr>
          <p:spPr>
            <a:xfrm rot="16200000" flipH="1">
              <a:off x="919339"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7E1BA15-B54B-4930-B242-42767CA84018}"/>
                </a:ext>
              </a:extLst>
            </p:cNvPr>
            <p:cNvCxnSpPr>
              <a:cxnSpLocks/>
            </p:cNvCxnSpPr>
            <p:nvPr/>
          </p:nvCxnSpPr>
          <p:spPr>
            <a:xfrm rot="16200000" flipH="1">
              <a:off x="830216"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1F2C085-6E52-4ACA-9DB1-F80D63BC6BBF}"/>
                </a:ext>
              </a:extLst>
            </p:cNvPr>
            <p:cNvCxnSpPr>
              <a:cxnSpLocks/>
            </p:cNvCxnSpPr>
            <p:nvPr/>
          </p:nvCxnSpPr>
          <p:spPr>
            <a:xfrm rot="16200000" flipH="1">
              <a:off x="74109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06BABEE-8B01-49B8-92E1-9E709A7D9535}"/>
                </a:ext>
              </a:extLst>
            </p:cNvPr>
            <p:cNvCxnSpPr>
              <a:cxnSpLocks/>
            </p:cNvCxnSpPr>
            <p:nvPr/>
          </p:nvCxnSpPr>
          <p:spPr>
            <a:xfrm rot="16200000" flipH="1">
              <a:off x="65197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DDAFFA2-CAFA-4D63-9631-044066736A6F}"/>
                </a:ext>
              </a:extLst>
            </p:cNvPr>
            <p:cNvCxnSpPr>
              <a:cxnSpLocks/>
            </p:cNvCxnSpPr>
            <p:nvPr/>
          </p:nvCxnSpPr>
          <p:spPr>
            <a:xfrm rot="16200000" flipH="1">
              <a:off x="562847"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5FB3D42-470A-4416-A9C9-413F016E89A2}"/>
                </a:ext>
              </a:extLst>
            </p:cNvPr>
            <p:cNvCxnSpPr>
              <a:cxnSpLocks/>
            </p:cNvCxnSpPr>
            <p:nvPr/>
          </p:nvCxnSpPr>
          <p:spPr>
            <a:xfrm rot="16200000" flipH="1">
              <a:off x="473724"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701CEE0-5BBF-4EE1-8513-8E1E028827BE}"/>
                </a:ext>
              </a:extLst>
            </p:cNvPr>
            <p:cNvCxnSpPr>
              <a:cxnSpLocks/>
            </p:cNvCxnSpPr>
            <p:nvPr/>
          </p:nvCxnSpPr>
          <p:spPr>
            <a:xfrm rot="16200000" flipH="1">
              <a:off x="384602"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DF1F3B-9653-45EE-9A4B-F66984BF997D}"/>
                </a:ext>
              </a:extLst>
            </p:cNvPr>
            <p:cNvCxnSpPr>
              <a:cxnSpLocks/>
            </p:cNvCxnSpPr>
            <p:nvPr/>
          </p:nvCxnSpPr>
          <p:spPr>
            <a:xfrm rot="16200000" flipH="1">
              <a:off x="295479"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56A7597-13FF-401D-8066-6A46F0D7D8F8}"/>
                </a:ext>
              </a:extLst>
            </p:cNvPr>
            <p:cNvCxnSpPr>
              <a:cxnSpLocks/>
            </p:cNvCxnSpPr>
            <p:nvPr/>
          </p:nvCxnSpPr>
          <p:spPr>
            <a:xfrm rot="16200000" flipH="1">
              <a:off x="206356"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BD822C9-1768-42CD-B956-EBE7547620DA}"/>
                </a:ext>
              </a:extLst>
            </p:cNvPr>
            <p:cNvCxnSpPr>
              <a:cxnSpLocks/>
            </p:cNvCxnSpPr>
            <p:nvPr/>
          </p:nvCxnSpPr>
          <p:spPr>
            <a:xfrm rot="16200000" flipH="1">
              <a:off x="11723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6C04BE4-651C-43CD-B9F9-AF601A388665}"/>
                </a:ext>
              </a:extLst>
            </p:cNvPr>
            <p:cNvCxnSpPr>
              <a:cxnSpLocks/>
            </p:cNvCxnSpPr>
            <p:nvPr/>
          </p:nvCxnSpPr>
          <p:spPr>
            <a:xfrm rot="16200000" flipH="1">
              <a:off x="2811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35433A5-189A-4984-8987-31CECE3F3BB7}"/>
                </a:ext>
              </a:extLst>
            </p:cNvPr>
            <p:cNvCxnSpPr>
              <a:cxnSpLocks/>
            </p:cNvCxnSpPr>
            <p:nvPr/>
          </p:nvCxnSpPr>
          <p:spPr>
            <a:xfrm rot="16200000" flipH="1">
              <a:off x="-6101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D2F46B2-A60B-4B7A-B79B-6E47F4867D51}"/>
                </a:ext>
              </a:extLst>
            </p:cNvPr>
            <p:cNvCxnSpPr>
              <a:cxnSpLocks/>
            </p:cNvCxnSpPr>
            <p:nvPr/>
          </p:nvCxnSpPr>
          <p:spPr>
            <a:xfrm rot="16200000" flipH="1">
              <a:off x="-150135"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7C6664E-D3A7-450B-A72A-FC2650C0F501}"/>
                </a:ext>
              </a:extLst>
            </p:cNvPr>
            <p:cNvCxnSpPr>
              <a:cxnSpLocks/>
            </p:cNvCxnSpPr>
            <p:nvPr/>
          </p:nvCxnSpPr>
          <p:spPr>
            <a:xfrm rot="16200000" flipH="1">
              <a:off x="-239258"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C6097DE-8DED-41C2-9BB5-AE215C21D18F}"/>
                </a:ext>
              </a:extLst>
            </p:cNvPr>
            <p:cNvCxnSpPr>
              <a:cxnSpLocks/>
            </p:cNvCxnSpPr>
            <p:nvPr/>
          </p:nvCxnSpPr>
          <p:spPr>
            <a:xfrm rot="16200000" flipH="1">
              <a:off x="-32838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B86FC3A0-560E-40A1-94C6-89F8E75C6D95}"/>
                </a:ext>
              </a:extLst>
            </p:cNvPr>
            <p:cNvSpPr/>
            <p:nvPr/>
          </p:nvSpPr>
          <p:spPr>
            <a:xfrm>
              <a:off x="1334754" y="306651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0" name="Oval 99">
              <a:extLst>
                <a:ext uri="{FF2B5EF4-FFF2-40B4-BE49-F238E27FC236}">
                  <a16:creationId xmlns:a16="http://schemas.microsoft.com/office/drawing/2014/main" id="{9E79A422-316A-428B-8FC6-70684B0DFEA2}"/>
                </a:ext>
              </a:extLst>
            </p:cNvPr>
            <p:cNvSpPr/>
            <p:nvPr/>
          </p:nvSpPr>
          <p:spPr>
            <a:xfrm>
              <a:off x="1778859" y="25323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1" name="Oval 100">
              <a:extLst>
                <a:ext uri="{FF2B5EF4-FFF2-40B4-BE49-F238E27FC236}">
                  <a16:creationId xmlns:a16="http://schemas.microsoft.com/office/drawing/2014/main" id="{ACADDB05-8EEB-49B7-A815-C1FD3B8F0D67}"/>
                </a:ext>
              </a:extLst>
            </p:cNvPr>
            <p:cNvSpPr/>
            <p:nvPr/>
          </p:nvSpPr>
          <p:spPr>
            <a:xfrm>
              <a:off x="2230349" y="20993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2" name="Oval 101">
              <a:extLst>
                <a:ext uri="{FF2B5EF4-FFF2-40B4-BE49-F238E27FC236}">
                  <a16:creationId xmlns:a16="http://schemas.microsoft.com/office/drawing/2014/main" id="{4A44871D-6F5C-4C1D-85B9-3F95DAA596AA}"/>
                </a:ext>
              </a:extLst>
            </p:cNvPr>
            <p:cNvSpPr/>
            <p:nvPr/>
          </p:nvSpPr>
          <p:spPr>
            <a:xfrm>
              <a:off x="2649877" y="18386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4" name="Oval 103">
              <a:extLst>
                <a:ext uri="{FF2B5EF4-FFF2-40B4-BE49-F238E27FC236}">
                  <a16:creationId xmlns:a16="http://schemas.microsoft.com/office/drawing/2014/main" id="{33E043E8-06E2-4AA3-B262-1BF92C0F6762}"/>
                </a:ext>
              </a:extLst>
            </p:cNvPr>
            <p:cNvSpPr/>
            <p:nvPr/>
          </p:nvSpPr>
          <p:spPr>
            <a:xfrm>
              <a:off x="3109754" y="147508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5" name="Oval 104">
              <a:extLst>
                <a:ext uri="{FF2B5EF4-FFF2-40B4-BE49-F238E27FC236}">
                  <a16:creationId xmlns:a16="http://schemas.microsoft.com/office/drawing/2014/main" id="{D1E8153C-57F4-4F50-935E-7EE8AB6A36C7}"/>
                </a:ext>
              </a:extLst>
            </p:cNvPr>
            <p:cNvSpPr/>
            <p:nvPr/>
          </p:nvSpPr>
          <p:spPr>
            <a:xfrm>
              <a:off x="3563128" y="96145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6" name="Oval 105">
              <a:extLst>
                <a:ext uri="{FF2B5EF4-FFF2-40B4-BE49-F238E27FC236}">
                  <a16:creationId xmlns:a16="http://schemas.microsoft.com/office/drawing/2014/main" id="{18FF3734-119D-4B18-8B74-5364BBEC4FAB}"/>
                </a:ext>
              </a:extLst>
            </p:cNvPr>
            <p:cNvSpPr/>
            <p:nvPr/>
          </p:nvSpPr>
          <p:spPr>
            <a:xfrm>
              <a:off x="887445" y="341658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107" name="Straight Connector 106">
              <a:extLst>
                <a:ext uri="{FF2B5EF4-FFF2-40B4-BE49-F238E27FC236}">
                  <a16:creationId xmlns:a16="http://schemas.microsoft.com/office/drawing/2014/main" id="{9099378D-A95D-420F-8483-5B7B9865650F}"/>
                </a:ext>
              </a:extLst>
            </p:cNvPr>
            <p:cNvCxnSpPr>
              <a:cxnSpLocks/>
            </p:cNvCxnSpPr>
            <p:nvPr/>
          </p:nvCxnSpPr>
          <p:spPr>
            <a:xfrm flipV="1">
              <a:off x="908804" y="3085984"/>
              <a:ext cx="450056" cy="354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2A97F25-1102-400F-9C53-09E664656FBB}"/>
                </a:ext>
              </a:extLst>
            </p:cNvPr>
            <p:cNvCxnSpPr>
              <a:cxnSpLocks/>
            </p:cNvCxnSpPr>
            <p:nvPr/>
          </p:nvCxnSpPr>
          <p:spPr>
            <a:xfrm flipV="1">
              <a:off x="1356479" y="2544474"/>
              <a:ext cx="427240" cy="546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088EECD-6931-41F9-9905-2BD55B0411D9}"/>
                </a:ext>
              </a:extLst>
            </p:cNvPr>
            <p:cNvCxnSpPr>
              <a:cxnSpLocks/>
              <a:endCxn id="101" idx="0"/>
            </p:cNvCxnSpPr>
            <p:nvPr/>
          </p:nvCxnSpPr>
          <p:spPr>
            <a:xfrm flipV="1">
              <a:off x="1789084" y="2099315"/>
              <a:ext cx="464125" cy="4526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14936BC-1C66-4C66-9DF4-FB23923801DD}"/>
                </a:ext>
              </a:extLst>
            </p:cNvPr>
            <p:cNvCxnSpPr>
              <a:cxnSpLocks/>
              <a:stCxn id="101" idx="7"/>
            </p:cNvCxnSpPr>
            <p:nvPr/>
          </p:nvCxnSpPr>
          <p:spPr>
            <a:xfrm flipV="1">
              <a:off x="2269373" y="1871559"/>
              <a:ext cx="404321" cy="2344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0C076CA-003C-4874-8E6F-FDC5BCEABB11}"/>
                </a:ext>
              </a:extLst>
            </p:cNvPr>
            <p:cNvCxnSpPr>
              <a:cxnSpLocks/>
            </p:cNvCxnSpPr>
            <p:nvPr/>
          </p:nvCxnSpPr>
          <p:spPr>
            <a:xfrm flipV="1">
              <a:off x="2672076" y="1503788"/>
              <a:ext cx="445294" cy="352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E59D402-42CB-42A6-B751-8FCEDF77147C}"/>
                </a:ext>
              </a:extLst>
            </p:cNvPr>
            <p:cNvCxnSpPr>
              <a:cxnSpLocks/>
            </p:cNvCxnSpPr>
            <p:nvPr/>
          </p:nvCxnSpPr>
          <p:spPr>
            <a:xfrm flipV="1">
              <a:off x="3120230" y="986013"/>
              <a:ext cx="442898" cy="489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781863" y="1270811"/>
            <a:ext cx="4235455" cy="369332"/>
          </a:xfrm>
          <a:prstGeom prst="rect">
            <a:avLst/>
          </a:prstGeom>
        </p:spPr>
        <p:txBody>
          <a:bodyPr wrap="none">
            <a:spAutoFit/>
          </a:bodyPr>
          <a:lstStyle/>
          <a:p>
            <a:r>
              <a:rPr lang="en-GB" u="sng" dirty="0"/>
              <a:t>How Far a Family Cycled over an Hour</a:t>
            </a:r>
          </a:p>
        </p:txBody>
      </p:sp>
      <p:sp>
        <p:nvSpPr>
          <p:cNvPr id="113" name="Rectangle 112"/>
          <p:cNvSpPr/>
          <p:nvPr/>
        </p:nvSpPr>
        <p:spPr>
          <a:xfrm>
            <a:off x="2969888" y="5700936"/>
            <a:ext cx="1871025" cy="369332"/>
          </a:xfrm>
          <a:prstGeom prst="rect">
            <a:avLst/>
          </a:prstGeom>
        </p:spPr>
        <p:txBody>
          <a:bodyPr wrap="none">
            <a:spAutoFit/>
          </a:bodyPr>
          <a:lstStyle/>
          <a:p>
            <a:r>
              <a:rPr lang="en-GB" b="1" dirty="0"/>
              <a:t>Time in minutes</a:t>
            </a:r>
          </a:p>
        </p:txBody>
      </p:sp>
      <p:sp>
        <p:nvSpPr>
          <p:cNvPr id="114" name="Rectangle 113"/>
          <p:cNvSpPr/>
          <p:nvPr/>
        </p:nvSpPr>
        <p:spPr>
          <a:xfrm rot="16200000">
            <a:off x="-130650" y="3464008"/>
            <a:ext cx="2141933" cy="369332"/>
          </a:xfrm>
          <a:prstGeom prst="rect">
            <a:avLst/>
          </a:prstGeom>
        </p:spPr>
        <p:txBody>
          <a:bodyPr wrap="none">
            <a:spAutoFit/>
          </a:bodyPr>
          <a:lstStyle/>
          <a:p>
            <a:r>
              <a:rPr lang="en-GB" b="1" dirty="0"/>
              <a:t>Distance in metres</a:t>
            </a:r>
          </a:p>
        </p:txBody>
      </p:sp>
      <p:sp>
        <p:nvSpPr>
          <p:cNvPr id="4" name="Rectangle 3"/>
          <p:cNvSpPr/>
          <p:nvPr/>
        </p:nvSpPr>
        <p:spPr>
          <a:xfrm>
            <a:off x="6171518" y="2000139"/>
            <a:ext cx="2082654" cy="131644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solidFill>
                  <a:schemeClr val="tx1"/>
                </a:solidFill>
              </a:rPr>
              <a:t>What information is missing from this graph?</a:t>
            </a:r>
          </a:p>
        </p:txBody>
      </p:sp>
      <p:sp>
        <p:nvSpPr>
          <p:cNvPr id="8" name="TextBox 7"/>
          <p:cNvSpPr txBox="1"/>
          <p:nvPr/>
        </p:nvSpPr>
        <p:spPr>
          <a:xfrm>
            <a:off x="6596127" y="3423170"/>
            <a:ext cx="1233435"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Title</a:t>
            </a:r>
          </a:p>
        </p:txBody>
      </p:sp>
      <p:sp>
        <p:nvSpPr>
          <p:cNvPr id="115" name="TextBox 114"/>
          <p:cNvSpPr txBox="1"/>
          <p:nvPr/>
        </p:nvSpPr>
        <p:spPr>
          <a:xfrm>
            <a:off x="6596127" y="4052921"/>
            <a:ext cx="1233435"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Label</a:t>
            </a:r>
          </a:p>
        </p:txBody>
      </p:sp>
      <p:sp>
        <p:nvSpPr>
          <p:cNvPr id="116" name="TextBox 115"/>
          <p:cNvSpPr txBox="1"/>
          <p:nvPr/>
        </p:nvSpPr>
        <p:spPr>
          <a:xfrm>
            <a:off x="6596127" y="4682672"/>
            <a:ext cx="1233435"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Label</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wipe(down)">
                                      <p:cBhvr>
                                        <p:cTn id="12" dur="500"/>
                                        <p:tgtEl>
                                          <p:spTgt spid="1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500"/>
                                        <p:tgtEl>
                                          <p:spTgt spid="1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wipe(down)">
                                      <p:cBhvr>
                                        <p:cTn id="25" dur="500"/>
                                        <p:tgtEl>
                                          <p:spTgt spid="1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500"/>
                                        <p:tgtEl>
                                          <p:spTgt spid="1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wipe(down)">
                                      <p:cBhvr>
                                        <p:cTn id="38" dur="500"/>
                                        <p:tgtEl>
                                          <p:spTgt spid="1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8" grpId="0" animBg="1"/>
      <p:bldP spid="117" grpId="0" animBg="1"/>
      <p:bldP spid="3" grpId="0"/>
      <p:bldP spid="113" grpId="0"/>
      <p:bldP spid="114" grpId="0"/>
      <p:bldP spid="8" grpId="0" animBg="1"/>
      <p:bldP spid="115" grpId="0" animBg="1"/>
      <p:bldP spid="1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309553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264996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Introducing Line Graphs</a:t>
            </a:r>
            <a:endParaRPr lang="en-GB" sz="1600" b="1" dirty="0">
              <a:solidFill>
                <a:schemeClr val="bg1"/>
              </a:solidFill>
            </a:endParaRPr>
          </a:p>
        </p:txBody>
      </p:sp>
      <p:cxnSp>
        <p:nvCxnSpPr>
          <p:cNvPr id="103" name="Straight Connector 102"/>
          <p:cNvCxnSpPr/>
          <p:nvPr/>
        </p:nvCxnSpPr>
        <p:spPr>
          <a:xfrm>
            <a:off x="3101576"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EFD5A4-E5A7-48DD-8EB6-752F2947A3B2}"/>
              </a:ext>
            </a:extLst>
          </p:cNvPr>
          <p:cNvGrpSpPr/>
          <p:nvPr/>
        </p:nvGrpSpPr>
        <p:grpSpPr>
          <a:xfrm>
            <a:off x="1078083" y="1590267"/>
            <a:ext cx="5026358" cy="4147750"/>
            <a:chOff x="364751" y="642235"/>
            <a:chExt cx="3316629" cy="3108267"/>
          </a:xfrm>
        </p:grpSpPr>
        <p:sp>
          <p:nvSpPr>
            <p:cNvPr id="10" name="Rectangle 9">
              <a:extLst>
                <a:ext uri="{FF2B5EF4-FFF2-40B4-BE49-F238E27FC236}">
                  <a16:creationId xmlns:a16="http://schemas.microsoft.com/office/drawing/2014/main" id="{1376645A-7C93-411D-8AC1-96A9D527E419}"/>
                </a:ext>
              </a:extLst>
            </p:cNvPr>
            <p:cNvSpPr/>
            <p:nvPr/>
          </p:nvSpPr>
          <p:spPr>
            <a:xfrm>
              <a:off x="395697" y="642235"/>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3000</a:t>
              </a:r>
              <a:endParaRPr lang="en-GB" sz="1600" dirty="0">
                <a:effectLst/>
                <a:ea typeface="Times New Roman" panose="02020603050405020304" pitchFamily="18" charset="0"/>
              </a:endParaRPr>
            </a:p>
          </p:txBody>
        </p:sp>
        <p:sp>
          <p:nvSpPr>
            <p:cNvPr id="11" name="Rectangle 10">
              <a:extLst>
                <a:ext uri="{FF2B5EF4-FFF2-40B4-BE49-F238E27FC236}">
                  <a16:creationId xmlns:a16="http://schemas.microsoft.com/office/drawing/2014/main" id="{5FFB1012-30C8-4C0C-AFAC-3866A294099B}"/>
                </a:ext>
              </a:extLst>
            </p:cNvPr>
            <p:cNvSpPr/>
            <p:nvPr/>
          </p:nvSpPr>
          <p:spPr>
            <a:xfrm>
              <a:off x="364751" y="1059099"/>
              <a:ext cx="4222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2500</a:t>
              </a:r>
              <a:endParaRPr lang="en-GB" sz="1600" dirty="0">
                <a:effectLst/>
                <a:ea typeface="Times New Roman" panose="02020603050405020304" pitchFamily="18" charset="0"/>
              </a:endParaRPr>
            </a:p>
          </p:txBody>
        </p:sp>
        <p:sp>
          <p:nvSpPr>
            <p:cNvPr id="12" name="Rectangle 11">
              <a:extLst>
                <a:ext uri="{FF2B5EF4-FFF2-40B4-BE49-F238E27FC236}">
                  <a16:creationId xmlns:a16="http://schemas.microsoft.com/office/drawing/2014/main" id="{D08E1C50-2CFF-432C-895A-E8E2D7F809AC}"/>
                </a:ext>
              </a:extLst>
            </p:cNvPr>
            <p:cNvSpPr/>
            <p:nvPr/>
          </p:nvSpPr>
          <p:spPr>
            <a:xfrm>
              <a:off x="390162" y="1513682"/>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2000</a:t>
              </a:r>
              <a:endParaRPr lang="en-GB" sz="1600" dirty="0">
                <a:effectLst/>
                <a:ea typeface="Times New Roman" panose="02020603050405020304" pitchFamily="18" charset="0"/>
              </a:endParaRPr>
            </a:p>
          </p:txBody>
        </p:sp>
        <p:sp>
          <p:nvSpPr>
            <p:cNvPr id="13" name="Rectangle 12">
              <a:extLst>
                <a:ext uri="{FF2B5EF4-FFF2-40B4-BE49-F238E27FC236}">
                  <a16:creationId xmlns:a16="http://schemas.microsoft.com/office/drawing/2014/main" id="{245CB47B-1E6A-46F6-9723-B215A78F2391}"/>
                </a:ext>
              </a:extLst>
            </p:cNvPr>
            <p:cNvSpPr/>
            <p:nvPr/>
          </p:nvSpPr>
          <p:spPr>
            <a:xfrm>
              <a:off x="390162" y="1961981"/>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1500</a:t>
              </a:r>
              <a:endParaRPr lang="en-GB" sz="1600" dirty="0">
                <a:effectLst/>
                <a:ea typeface="Times New Roman" panose="02020603050405020304" pitchFamily="18" charset="0"/>
              </a:endParaRPr>
            </a:p>
          </p:txBody>
        </p:sp>
        <p:sp>
          <p:nvSpPr>
            <p:cNvPr id="14" name="Rectangle 13">
              <a:extLst>
                <a:ext uri="{FF2B5EF4-FFF2-40B4-BE49-F238E27FC236}">
                  <a16:creationId xmlns:a16="http://schemas.microsoft.com/office/drawing/2014/main" id="{D574743C-6500-47D0-BF07-4B01BE9B7DA3}"/>
                </a:ext>
              </a:extLst>
            </p:cNvPr>
            <p:cNvSpPr/>
            <p:nvPr/>
          </p:nvSpPr>
          <p:spPr>
            <a:xfrm>
              <a:off x="390162" y="2403990"/>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1000</a:t>
              </a:r>
              <a:endParaRPr lang="en-GB" sz="1600" dirty="0">
                <a:effectLst/>
                <a:ea typeface="Times New Roman" panose="02020603050405020304" pitchFamily="18" charset="0"/>
              </a:endParaRPr>
            </a:p>
          </p:txBody>
        </p:sp>
        <p:sp>
          <p:nvSpPr>
            <p:cNvPr id="15" name="Rectangle 14">
              <a:extLst>
                <a:ext uri="{FF2B5EF4-FFF2-40B4-BE49-F238E27FC236}">
                  <a16:creationId xmlns:a16="http://schemas.microsoft.com/office/drawing/2014/main" id="{DEB80CFD-76AD-494F-BBB5-A293DA8A9D03}"/>
                </a:ext>
              </a:extLst>
            </p:cNvPr>
            <p:cNvSpPr/>
            <p:nvPr/>
          </p:nvSpPr>
          <p:spPr>
            <a:xfrm>
              <a:off x="390162" y="2846000"/>
              <a:ext cx="396884" cy="292603"/>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500</a:t>
              </a:r>
              <a:endParaRPr lang="en-GB" sz="1600" dirty="0">
                <a:effectLst/>
                <a:ea typeface="Times New Roman" panose="02020603050405020304" pitchFamily="18" charset="0"/>
              </a:endParaRPr>
            </a:p>
          </p:txBody>
        </p:sp>
        <p:cxnSp>
          <p:nvCxnSpPr>
            <p:cNvPr id="16" name="Straight Connector 15">
              <a:extLst>
                <a:ext uri="{FF2B5EF4-FFF2-40B4-BE49-F238E27FC236}">
                  <a16:creationId xmlns:a16="http://schemas.microsoft.com/office/drawing/2014/main" id="{8D28E1F0-3115-498A-9E6F-E19A94C18B7A}"/>
                </a:ext>
              </a:extLst>
            </p:cNvPr>
            <p:cNvCxnSpPr>
              <a:cxnSpLocks/>
            </p:cNvCxnSpPr>
            <p:nvPr/>
          </p:nvCxnSpPr>
          <p:spPr>
            <a:xfrm flipH="1">
              <a:off x="823131" y="2997495"/>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4FB019-6BCA-4A5F-BA79-7C1806D4184F}"/>
                </a:ext>
              </a:extLst>
            </p:cNvPr>
            <p:cNvCxnSpPr>
              <a:cxnSpLocks/>
            </p:cNvCxnSpPr>
            <p:nvPr/>
          </p:nvCxnSpPr>
          <p:spPr>
            <a:xfrm flipH="1">
              <a:off x="823131" y="255516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06D13A-2BD1-4D3E-BB2B-026830DA9E6C}"/>
                </a:ext>
              </a:extLst>
            </p:cNvPr>
            <p:cNvCxnSpPr>
              <a:cxnSpLocks/>
            </p:cNvCxnSpPr>
            <p:nvPr/>
          </p:nvCxnSpPr>
          <p:spPr>
            <a:xfrm flipH="1">
              <a:off x="823131" y="2112839"/>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A2014C-1AE9-4B83-AB17-B83D0F1A97AC}"/>
                </a:ext>
              </a:extLst>
            </p:cNvPr>
            <p:cNvCxnSpPr>
              <a:cxnSpLocks/>
            </p:cNvCxnSpPr>
            <p:nvPr/>
          </p:nvCxnSpPr>
          <p:spPr>
            <a:xfrm flipH="1">
              <a:off x="823131" y="1670511"/>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EA396D5-2BCA-4142-8496-6B0B44400A03}"/>
                </a:ext>
              </a:extLst>
            </p:cNvPr>
            <p:cNvCxnSpPr>
              <a:cxnSpLocks/>
            </p:cNvCxnSpPr>
            <p:nvPr/>
          </p:nvCxnSpPr>
          <p:spPr>
            <a:xfrm flipH="1">
              <a:off x="823131" y="1228183"/>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9B9575-9F86-49B2-8026-560E78AFEFD3}"/>
                </a:ext>
              </a:extLst>
            </p:cNvPr>
            <p:cNvCxnSpPr>
              <a:cxnSpLocks/>
            </p:cNvCxnSpPr>
            <p:nvPr/>
          </p:nvCxnSpPr>
          <p:spPr>
            <a:xfrm flipH="1">
              <a:off x="823131" y="785855"/>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D824B5-CD99-4553-9FE1-1DDCF1D9E20D}"/>
                </a:ext>
              </a:extLst>
            </p:cNvPr>
            <p:cNvCxnSpPr>
              <a:cxnSpLocks/>
            </p:cNvCxnSpPr>
            <p:nvPr/>
          </p:nvCxnSpPr>
          <p:spPr>
            <a:xfrm>
              <a:off x="911860" y="785855"/>
              <a:ext cx="0" cy="2827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0377309-030A-4A5A-BA2D-76418BCC3EC1}"/>
                </a:ext>
              </a:extLst>
            </p:cNvPr>
            <p:cNvCxnSpPr>
              <a:cxnSpLocks/>
            </p:cNvCxnSpPr>
            <p:nvPr/>
          </p:nvCxnSpPr>
          <p:spPr>
            <a:xfrm flipH="1">
              <a:off x="699091" y="3439821"/>
              <a:ext cx="28840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2F2B6A2-A707-42DF-BF52-1CA6AF933A8D}"/>
                </a:ext>
              </a:extLst>
            </p:cNvPr>
            <p:cNvSpPr/>
            <p:nvPr/>
          </p:nvSpPr>
          <p:spPr>
            <a:xfrm>
              <a:off x="598386" y="3403287"/>
              <a:ext cx="396884" cy="292603"/>
            </a:xfrm>
            <a:prstGeom prst="rect">
              <a:avLst/>
            </a:prstGeom>
          </p:spPr>
          <p:txBody>
            <a:bodyPr wrap="square" lIns="0" tIns="72000" rIns="0" bIns="72000">
              <a:noAutofit/>
            </a:bodyPr>
            <a:lstStyle/>
            <a:p>
              <a:pPr algn="ctr">
                <a:spcAft>
                  <a:spcPts val="0"/>
                </a:spcAft>
              </a:pPr>
              <a:r>
                <a:rPr lang="en-GB" sz="1600" kern="1200">
                  <a:solidFill>
                    <a:srgbClr val="000000"/>
                  </a:solidFill>
                  <a:effectLst/>
                  <a:ea typeface="Times New Roman" panose="02020603050405020304" pitchFamily="18" charset="0"/>
                  <a:cs typeface="Kalam"/>
                </a:rPr>
                <a:t>0</a:t>
              </a:r>
              <a:endParaRPr lang="en-GB" sz="1600">
                <a:effectLst/>
                <a:ea typeface="Times New Roman" panose="02020603050405020304" pitchFamily="18" charset="0"/>
              </a:endParaRPr>
            </a:p>
          </p:txBody>
        </p:sp>
        <p:sp>
          <p:nvSpPr>
            <p:cNvPr id="25" name="Rectangle 24">
              <a:extLst>
                <a:ext uri="{FF2B5EF4-FFF2-40B4-BE49-F238E27FC236}">
                  <a16:creationId xmlns:a16="http://schemas.microsoft.com/office/drawing/2014/main" id="{9E7E61BD-6B4E-4699-89B7-40968AE59185}"/>
                </a:ext>
              </a:extLst>
            </p:cNvPr>
            <p:cNvSpPr/>
            <p:nvPr/>
          </p:nvSpPr>
          <p:spPr>
            <a:xfrm>
              <a:off x="1263782" y="3457899"/>
              <a:ext cx="182249" cy="292603"/>
            </a:xfrm>
            <a:prstGeom prst="rect">
              <a:avLst/>
            </a:prstGeom>
          </p:spPr>
          <p:txBody>
            <a:bodyPr wrap="square" lIns="0" tIns="72000" rIns="0" bIns="72000">
              <a:noAutofit/>
            </a:bodyPr>
            <a:lstStyle/>
            <a:p>
              <a:pPr algn="ctr">
                <a:spcAft>
                  <a:spcPts val="0"/>
                </a:spcAft>
              </a:pPr>
              <a:r>
                <a:rPr lang="en-GB" sz="1600" dirty="0">
                  <a:effectLst/>
                  <a:ea typeface="Times New Roman" panose="02020603050405020304" pitchFamily="18" charset="0"/>
                </a:rPr>
                <a:t>10</a:t>
              </a:r>
            </a:p>
          </p:txBody>
        </p:sp>
        <p:sp>
          <p:nvSpPr>
            <p:cNvPr id="26" name="Rectangle 25">
              <a:extLst>
                <a:ext uri="{FF2B5EF4-FFF2-40B4-BE49-F238E27FC236}">
                  <a16:creationId xmlns:a16="http://schemas.microsoft.com/office/drawing/2014/main" id="{268B51AC-E3BB-442E-A437-0292A46ED484}"/>
                </a:ext>
              </a:extLst>
            </p:cNvPr>
            <p:cNvSpPr/>
            <p:nvPr/>
          </p:nvSpPr>
          <p:spPr>
            <a:xfrm>
              <a:off x="1713541" y="3457899"/>
              <a:ext cx="174629" cy="292603"/>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20</a:t>
              </a:r>
              <a:endParaRPr lang="en-GB" sz="1600" dirty="0">
                <a:effectLst/>
                <a:ea typeface="Times New Roman" panose="02020603050405020304" pitchFamily="18" charset="0"/>
              </a:endParaRPr>
            </a:p>
          </p:txBody>
        </p:sp>
        <p:sp>
          <p:nvSpPr>
            <p:cNvPr id="27" name="Rectangle 26">
              <a:extLst>
                <a:ext uri="{FF2B5EF4-FFF2-40B4-BE49-F238E27FC236}">
                  <a16:creationId xmlns:a16="http://schemas.microsoft.com/office/drawing/2014/main" id="{4A0D226D-11AF-4F2F-8F7D-35C49D61D616}"/>
                </a:ext>
              </a:extLst>
            </p:cNvPr>
            <p:cNvSpPr/>
            <p:nvPr/>
          </p:nvSpPr>
          <p:spPr>
            <a:xfrm>
              <a:off x="2158233" y="3457341"/>
              <a:ext cx="182884" cy="292603"/>
            </a:xfrm>
            <a:prstGeom prst="rect">
              <a:avLst/>
            </a:prstGeom>
          </p:spPr>
          <p:txBody>
            <a:bodyPr wrap="square" lIns="0" tIns="72000" rIns="0" bIns="72000">
              <a:noAutofit/>
            </a:bodyPr>
            <a:lstStyle/>
            <a:p>
              <a:pPr algn="ctr">
                <a:spcAft>
                  <a:spcPts val="0"/>
                </a:spcAft>
              </a:pPr>
              <a:r>
                <a:rPr lang="en-GB" sz="1600" dirty="0">
                  <a:solidFill>
                    <a:srgbClr val="000000"/>
                  </a:solidFill>
                  <a:ea typeface="Times New Roman" panose="02020603050405020304" pitchFamily="18" charset="0"/>
                  <a:cs typeface="Kalam"/>
                </a:rPr>
                <a:t>30</a:t>
              </a:r>
              <a:endParaRPr lang="en-GB" sz="1600" dirty="0">
                <a:effectLst/>
                <a:ea typeface="Times New Roman" panose="02020603050405020304" pitchFamily="18" charset="0"/>
              </a:endParaRPr>
            </a:p>
          </p:txBody>
        </p:sp>
        <p:sp>
          <p:nvSpPr>
            <p:cNvPr id="28" name="Rectangle 27">
              <a:extLst>
                <a:ext uri="{FF2B5EF4-FFF2-40B4-BE49-F238E27FC236}">
                  <a16:creationId xmlns:a16="http://schemas.microsoft.com/office/drawing/2014/main" id="{5FFB4625-7942-4761-84FA-065E2376DCB9}"/>
                </a:ext>
              </a:extLst>
            </p:cNvPr>
            <p:cNvSpPr/>
            <p:nvPr/>
          </p:nvSpPr>
          <p:spPr>
            <a:xfrm>
              <a:off x="2578912" y="3457341"/>
              <a:ext cx="227335" cy="292603"/>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40</a:t>
              </a:r>
              <a:endParaRPr lang="en-GB" sz="1600" dirty="0">
                <a:effectLst/>
                <a:ea typeface="Times New Roman" panose="02020603050405020304" pitchFamily="18" charset="0"/>
              </a:endParaRPr>
            </a:p>
          </p:txBody>
        </p:sp>
        <p:sp>
          <p:nvSpPr>
            <p:cNvPr id="29" name="Rectangle 28">
              <a:extLst>
                <a:ext uri="{FF2B5EF4-FFF2-40B4-BE49-F238E27FC236}">
                  <a16:creationId xmlns:a16="http://schemas.microsoft.com/office/drawing/2014/main" id="{A2B39191-9684-4E7C-9F4C-1D978E157F27}"/>
                </a:ext>
              </a:extLst>
            </p:cNvPr>
            <p:cNvSpPr/>
            <p:nvPr/>
          </p:nvSpPr>
          <p:spPr>
            <a:xfrm>
              <a:off x="3038542" y="3456051"/>
              <a:ext cx="221620" cy="292603"/>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50</a:t>
              </a:r>
              <a:endParaRPr lang="en-GB" sz="1600" dirty="0">
                <a:effectLst/>
                <a:ea typeface="Times New Roman" panose="02020603050405020304" pitchFamily="18" charset="0"/>
              </a:endParaRPr>
            </a:p>
          </p:txBody>
        </p:sp>
        <p:sp>
          <p:nvSpPr>
            <p:cNvPr id="30" name="Rectangle 29">
              <a:extLst>
                <a:ext uri="{FF2B5EF4-FFF2-40B4-BE49-F238E27FC236}">
                  <a16:creationId xmlns:a16="http://schemas.microsoft.com/office/drawing/2014/main" id="{57839778-7F84-4C91-89E5-52F26BA9C3A3}"/>
                </a:ext>
              </a:extLst>
            </p:cNvPr>
            <p:cNvSpPr/>
            <p:nvPr/>
          </p:nvSpPr>
          <p:spPr>
            <a:xfrm>
              <a:off x="3485161" y="3457341"/>
              <a:ext cx="196219" cy="292603"/>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60</a:t>
              </a:r>
              <a:endParaRPr lang="en-GB" sz="1600" dirty="0">
                <a:effectLst/>
                <a:ea typeface="Times New Roman" panose="02020603050405020304" pitchFamily="18" charset="0"/>
              </a:endParaRPr>
            </a:p>
          </p:txBody>
        </p:sp>
        <p:cxnSp>
          <p:nvCxnSpPr>
            <p:cNvPr id="31" name="Straight Connector 30">
              <a:extLst>
                <a:ext uri="{FF2B5EF4-FFF2-40B4-BE49-F238E27FC236}">
                  <a16:creationId xmlns:a16="http://schemas.microsoft.com/office/drawing/2014/main" id="{D799307E-7CB2-414A-A0A6-E137BFEDCEA0}"/>
                </a:ext>
              </a:extLst>
            </p:cNvPr>
            <p:cNvCxnSpPr>
              <a:cxnSpLocks/>
            </p:cNvCxnSpPr>
            <p:nvPr/>
          </p:nvCxnSpPr>
          <p:spPr>
            <a:xfrm rot="5400000" flipH="1">
              <a:off x="1310331"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BA1E14-6EF9-4A87-8D20-06AAF2B05B54}"/>
                </a:ext>
              </a:extLst>
            </p:cNvPr>
            <p:cNvCxnSpPr>
              <a:cxnSpLocks/>
            </p:cNvCxnSpPr>
            <p:nvPr/>
          </p:nvCxnSpPr>
          <p:spPr>
            <a:xfrm rot="5400000" flipH="1">
              <a:off x="1755548"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27B2E4-7A38-458B-AF29-89B43D650C21}"/>
                </a:ext>
              </a:extLst>
            </p:cNvPr>
            <p:cNvCxnSpPr>
              <a:cxnSpLocks/>
            </p:cNvCxnSpPr>
            <p:nvPr/>
          </p:nvCxnSpPr>
          <p:spPr>
            <a:xfrm rot="5400000" flipH="1">
              <a:off x="2200765"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FC36EC-CB38-4C72-BE34-54A4BC27606F}"/>
                </a:ext>
              </a:extLst>
            </p:cNvPr>
            <p:cNvCxnSpPr>
              <a:cxnSpLocks/>
            </p:cNvCxnSpPr>
            <p:nvPr/>
          </p:nvCxnSpPr>
          <p:spPr>
            <a:xfrm rot="5400000" flipH="1">
              <a:off x="2645982"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F76E3-11DE-4A19-92F9-C4C5A53F0DAA}"/>
                </a:ext>
              </a:extLst>
            </p:cNvPr>
            <p:cNvCxnSpPr>
              <a:cxnSpLocks/>
            </p:cNvCxnSpPr>
            <p:nvPr/>
          </p:nvCxnSpPr>
          <p:spPr>
            <a:xfrm rot="5400000" flipH="1">
              <a:off x="3091199"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863168-507F-492F-846D-E35971F747EC}"/>
                </a:ext>
              </a:extLst>
            </p:cNvPr>
            <p:cNvCxnSpPr>
              <a:cxnSpLocks/>
            </p:cNvCxnSpPr>
            <p:nvPr/>
          </p:nvCxnSpPr>
          <p:spPr>
            <a:xfrm rot="5400000" flipH="1">
              <a:off x="3536418"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DA82961-DB49-4FB1-BE2E-D03AF6DC968C}"/>
                </a:ext>
              </a:extLst>
            </p:cNvPr>
            <p:cNvCxnSpPr>
              <a:cxnSpLocks/>
            </p:cNvCxnSpPr>
            <p:nvPr/>
          </p:nvCxnSpPr>
          <p:spPr>
            <a:xfrm flipH="1">
              <a:off x="910466" y="335136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6B3A8E-E5E4-44CE-B296-6FE0B652CBBC}"/>
                </a:ext>
              </a:extLst>
            </p:cNvPr>
            <p:cNvCxnSpPr>
              <a:cxnSpLocks/>
            </p:cNvCxnSpPr>
            <p:nvPr/>
          </p:nvCxnSpPr>
          <p:spPr>
            <a:xfrm flipH="1">
              <a:off x="910466" y="326290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36A197-BF13-48DD-90C8-6EF87BA1F317}"/>
                </a:ext>
              </a:extLst>
            </p:cNvPr>
            <p:cNvCxnSpPr>
              <a:cxnSpLocks/>
            </p:cNvCxnSpPr>
            <p:nvPr/>
          </p:nvCxnSpPr>
          <p:spPr>
            <a:xfrm flipH="1">
              <a:off x="910466" y="317443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3DECDC-581A-45DF-8833-AC31647DEE3A}"/>
                </a:ext>
              </a:extLst>
            </p:cNvPr>
            <p:cNvCxnSpPr>
              <a:cxnSpLocks/>
            </p:cNvCxnSpPr>
            <p:nvPr/>
          </p:nvCxnSpPr>
          <p:spPr>
            <a:xfrm flipH="1">
              <a:off x="910466" y="308597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744538-F1F3-4182-B1A1-3C61AF9A262B}"/>
                </a:ext>
              </a:extLst>
            </p:cNvPr>
            <p:cNvCxnSpPr>
              <a:cxnSpLocks/>
            </p:cNvCxnSpPr>
            <p:nvPr/>
          </p:nvCxnSpPr>
          <p:spPr>
            <a:xfrm flipH="1">
              <a:off x="910466" y="299750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43930B6-6BBA-439B-968C-9F5836F3C7FA}"/>
                </a:ext>
              </a:extLst>
            </p:cNvPr>
            <p:cNvCxnSpPr>
              <a:cxnSpLocks/>
            </p:cNvCxnSpPr>
            <p:nvPr/>
          </p:nvCxnSpPr>
          <p:spPr>
            <a:xfrm flipH="1">
              <a:off x="910466" y="290903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D30C7C3-FED7-471A-8627-9751C0877FE1}"/>
                </a:ext>
              </a:extLst>
            </p:cNvPr>
            <p:cNvCxnSpPr>
              <a:cxnSpLocks/>
            </p:cNvCxnSpPr>
            <p:nvPr/>
          </p:nvCxnSpPr>
          <p:spPr>
            <a:xfrm flipH="1">
              <a:off x="910466" y="282057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89F072-D660-4B0D-BE9C-C0BE2CAD2A6D}"/>
                </a:ext>
              </a:extLst>
            </p:cNvPr>
            <p:cNvCxnSpPr>
              <a:cxnSpLocks/>
            </p:cNvCxnSpPr>
            <p:nvPr/>
          </p:nvCxnSpPr>
          <p:spPr>
            <a:xfrm flipH="1">
              <a:off x="910466" y="273210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78FB93-6F72-4F8E-A268-FC3229F11D5C}"/>
                </a:ext>
              </a:extLst>
            </p:cNvPr>
            <p:cNvCxnSpPr>
              <a:cxnSpLocks/>
            </p:cNvCxnSpPr>
            <p:nvPr/>
          </p:nvCxnSpPr>
          <p:spPr>
            <a:xfrm flipH="1">
              <a:off x="910466" y="264364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BF5E52C-26E6-4BE6-B4BF-B57FC99177AC}"/>
                </a:ext>
              </a:extLst>
            </p:cNvPr>
            <p:cNvCxnSpPr>
              <a:cxnSpLocks/>
            </p:cNvCxnSpPr>
            <p:nvPr/>
          </p:nvCxnSpPr>
          <p:spPr>
            <a:xfrm flipH="1">
              <a:off x="910466" y="255517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E913C89-0741-433D-A582-81D189ACE52F}"/>
                </a:ext>
              </a:extLst>
            </p:cNvPr>
            <p:cNvCxnSpPr>
              <a:cxnSpLocks/>
            </p:cNvCxnSpPr>
            <p:nvPr/>
          </p:nvCxnSpPr>
          <p:spPr>
            <a:xfrm flipH="1">
              <a:off x="910466" y="246670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A334ED-CB2C-4461-A8AB-26630B93255C}"/>
                </a:ext>
              </a:extLst>
            </p:cNvPr>
            <p:cNvCxnSpPr>
              <a:cxnSpLocks/>
            </p:cNvCxnSpPr>
            <p:nvPr/>
          </p:nvCxnSpPr>
          <p:spPr>
            <a:xfrm flipH="1">
              <a:off x="910466" y="237824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D7892B-6FE9-44A0-9D03-C6B1672C77C0}"/>
                </a:ext>
              </a:extLst>
            </p:cNvPr>
            <p:cNvCxnSpPr>
              <a:cxnSpLocks/>
            </p:cNvCxnSpPr>
            <p:nvPr/>
          </p:nvCxnSpPr>
          <p:spPr>
            <a:xfrm flipH="1">
              <a:off x="910466" y="228977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667DFB1-ECC9-4653-9552-2BBBB448790E}"/>
                </a:ext>
              </a:extLst>
            </p:cNvPr>
            <p:cNvCxnSpPr>
              <a:cxnSpLocks/>
            </p:cNvCxnSpPr>
            <p:nvPr/>
          </p:nvCxnSpPr>
          <p:spPr>
            <a:xfrm flipH="1">
              <a:off x="910466" y="220131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45BA3F8-6860-4A10-A4DA-0CA13EFA90E7}"/>
                </a:ext>
              </a:extLst>
            </p:cNvPr>
            <p:cNvCxnSpPr>
              <a:cxnSpLocks/>
            </p:cNvCxnSpPr>
            <p:nvPr/>
          </p:nvCxnSpPr>
          <p:spPr>
            <a:xfrm flipH="1">
              <a:off x="910466" y="211284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EE49C3-7CFD-4465-93C9-0D8DA3E193D1}"/>
                </a:ext>
              </a:extLst>
            </p:cNvPr>
            <p:cNvCxnSpPr>
              <a:cxnSpLocks/>
            </p:cNvCxnSpPr>
            <p:nvPr/>
          </p:nvCxnSpPr>
          <p:spPr>
            <a:xfrm flipH="1">
              <a:off x="910466" y="202437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EF7C233-1A25-4EFE-95E3-5BE9DDFDFC7C}"/>
                </a:ext>
              </a:extLst>
            </p:cNvPr>
            <p:cNvCxnSpPr>
              <a:cxnSpLocks/>
            </p:cNvCxnSpPr>
            <p:nvPr/>
          </p:nvCxnSpPr>
          <p:spPr>
            <a:xfrm flipH="1">
              <a:off x="910466" y="193591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D69FA95-C1E7-488C-8D88-F724AAEADF77}"/>
                </a:ext>
              </a:extLst>
            </p:cNvPr>
            <p:cNvCxnSpPr>
              <a:cxnSpLocks/>
            </p:cNvCxnSpPr>
            <p:nvPr/>
          </p:nvCxnSpPr>
          <p:spPr>
            <a:xfrm flipH="1">
              <a:off x="910466" y="184744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F29112B-BCC6-4937-9E73-7E5989B9DE10}"/>
                </a:ext>
              </a:extLst>
            </p:cNvPr>
            <p:cNvCxnSpPr>
              <a:cxnSpLocks/>
            </p:cNvCxnSpPr>
            <p:nvPr/>
          </p:nvCxnSpPr>
          <p:spPr>
            <a:xfrm flipH="1">
              <a:off x="910466" y="175898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9B55685-63CB-4B4E-A32F-C657F296129F}"/>
                </a:ext>
              </a:extLst>
            </p:cNvPr>
            <p:cNvCxnSpPr>
              <a:cxnSpLocks/>
            </p:cNvCxnSpPr>
            <p:nvPr/>
          </p:nvCxnSpPr>
          <p:spPr>
            <a:xfrm flipH="1">
              <a:off x="910466" y="167051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9E7D53-0398-4912-91F8-AD476954D9F9}"/>
                </a:ext>
              </a:extLst>
            </p:cNvPr>
            <p:cNvCxnSpPr>
              <a:cxnSpLocks/>
            </p:cNvCxnSpPr>
            <p:nvPr/>
          </p:nvCxnSpPr>
          <p:spPr>
            <a:xfrm flipH="1">
              <a:off x="910466" y="158204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E5DA40-5FCA-4FA7-B851-11B42A8B6C26}"/>
                </a:ext>
              </a:extLst>
            </p:cNvPr>
            <p:cNvCxnSpPr>
              <a:cxnSpLocks/>
            </p:cNvCxnSpPr>
            <p:nvPr/>
          </p:nvCxnSpPr>
          <p:spPr>
            <a:xfrm flipH="1">
              <a:off x="910466" y="149358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0A2B4CE-07FD-48C5-A47F-B9E816D6FA4B}"/>
                </a:ext>
              </a:extLst>
            </p:cNvPr>
            <p:cNvCxnSpPr>
              <a:cxnSpLocks/>
            </p:cNvCxnSpPr>
            <p:nvPr/>
          </p:nvCxnSpPr>
          <p:spPr>
            <a:xfrm flipH="1">
              <a:off x="910466" y="140511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F9B9542-AE1A-46DD-A2B6-AEAC1266E469}"/>
                </a:ext>
              </a:extLst>
            </p:cNvPr>
            <p:cNvCxnSpPr>
              <a:cxnSpLocks/>
            </p:cNvCxnSpPr>
            <p:nvPr/>
          </p:nvCxnSpPr>
          <p:spPr>
            <a:xfrm flipH="1">
              <a:off x="910466" y="131665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3CEACFB-84F7-4DA6-99EA-40D4326D5101}"/>
                </a:ext>
              </a:extLst>
            </p:cNvPr>
            <p:cNvCxnSpPr>
              <a:cxnSpLocks/>
            </p:cNvCxnSpPr>
            <p:nvPr/>
          </p:nvCxnSpPr>
          <p:spPr>
            <a:xfrm flipH="1">
              <a:off x="910466" y="122818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EECB28F-6BDA-4006-8047-25D11AE719BE}"/>
                </a:ext>
              </a:extLst>
            </p:cNvPr>
            <p:cNvCxnSpPr>
              <a:cxnSpLocks/>
            </p:cNvCxnSpPr>
            <p:nvPr/>
          </p:nvCxnSpPr>
          <p:spPr>
            <a:xfrm flipH="1">
              <a:off x="910466" y="113971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0F26A24-B939-4785-934E-3C6B297156CE}"/>
                </a:ext>
              </a:extLst>
            </p:cNvPr>
            <p:cNvCxnSpPr>
              <a:cxnSpLocks/>
            </p:cNvCxnSpPr>
            <p:nvPr/>
          </p:nvCxnSpPr>
          <p:spPr>
            <a:xfrm flipH="1">
              <a:off x="910466" y="105125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3F5D7E0-8F99-442D-8733-62B36FDEA508}"/>
                </a:ext>
              </a:extLst>
            </p:cNvPr>
            <p:cNvCxnSpPr>
              <a:cxnSpLocks/>
            </p:cNvCxnSpPr>
            <p:nvPr/>
          </p:nvCxnSpPr>
          <p:spPr>
            <a:xfrm flipH="1">
              <a:off x="910466" y="96278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07763B0-31B0-45E3-9E59-EDFAC1824750}"/>
                </a:ext>
              </a:extLst>
            </p:cNvPr>
            <p:cNvCxnSpPr>
              <a:cxnSpLocks/>
            </p:cNvCxnSpPr>
            <p:nvPr/>
          </p:nvCxnSpPr>
          <p:spPr>
            <a:xfrm flipH="1">
              <a:off x="910466" y="87432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FF29CFB-5320-4116-BE20-5458751B840B}"/>
                </a:ext>
              </a:extLst>
            </p:cNvPr>
            <p:cNvCxnSpPr>
              <a:cxnSpLocks/>
            </p:cNvCxnSpPr>
            <p:nvPr/>
          </p:nvCxnSpPr>
          <p:spPr>
            <a:xfrm flipH="1">
              <a:off x="910466" y="78585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EBD2AB-4833-4797-B9C6-8DC3918AF853}"/>
                </a:ext>
              </a:extLst>
            </p:cNvPr>
            <p:cNvCxnSpPr>
              <a:cxnSpLocks/>
            </p:cNvCxnSpPr>
            <p:nvPr/>
          </p:nvCxnSpPr>
          <p:spPr>
            <a:xfrm rot="16200000" flipH="1">
              <a:off x="225618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43AB4E1-E426-4D82-9D52-98DA8BBD3BF6}"/>
                </a:ext>
              </a:extLst>
            </p:cNvPr>
            <p:cNvCxnSpPr>
              <a:cxnSpLocks/>
            </p:cNvCxnSpPr>
            <p:nvPr/>
          </p:nvCxnSpPr>
          <p:spPr>
            <a:xfrm rot="16200000" flipH="1">
              <a:off x="2167058"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988DF1B-C45B-46B2-BBEC-0EA2146FC892}"/>
                </a:ext>
              </a:extLst>
            </p:cNvPr>
            <p:cNvCxnSpPr>
              <a:cxnSpLocks/>
            </p:cNvCxnSpPr>
            <p:nvPr/>
          </p:nvCxnSpPr>
          <p:spPr>
            <a:xfrm rot="16200000" flipH="1">
              <a:off x="2077935"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B95BF18-068E-4D81-92F4-A687EA9ED25F}"/>
                </a:ext>
              </a:extLst>
            </p:cNvPr>
            <p:cNvCxnSpPr>
              <a:cxnSpLocks/>
            </p:cNvCxnSpPr>
            <p:nvPr/>
          </p:nvCxnSpPr>
          <p:spPr>
            <a:xfrm rot="16200000" flipH="1">
              <a:off x="198881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73F9A2-7D8C-4E7C-85FC-4E30A545C8B6}"/>
                </a:ext>
              </a:extLst>
            </p:cNvPr>
            <p:cNvCxnSpPr>
              <a:cxnSpLocks/>
            </p:cNvCxnSpPr>
            <p:nvPr/>
          </p:nvCxnSpPr>
          <p:spPr>
            <a:xfrm rot="16200000" flipH="1">
              <a:off x="189969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D31B87A-258C-4E49-A077-1D141D3C05D0}"/>
                </a:ext>
              </a:extLst>
            </p:cNvPr>
            <p:cNvCxnSpPr>
              <a:cxnSpLocks/>
            </p:cNvCxnSpPr>
            <p:nvPr/>
          </p:nvCxnSpPr>
          <p:spPr>
            <a:xfrm rot="16200000" flipH="1">
              <a:off x="1810567"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72E201-25EF-4F13-B8A4-A0F5137BF537}"/>
                </a:ext>
              </a:extLst>
            </p:cNvPr>
            <p:cNvCxnSpPr>
              <a:cxnSpLocks/>
            </p:cNvCxnSpPr>
            <p:nvPr/>
          </p:nvCxnSpPr>
          <p:spPr>
            <a:xfrm rot="16200000" flipH="1">
              <a:off x="1721444"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4CA7B03-EDFB-42F7-B51D-E6C0D9D62269}"/>
                </a:ext>
              </a:extLst>
            </p:cNvPr>
            <p:cNvCxnSpPr>
              <a:cxnSpLocks/>
            </p:cNvCxnSpPr>
            <p:nvPr/>
          </p:nvCxnSpPr>
          <p:spPr>
            <a:xfrm rot="16200000" flipH="1">
              <a:off x="163232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5674B65-A367-4B6F-9A1F-1A59BFB6E40B}"/>
                </a:ext>
              </a:extLst>
            </p:cNvPr>
            <p:cNvCxnSpPr>
              <a:cxnSpLocks/>
            </p:cNvCxnSpPr>
            <p:nvPr/>
          </p:nvCxnSpPr>
          <p:spPr>
            <a:xfrm rot="16200000" flipH="1">
              <a:off x="1543198"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45DF2F7-6BB3-4501-9780-E41C88C935C7}"/>
                </a:ext>
              </a:extLst>
            </p:cNvPr>
            <p:cNvCxnSpPr>
              <a:cxnSpLocks/>
            </p:cNvCxnSpPr>
            <p:nvPr/>
          </p:nvCxnSpPr>
          <p:spPr>
            <a:xfrm rot="16200000" flipH="1">
              <a:off x="1454076"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887E4CC-4BAC-4C0E-80AF-3D90806A7668}"/>
                </a:ext>
              </a:extLst>
            </p:cNvPr>
            <p:cNvCxnSpPr>
              <a:cxnSpLocks/>
            </p:cNvCxnSpPr>
            <p:nvPr/>
          </p:nvCxnSpPr>
          <p:spPr>
            <a:xfrm rot="16200000" flipH="1">
              <a:off x="136495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712AC6A-051F-4012-AF51-1FE47C974342}"/>
                </a:ext>
              </a:extLst>
            </p:cNvPr>
            <p:cNvCxnSpPr>
              <a:cxnSpLocks/>
            </p:cNvCxnSpPr>
            <p:nvPr/>
          </p:nvCxnSpPr>
          <p:spPr>
            <a:xfrm rot="16200000" flipH="1">
              <a:off x="127583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BE79644-D91E-46C6-8A7E-A17DA997ACC9}"/>
                </a:ext>
              </a:extLst>
            </p:cNvPr>
            <p:cNvCxnSpPr>
              <a:cxnSpLocks/>
            </p:cNvCxnSpPr>
            <p:nvPr/>
          </p:nvCxnSpPr>
          <p:spPr>
            <a:xfrm rot="16200000" flipH="1">
              <a:off x="1186707"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60BAC7-48D4-4A7D-A3C1-6D85F26A3A43}"/>
                </a:ext>
              </a:extLst>
            </p:cNvPr>
            <p:cNvCxnSpPr>
              <a:cxnSpLocks/>
            </p:cNvCxnSpPr>
            <p:nvPr/>
          </p:nvCxnSpPr>
          <p:spPr>
            <a:xfrm rot="16200000" flipH="1">
              <a:off x="1097584"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729576E-2A4C-44AF-85B7-E91BDAF1C09D}"/>
                </a:ext>
              </a:extLst>
            </p:cNvPr>
            <p:cNvCxnSpPr>
              <a:cxnSpLocks/>
            </p:cNvCxnSpPr>
            <p:nvPr/>
          </p:nvCxnSpPr>
          <p:spPr>
            <a:xfrm rot="16200000" flipH="1">
              <a:off x="100846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89302B4-9105-4223-92B5-A725110FF019}"/>
                </a:ext>
              </a:extLst>
            </p:cNvPr>
            <p:cNvCxnSpPr>
              <a:cxnSpLocks/>
            </p:cNvCxnSpPr>
            <p:nvPr/>
          </p:nvCxnSpPr>
          <p:spPr>
            <a:xfrm rot="16200000" flipH="1">
              <a:off x="919339"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7E1BA15-B54B-4930-B242-42767CA84018}"/>
                </a:ext>
              </a:extLst>
            </p:cNvPr>
            <p:cNvCxnSpPr>
              <a:cxnSpLocks/>
            </p:cNvCxnSpPr>
            <p:nvPr/>
          </p:nvCxnSpPr>
          <p:spPr>
            <a:xfrm rot="16200000" flipH="1">
              <a:off x="830216"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1F2C085-6E52-4ACA-9DB1-F80D63BC6BBF}"/>
                </a:ext>
              </a:extLst>
            </p:cNvPr>
            <p:cNvCxnSpPr>
              <a:cxnSpLocks/>
            </p:cNvCxnSpPr>
            <p:nvPr/>
          </p:nvCxnSpPr>
          <p:spPr>
            <a:xfrm rot="16200000" flipH="1">
              <a:off x="74109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06BABEE-8B01-49B8-92E1-9E709A7D9535}"/>
                </a:ext>
              </a:extLst>
            </p:cNvPr>
            <p:cNvCxnSpPr>
              <a:cxnSpLocks/>
            </p:cNvCxnSpPr>
            <p:nvPr/>
          </p:nvCxnSpPr>
          <p:spPr>
            <a:xfrm rot="16200000" flipH="1">
              <a:off x="65197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DDAFFA2-CAFA-4D63-9631-044066736A6F}"/>
                </a:ext>
              </a:extLst>
            </p:cNvPr>
            <p:cNvCxnSpPr>
              <a:cxnSpLocks/>
            </p:cNvCxnSpPr>
            <p:nvPr/>
          </p:nvCxnSpPr>
          <p:spPr>
            <a:xfrm rot="16200000" flipH="1">
              <a:off x="562847"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5FB3D42-470A-4416-A9C9-413F016E89A2}"/>
                </a:ext>
              </a:extLst>
            </p:cNvPr>
            <p:cNvCxnSpPr>
              <a:cxnSpLocks/>
            </p:cNvCxnSpPr>
            <p:nvPr/>
          </p:nvCxnSpPr>
          <p:spPr>
            <a:xfrm rot="16200000" flipH="1">
              <a:off x="473724"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701CEE0-5BBF-4EE1-8513-8E1E028827BE}"/>
                </a:ext>
              </a:extLst>
            </p:cNvPr>
            <p:cNvCxnSpPr>
              <a:cxnSpLocks/>
            </p:cNvCxnSpPr>
            <p:nvPr/>
          </p:nvCxnSpPr>
          <p:spPr>
            <a:xfrm rot="16200000" flipH="1">
              <a:off x="384602"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DF1F3B-9653-45EE-9A4B-F66984BF997D}"/>
                </a:ext>
              </a:extLst>
            </p:cNvPr>
            <p:cNvCxnSpPr>
              <a:cxnSpLocks/>
            </p:cNvCxnSpPr>
            <p:nvPr/>
          </p:nvCxnSpPr>
          <p:spPr>
            <a:xfrm rot="16200000" flipH="1">
              <a:off x="295479"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56A7597-13FF-401D-8066-6A46F0D7D8F8}"/>
                </a:ext>
              </a:extLst>
            </p:cNvPr>
            <p:cNvCxnSpPr>
              <a:cxnSpLocks/>
            </p:cNvCxnSpPr>
            <p:nvPr/>
          </p:nvCxnSpPr>
          <p:spPr>
            <a:xfrm rot="16200000" flipH="1">
              <a:off x="206356"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BD822C9-1768-42CD-B956-EBE7547620DA}"/>
                </a:ext>
              </a:extLst>
            </p:cNvPr>
            <p:cNvCxnSpPr>
              <a:cxnSpLocks/>
            </p:cNvCxnSpPr>
            <p:nvPr/>
          </p:nvCxnSpPr>
          <p:spPr>
            <a:xfrm rot="16200000" flipH="1">
              <a:off x="11723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6C04BE4-651C-43CD-B9F9-AF601A388665}"/>
                </a:ext>
              </a:extLst>
            </p:cNvPr>
            <p:cNvCxnSpPr>
              <a:cxnSpLocks/>
            </p:cNvCxnSpPr>
            <p:nvPr/>
          </p:nvCxnSpPr>
          <p:spPr>
            <a:xfrm rot="16200000" flipH="1">
              <a:off x="2811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35433A5-189A-4984-8987-31CECE3F3BB7}"/>
                </a:ext>
              </a:extLst>
            </p:cNvPr>
            <p:cNvCxnSpPr>
              <a:cxnSpLocks/>
            </p:cNvCxnSpPr>
            <p:nvPr/>
          </p:nvCxnSpPr>
          <p:spPr>
            <a:xfrm rot="16200000" flipH="1">
              <a:off x="-6101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D2F46B2-A60B-4B7A-B79B-6E47F4867D51}"/>
                </a:ext>
              </a:extLst>
            </p:cNvPr>
            <p:cNvCxnSpPr>
              <a:cxnSpLocks/>
            </p:cNvCxnSpPr>
            <p:nvPr/>
          </p:nvCxnSpPr>
          <p:spPr>
            <a:xfrm rot="16200000" flipH="1">
              <a:off x="-150135"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7C6664E-D3A7-450B-A72A-FC2650C0F501}"/>
                </a:ext>
              </a:extLst>
            </p:cNvPr>
            <p:cNvCxnSpPr>
              <a:cxnSpLocks/>
            </p:cNvCxnSpPr>
            <p:nvPr/>
          </p:nvCxnSpPr>
          <p:spPr>
            <a:xfrm rot="16200000" flipH="1">
              <a:off x="-239258"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C6097DE-8DED-41C2-9BB5-AE215C21D18F}"/>
                </a:ext>
              </a:extLst>
            </p:cNvPr>
            <p:cNvCxnSpPr>
              <a:cxnSpLocks/>
            </p:cNvCxnSpPr>
            <p:nvPr/>
          </p:nvCxnSpPr>
          <p:spPr>
            <a:xfrm rot="16200000" flipH="1">
              <a:off x="-32838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B86FC3A0-560E-40A1-94C6-89F8E75C6D95}"/>
                </a:ext>
              </a:extLst>
            </p:cNvPr>
            <p:cNvSpPr/>
            <p:nvPr/>
          </p:nvSpPr>
          <p:spPr>
            <a:xfrm>
              <a:off x="1334754" y="306651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0" name="Oval 99">
              <a:extLst>
                <a:ext uri="{FF2B5EF4-FFF2-40B4-BE49-F238E27FC236}">
                  <a16:creationId xmlns:a16="http://schemas.microsoft.com/office/drawing/2014/main" id="{9E79A422-316A-428B-8FC6-70684B0DFEA2}"/>
                </a:ext>
              </a:extLst>
            </p:cNvPr>
            <p:cNvSpPr/>
            <p:nvPr/>
          </p:nvSpPr>
          <p:spPr>
            <a:xfrm>
              <a:off x="1778859" y="25323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1" name="Oval 100">
              <a:extLst>
                <a:ext uri="{FF2B5EF4-FFF2-40B4-BE49-F238E27FC236}">
                  <a16:creationId xmlns:a16="http://schemas.microsoft.com/office/drawing/2014/main" id="{ACADDB05-8EEB-49B7-A815-C1FD3B8F0D67}"/>
                </a:ext>
              </a:extLst>
            </p:cNvPr>
            <p:cNvSpPr/>
            <p:nvPr/>
          </p:nvSpPr>
          <p:spPr>
            <a:xfrm>
              <a:off x="2230349" y="20993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2" name="Oval 101">
              <a:extLst>
                <a:ext uri="{FF2B5EF4-FFF2-40B4-BE49-F238E27FC236}">
                  <a16:creationId xmlns:a16="http://schemas.microsoft.com/office/drawing/2014/main" id="{4A44871D-6F5C-4C1D-85B9-3F95DAA596AA}"/>
                </a:ext>
              </a:extLst>
            </p:cNvPr>
            <p:cNvSpPr/>
            <p:nvPr/>
          </p:nvSpPr>
          <p:spPr>
            <a:xfrm>
              <a:off x="2649877" y="183868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4" name="Oval 103">
              <a:extLst>
                <a:ext uri="{FF2B5EF4-FFF2-40B4-BE49-F238E27FC236}">
                  <a16:creationId xmlns:a16="http://schemas.microsoft.com/office/drawing/2014/main" id="{33E043E8-06E2-4AA3-B262-1BF92C0F6762}"/>
                </a:ext>
              </a:extLst>
            </p:cNvPr>
            <p:cNvSpPr/>
            <p:nvPr/>
          </p:nvSpPr>
          <p:spPr>
            <a:xfrm>
              <a:off x="3109754" y="147508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5" name="Oval 104">
              <a:extLst>
                <a:ext uri="{FF2B5EF4-FFF2-40B4-BE49-F238E27FC236}">
                  <a16:creationId xmlns:a16="http://schemas.microsoft.com/office/drawing/2014/main" id="{D1E8153C-57F4-4F50-935E-7EE8AB6A36C7}"/>
                </a:ext>
              </a:extLst>
            </p:cNvPr>
            <p:cNvSpPr/>
            <p:nvPr/>
          </p:nvSpPr>
          <p:spPr>
            <a:xfrm>
              <a:off x="3563128" y="96145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6" name="Oval 105">
              <a:extLst>
                <a:ext uri="{FF2B5EF4-FFF2-40B4-BE49-F238E27FC236}">
                  <a16:creationId xmlns:a16="http://schemas.microsoft.com/office/drawing/2014/main" id="{18FF3734-119D-4B18-8B74-5364BBEC4FAB}"/>
                </a:ext>
              </a:extLst>
            </p:cNvPr>
            <p:cNvSpPr/>
            <p:nvPr/>
          </p:nvSpPr>
          <p:spPr>
            <a:xfrm>
              <a:off x="887445" y="341658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107" name="Straight Connector 106">
              <a:extLst>
                <a:ext uri="{FF2B5EF4-FFF2-40B4-BE49-F238E27FC236}">
                  <a16:creationId xmlns:a16="http://schemas.microsoft.com/office/drawing/2014/main" id="{9099378D-A95D-420F-8483-5B7B9865650F}"/>
                </a:ext>
              </a:extLst>
            </p:cNvPr>
            <p:cNvCxnSpPr>
              <a:cxnSpLocks/>
            </p:cNvCxnSpPr>
            <p:nvPr/>
          </p:nvCxnSpPr>
          <p:spPr>
            <a:xfrm flipV="1">
              <a:off x="908804" y="3085984"/>
              <a:ext cx="450056" cy="3548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2A97F25-1102-400F-9C53-09E664656FBB}"/>
                </a:ext>
              </a:extLst>
            </p:cNvPr>
            <p:cNvCxnSpPr>
              <a:cxnSpLocks/>
            </p:cNvCxnSpPr>
            <p:nvPr/>
          </p:nvCxnSpPr>
          <p:spPr>
            <a:xfrm flipV="1">
              <a:off x="1356479" y="2544474"/>
              <a:ext cx="427240" cy="546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1088EECD-6931-41F9-9905-2BD55B0411D9}"/>
                </a:ext>
              </a:extLst>
            </p:cNvPr>
            <p:cNvCxnSpPr>
              <a:cxnSpLocks/>
              <a:endCxn id="101" idx="0"/>
            </p:cNvCxnSpPr>
            <p:nvPr/>
          </p:nvCxnSpPr>
          <p:spPr>
            <a:xfrm flipV="1">
              <a:off x="1789084" y="2099315"/>
              <a:ext cx="464125" cy="4526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14936BC-1C66-4C66-9DF4-FB23923801DD}"/>
                </a:ext>
              </a:extLst>
            </p:cNvPr>
            <p:cNvCxnSpPr>
              <a:cxnSpLocks/>
              <a:stCxn id="101" idx="7"/>
            </p:cNvCxnSpPr>
            <p:nvPr/>
          </p:nvCxnSpPr>
          <p:spPr>
            <a:xfrm flipV="1">
              <a:off x="2269373" y="1871559"/>
              <a:ext cx="404321" cy="2344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0C076CA-003C-4874-8E6F-FDC5BCEABB11}"/>
                </a:ext>
              </a:extLst>
            </p:cNvPr>
            <p:cNvCxnSpPr>
              <a:cxnSpLocks/>
            </p:cNvCxnSpPr>
            <p:nvPr/>
          </p:nvCxnSpPr>
          <p:spPr>
            <a:xfrm flipV="1">
              <a:off x="2672076" y="1503788"/>
              <a:ext cx="445294" cy="352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E59D402-42CB-42A6-B751-8FCEDF77147C}"/>
                </a:ext>
              </a:extLst>
            </p:cNvPr>
            <p:cNvCxnSpPr>
              <a:cxnSpLocks/>
            </p:cNvCxnSpPr>
            <p:nvPr/>
          </p:nvCxnSpPr>
          <p:spPr>
            <a:xfrm flipV="1">
              <a:off x="3120230" y="986013"/>
              <a:ext cx="442898" cy="489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798641" y="1270811"/>
            <a:ext cx="4176143" cy="369332"/>
          </a:xfrm>
          <a:prstGeom prst="rect">
            <a:avLst/>
          </a:prstGeom>
        </p:spPr>
        <p:txBody>
          <a:bodyPr wrap="none">
            <a:spAutoFit/>
          </a:bodyPr>
          <a:lstStyle/>
          <a:p>
            <a:r>
              <a:rPr lang="en-GB" u="sng" dirty="0"/>
              <a:t>How Far a Family Cycled over an Hour</a:t>
            </a:r>
          </a:p>
        </p:txBody>
      </p:sp>
      <p:sp>
        <p:nvSpPr>
          <p:cNvPr id="113" name="Rectangle 112"/>
          <p:cNvSpPr/>
          <p:nvPr/>
        </p:nvSpPr>
        <p:spPr>
          <a:xfrm>
            <a:off x="2969888" y="5700936"/>
            <a:ext cx="1871025" cy="369332"/>
          </a:xfrm>
          <a:prstGeom prst="rect">
            <a:avLst/>
          </a:prstGeom>
        </p:spPr>
        <p:txBody>
          <a:bodyPr wrap="none">
            <a:spAutoFit/>
          </a:bodyPr>
          <a:lstStyle/>
          <a:p>
            <a:r>
              <a:rPr lang="en-GB" b="1" dirty="0"/>
              <a:t>Time in minutes</a:t>
            </a:r>
          </a:p>
        </p:txBody>
      </p:sp>
      <p:sp>
        <p:nvSpPr>
          <p:cNvPr id="114" name="Rectangle 113"/>
          <p:cNvSpPr/>
          <p:nvPr/>
        </p:nvSpPr>
        <p:spPr>
          <a:xfrm rot="16200000">
            <a:off x="-130650" y="3464008"/>
            <a:ext cx="2141933" cy="369332"/>
          </a:xfrm>
          <a:prstGeom prst="rect">
            <a:avLst/>
          </a:prstGeom>
        </p:spPr>
        <p:txBody>
          <a:bodyPr wrap="none">
            <a:spAutoFit/>
          </a:bodyPr>
          <a:lstStyle/>
          <a:p>
            <a:r>
              <a:rPr lang="en-GB" b="1" dirty="0"/>
              <a:t>Distance in metres</a:t>
            </a:r>
          </a:p>
        </p:txBody>
      </p:sp>
      <p:sp>
        <p:nvSpPr>
          <p:cNvPr id="4" name="Rectangle 3"/>
          <p:cNvSpPr/>
          <p:nvPr/>
        </p:nvSpPr>
        <p:spPr>
          <a:xfrm>
            <a:off x="6235457" y="1599852"/>
            <a:ext cx="2082654" cy="131644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solidFill>
                  <a:schemeClr val="tx1"/>
                </a:solidFill>
              </a:rPr>
              <a:t>How far had the family cycled after 30 minutes? </a:t>
            </a:r>
          </a:p>
        </p:txBody>
      </p:sp>
      <p:sp>
        <p:nvSpPr>
          <p:cNvPr id="8" name="TextBox 7"/>
          <p:cNvSpPr txBox="1"/>
          <p:nvPr/>
        </p:nvSpPr>
        <p:spPr>
          <a:xfrm>
            <a:off x="6235457" y="3035275"/>
            <a:ext cx="2082654"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1500 metres</a:t>
            </a:r>
          </a:p>
        </p:txBody>
      </p:sp>
      <p:sp>
        <p:nvSpPr>
          <p:cNvPr id="116" name="TextBox 115"/>
          <p:cNvSpPr txBox="1"/>
          <p:nvPr/>
        </p:nvSpPr>
        <p:spPr>
          <a:xfrm>
            <a:off x="6235457" y="5058378"/>
            <a:ext cx="2082654"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45 minutes</a:t>
            </a:r>
          </a:p>
        </p:txBody>
      </p:sp>
      <p:sp>
        <p:nvSpPr>
          <p:cNvPr id="120" name="Rectangle 119"/>
          <p:cNvSpPr/>
          <p:nvPr/>
        </p:nvSpPr>
        <p:spPr>
          <a:xfrm>
            <a:off x="6235457" y="3652856"/>
            <a:ext cx="2082654" cy="131644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solidFill>
                  <a:schemeClr val="tx1"/>
                </a:solidFill>
              </a:rPr>
              <a:t>After how long did they reach 2000 metres? </a:t>
            </a:r>
          </a:p>
        </p:txBody>
      </p:sp>
    </p:spTree>
    <p:extLst>
      <p:ext uri="{BB962C8B-B14F-4D97-AF65-F5344CB8AC3E}">
        <p14:creationId xmlns:p14="http://schemas.microsoft.com/office/powerpoint/2010/main" val="6863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6" grpId="0" animBg="1"/>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112317"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5" y="702863"/>
            <a:ext cx="266674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Introducing Line Graphs</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3112317"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726608" y="5700936"/>
            <a:ext cx="1871025" cy="369332"/>
          </a:xfrm>
          <a:prstGeom prst="rect">
            <a:avLst/>
          </a:prstGeom>
        </p:spPr>
        <p:txBody>
          <a:bodyPr wrap="none">
            <a:spAutoFit/>
          </a:bodyPr>
          <a:lstStyle/>
          <a:p>
            <a:r>
              <a:rPr lang="en-GB" b="1" dirty="0"/>
              <a:t>Time in minutes</a:t>
            </a:r>
          </a:p>
        </p:txBody>
      </p:sp>
      <p:grpSp>
        <p:nvGrpSpPr>
          <p:cNvPr id="158" name="Group 157"/>
          <p:cNvGrpSpPr/>
          <p:nvPr/>
        </p:nvGrpSpPr>
        <p:grpSpPr>
          <a:xfrm>
            <a:off x="621116" y="1270811"/>
            <a:ext cx="5240045" cy="4467206"/>
            <a:chOff x="864396" y="1270811"/>
            <a:chExt cx="5240045" cy="4467206"/>
          </a:xfrm>
        </p:grpSpPr>
        <p:grpSp>
          <p:nvGrpSpPr>
            <p:cNvPr id="2" name="Group 1"/>
            <p:cNvGrpSpPr/>
            <p:nvPr/>
          </p:nvGrpSpPr>
          <p:grpSpPr>
            <a:xfrm>
              <a:off x="1078083" y="1590267"/>
              <a:ext cx="5026358" cy="4147750"/>
              <a:chOff x="1078083" y="1590267"/>
              <a:chExt cx="5026358" cy="4147750"/>
            </a:xfrm>
          </p:grpSpPr>
          <p:sp>
            <p:nvSpPr>
              <p:cNvPr id="7" name="Rectangle 6">
                <a:extLst>
                  <a:ext uri="{FF2B5EF4-FFF2-40B4-BE49-F238E27FC236}">
                    <a16:creationId xmlns:a16="http://schemas.microsoft.com/office/drawing/2014/main" id="{1376645A-7C93-411D-8AC1-96A9D527E419}"/>
                  </a:ext>
                </a:extLst>
              </p:cNvPr>
              <p:cNvSpPr/>
              <p:nvPr/>
            </p:nvSpPr>
            <p:spPr>
              <a:xfrm>
                <a:off x="1124982" y="1590267"/>
                <a:ext cx="601479" cy="390457"/>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3000</a:t>
                </a:r>
                <a:endParaRPr lang="en-GB" sz="1600" dirty="0">
                  <a:effectLst/>
                  <a:ea typeface="Times New Roman" panose="02020603050405020304" pitchFamily="18" charset="0"/>
                </a:endParaRPr>
              </a:p>
            </p:txBody>
          </p:sp>
          <p:sp>
            <p:nvSpPr>
              <p:cNvPr id="8" name="Rectangle 7">
                <a:extLst>
                  <a:ext uri="{FF2B5EF4-FFF2-40B4-BE49-F238E27FC236}">
                    <a16:creationId xmlns:a16="http://schemas.microsoft.com/office/drawing/2014/main" id="{5FFB1012-30C8-4C0C-AFAC-3866A294099B}"/>
                  </a:ext>
                </a:extLst>
              </p:cNvPr>
              <p:cNvSpPr/>
              <p:nvPr/>
            </p:nvSpPr>
            <p:spPr>
              <a:xfrm>
                <a:off x="1078083" y="2146541"/>
                <a:ext cx="639972" cy="390457"/>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2500</a:t>
                </a:r>
                <a:endParaRPr lang="en-GB" sz="1600" dirty="0">
                  <a:effectLst/>
                  <a:ea typeface="Times New Roman" panose="02020603050405020304" pitchFamily="18" charset="0"/>
                </a:endParaRPr>
              </a:p>
            </p:txBody>
          </p:sp>
          <p:sp>
            <p:nvSpPr>
              <p:cNvPr id="9" name="Rectangle 8">
                <a:extLst>
                  <a:ext uri="{FF2B5EF4-FFF2-40B4-BE49-F238E27FC236}">
                    <a16:creationId xmlns:a16="http://schemas.microsoft.com/office/drawing/2014/main" id="{D08E1C50-2CFF-432C-895A-E8E2D7F809AC}"/>
                  </a:ext>
                </a:extLst>
              </p:cNvPr>
              <p:cNvSpPr/>
              <p:nvPr/>
            </p:nvSpPr>
            <p:spPr>
              <a:xfrm>
                <a:off x="1116593" y="2753148"/>
                <a:ext cx="601479" cy="390457"/>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2000</a:t>
                </a:r>
                <a:endParaRPr lang="en-GB" sz="1600" dirty="0">
                  <a:effectLst/>
                  <a:ea typeface="Times New Roman" panose="02020603050405020304" pitchFamily="18" charset="0"/>
                </a:endParaRPr>
              </a:p>
            </p:txBody>
          </p:sp>
          <p:sp>
            <p:nvSpPr>
              <p:cNvPr id="10" name="Rectangle 9">
                <a:extLst>
                  <a:ext uri="{FF2B5EF4-FFF2-40B4-BE49-F238E27FC236}">
                    <a16:creationId xmlns:a16="http://schemas.microsoft.com/office/drawing/2014/main" id="{245CB47B-1E6A-46F6-9723-B215A78F2391}"/>
                  </a:ext>
                </a:extLst>
              </p:cNvPr>
              <p:cNvSpPr/>
              <p:nvPr/>
            </p:nvSpPr>
            <p:spPr>
              <a:xfrm>
                <a:off x="1116593" y="3351369"/>
                <a:ext cx="601479" cy="390457"/>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1500</a:t>
                </a:r>
                <a:endParaRPr lang="en-GB" sz="1600" dirty="0">
                  <a:effectLst/>
                  <a:ea typeface="Times New Roman" panose="02020603050405020304" pitchFamily="18" charset="0"/>
                </a:endParaRPr>
              </a:p>
            </p:txBody>
          </p:sp>
          <p:sp>
            <p:nvSpPr>
              <p:cNvPr id="11" name="Rectangle 10">
                <a:extLst>
                  <a:ext uri="{FF2B5EF4-FFF2-40B4-BE49-F238E27FC236}">
                    <a16:creationId xmlns:a16="http://schemas.microsoft.com/office/drawing/2014/main" id="{D574743C-6500-47D0-BF07-4B01BE9B7DA3}"/>
                  </a:ext>
                </a:extLst>
              </p:cNvPr>
              <p:cNvSpPr/>
              <p:nvPr/>
            </p:nvSpPr>
            <p:spPr>
              <a:xfrm>
                <a:off x="1116593" y="3941197"/>
                <a:ext cx="601479" cy="390457"/>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1000</a:t>
                </a:r>
                <a:endParaRPr lang="en-GB" sz="1600" dirty="0">
                  <a:effectLst/>
                  <a:ea typeface="Times New Roman" panose="02020603050405020304" pitchFamily="18" charset="0"/>
                </a:endParaRPr>
              </a:p>
            </p:txBody>
          </p:sp>
          <p:sp>
            <p:nvSpPr>
              <p:cNvPr id="12" name="Rectangle 11">
                <a:extLst>
                  <a:ext uri="{FF2B5EF4-FFF2-40B4-BE49-F238E27FC236}">
                    <a16:creationId xmlns:a16="http://schemas.microsoft.com/office/drawing/2014/main" id="{DEB80CFD-76AD-494F-BBB5-A293DA8A9D03}"/>
                  </a:ext>
                </a:extLst>
              </p:cNvPr>
              <p:cNvSpPr/>
              <p:nvPr/>
            </p:nvSpPr>
            <p:spPr>
              <a:xfrm>
                <a:off x="1116593" y="4531027"/>
                <a:ext cx="601479" cy="390457"/>
              </a:xfrm>
              <a:prstGeom prst="rect">
                <a:avLst/>
              </a:prstGeom>
            </p:spPr>
            <p:txBody>
              <a:bodyPr wrap="square" lIns="0" tIns="72000" rIns="0" bIns="72000">
                <a:noAutofit/>
              </a:bodyPr>
              <a:lstStyle/>
              <a:p>
                <a:pPr algn="r">
                  <a:spcAft>
                    <a:spcPts val="0"/>
                  </a:spcAft>
                </a:pPr>
                <a:r>
                  <a:rPr lang="en-GB" sz="1600" kern="1200" dirty="0">
                    <a:solidFill>
                      <a:srgbClr val="000000"/>
                    </a:solidFill>
                    <a:effectLst/>
                    <a:ea typeface="Times New Roman" panose="02020603050405020304" pitchFamily="18" charset="0"/>
                    <a:cs typeface="Kalam"/>
                  </a:rPr>
                  <a:t>500</a:t>
                </a:r>
                <a:endParaRPr lang="en-GB" sz="1600" dirty="0">
                  <a:effectLst/>
                  <a:ea typeface="Times New Roman" panose="02020603050405020304" pitchFamily="18" charset="0"/>
                </a:endParaRPr>
              </a:p>
            </p:txBody>
          </p:sp>
          <p:cxnSp>
            <p:nvCxnSpPr>
              <p:cNvPr id="13" name="Straight Connector 12">
                <a:extLst>
                  <a:ext uri="{FF2B5EF4-FFF2-40B4-BE49-F238E27FC236}">
                    <a16:creationId xmlns:a16="http://schemas.microsoft.com/office/drawing/2014/main" id="{8D28E1F0-3115-498A-9E6F-E19A94C18B7A}"/>
                  </a:ext>
                </a:extLst>
              </p:cNvPr>
              <p:cNvCxnSpPr>
                <a:cxnSpLocks/>
              </p:cNvCxnSpPr>
              <p:nvPr/>
            </p:nvCxnSpPr>
            <p:spPr>
              <a:xfrm flipH="1">
                <a:off x="1772759" y="4733185"/>
                <a:ext cx="1416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4FB019-6BCA-4A5F-BA79-7C1806D4184F}"/>
                  </a:ext>
                </a:extLst>
              </p:cNvPr>
              <p:cNvCxnSpPr>
                <a:cxnSpLocks/>
              </p:cNvCxnSpPr>
              <p:nvPr/>
            </p:nvCxnSpPr>
            <p:spPr>
              <a:xfrm flipH="1">
                <a:off x="1772759" y="4142932"/>
                <a:ext cx="1416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06D13A-2BD1-4D3E-BB2B-026830DA9E6C}"/>
                  </a:ext>
                </a:extLst>
              </p:cNvPr>
              <p:cNvCxnSpPr>
                <a:cxnSpLocks/>
              </p:cNvCxnSpPr>
              <p:nvPr/>
            </p:nvCxnSpPr>
            <p:spPr>
              <a:xfrm flipH="1">
                <a:off x="1772759" y="3552678"/>
                <a:ext cx="1416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A2014C-1AE9-4B83-AB17-B83D0F1A97AC}"/>
                  </a:ext>
                </a:extLst>
              </p:cNvPr>
              <p:cNvCxnSpPr>
                <a:cxnSpLocks/>
              </p:cNvCxnSpPr>
              <p:nvPr/>
            </p:nvCxnSpPr>
            <p:spPr>
              <a:xfrm flipH="1">
                <a:off x="1772759" y="2962424"/>
                <a:ext cx="1416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A396D5-2BCA-4142-8496-6B0B44400A03}"/>
                  </a:ext>
                </a:extLst>
              </p:cNvPr>
              <p:cNvCxnSpPr>
                <a:cxnSpLocks/>
              </p:cNvCxnSpPr>
              <p:nvPr/>
            </p:nvCxnSpPr>
            <p:spPr>
              <a:xfrm flipH="1">
                <a:off x="1772759" y="2372171"/>
                <a:ext cx="1416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9B9575-9F86-49B2-8026-560E78AFEFD3}"/>
                  </a:ext>
                </a:extLst>
              </p:cNvPr>
              <p:cNvCxnSpPr>
                <a:cxnSpLocks/>
              </p:cNvCxnSpPr>
              <p:nvPr/>
            </p:nvCxnSpPr>
            <p:spPr>
              <a:xfrm flipH="1">
                <a:off x="1772759" y="1781917"/>
                <a:ext cx="1416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D824B5-CD99-4553-9FE1-1DDCF1D9E20D}"/>
                  </a:ext>
                </a:extLst>
              </p:cNvPr>
              <p:cNvCxnSpPr>
                <a:cxnSpLocks/>
              </p:cNvCxnSpPr>
              <p:nvPr/>
            </p:nvCxnSpPr>
            <p:spPr>
              <a:xfrm>
                <a:off x="1907228" y="1781917"/>
                <a:ext cx="0" cy="37726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377309-030A-4A5A-BA2D-76418BCC3EC1}"/>
                  </a:ext>
                </a:extLst>
              </p:cNvPr>
              <p:cNvCxnSpPr>
                <a:cxnSpLocks/>
              </p:cNvCxnSpPr>
              <p:nvPr/>
            </p:nvCxnSpPr>
            <p:spPr>
              <a:xfrm flipH="1">
                <a:off x="1584776" y="5323436"/>
                <a:ext cx="43708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2F2B6A2-A707-42DF-BF52-1CA6AF933A8D}"/>
                  </a:ext>
                </a:extLst>
              </p:cNvPr>
              <p:cNvSpPr/>
              <p:nvPr/>
            </p:nvSpPr>
            <p:spPr>
              <a:xfrm>
                <a:off x="1432157" y="5274685"/>
                <a:ext cx="601479" cy="390457"/>
              </a:xfrm>
              <a:prstGeom prst="rect">
                <a:avLst/>
              </a:prstGeom>
            </p:spPr>
            <p:txBody>
              <a:bodyPr wrap="square" lIns="0" tIns="72000" rIns="0" bIns="72000">
                <a:noAutofit/>
              </a:bodyPr>
              <a:lstStyle/>
              <a:p>
                <a:pPr algn="ctr">
                  <a:spcAft>
                    <a:spcPts val="0"/>
                  </a:spcAft>
                </a:pPr>
                <a:r>
                  <a:rPr lang="en-GB" sz="1600" kern="1200">
                    <a:solidFill>
                      <a:srgbClr val="000000"/>
                    </a:solidFill>
                    <a:effectLst/>
                    <a:ea typeface="Times New Roman" panose="02020603050405020304" pitchFamily="18" charset="0"/>
                    <a:cs typeface="Kalam"/>
                  </a:rPr>
                  <a:t>0</a:t>
                </a:r>
                <a:endParaRPr lang="en-GB" sz="1600">
                  <a:effectLst/>
                  <a:ea typeface="Times New Roman" panose="02020603050405020304" pitchFamily="18" charset="0"/>
                </a:endParaRPr>
              </a:p>
            </p:txBody>
          </p:sp>
          <p:sp>
            <p:nvSpPr>
              <p:cNvPr id="22" name="Rectangle 21">
                <a:extLst>
                  <a:ext uri="{FF2B5EF4-FFF2-40B4-BE49-F238E27FC236}">
                    <a16:creationId xmlns:a16="http://schemas.microsoft.com/office/drawing/2014/main" id="{9E7E61BD-6B4E-4699-89B7-40968AE59185}"/>
                  </a:ext>
                </a:extLst>
              </p:cNvPr>
              <p:cNvSpPr/>
              <p:nvPr/>
            </p:nvSpPr>
            <p:spPr>
              <a:xfrm>
                <a:off x="2440566" y="5347560"/>
                <a:ext cx="276199" cy="390457"/>
              </a:xfrm>
              <a:prstGeom prst="rect">
                <a:avLst/>
              </a:prstGeom>
            </p:spPr>
            <p:txBody>
              <a:bodyPr wrap="square" lIns="0" tIns="72000" rIns="0" bIns="72000">
                <a:noAutofit/>
              </a:bodyPr>
              <a:lstStyle/>
              <a:p>
                <a:pPr algn="ctr">
                  <a:spcAft>
                    <a:spcPts val="0"/>
                  </a:spcAft>
                </a:pPr>
                <a:r>
                  <a:rPr lang="en-GB" sz="1600" dirty="0">
                    <a:effectLst/>
                    <a:ea typeface="Times New Roman" panose="02020603050405020304" pitchFamily="18" charset="0"/>
                  </a:rPr>
                  <a:t>10</a:t>
                </a:r>
              </a:p>
            </p:txBody>
          </p:sp>
          <p:sp>
            <p:nvSpPr>
              <p:cNvPr id="23" name="Rectangle 22">
                <a:extLst>
                  <a:ext uri="{FF2B5EF4-FFF2-40B4-BE49-F238E27FC236}">
                    <a16:creationId xmlns:a16="http://schemas.microsoft.com/office/drawing/2014/main" id="{268B51AC-E3BB-442E-A437-0292A46ED484}"/>
                  </a:ext>
                </a:extLst>
              </p:cNvPr>
              <p:cNvSpPr/>
              <p:nvPr/>
            </p:nvSpPr>
            <p:spPr>
              <a:xfrm>
                <a:off x="3122177" y="5347560"/>
                <a:ext cx="264651" cy="390457"/>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20</a:t>
                </a:r>
                <a:endParaRPr lang="en-GB" sz="1600" dirty="0">
                  <a:effectLst/>
                  <a:ea typeface="Times New Roman" panose="02020603050405020304" pitchFamily="18" charset="0"/>
                </a:endParaRPr>
              </a:p>
            </p:txBody>
          </p:sp>
          <p:sp>
            <p:nvSpPr>
              <p:cNvPr id="24" name="Rectangle 23">
                <a:extLst>
                  <a:ext uri="{FF2B5EF4-FFF2-40B4-BE49-F238E27FC236}">
                    <a16:creationId xmlns:a16="http://schemas.microsoft.com/office/drawing/2014/main" id="{4A0D226D-11AF-4F2F-8F7D-35C49D61D616}"/>
                  </a:ext>
                </a:extLst>
              </p:cNvPr>
              <p:cNvSpPr/>
              <p:nvPr/>
            </p:nvSpPr>
            <p:spPr>
              <a:xfrm>
                <a:off x="3796109" y="5346816"/>
                <a:ext cx="277161" cy="390457"/>
              </a:xfrm>
              <a:prstGeom prst="rect">
                <a:avLst/>
              </a:prstGeom>
            </p:spPr>
            <p:txBody>
              <a:bodyPr wrap="square" lIns="0" tIns="72000" rIns="0" bIns="72000">
                <a:noAutofit/>
              </a:bodyPr>
              <a:lstStyle/>
              <a:p>
                <a:pPr algn="ctr">
                  <a:spcAft>
                    <a:spcPts val="0"/>
                  </a:spcAft>
                </a:pPr>
                <a:r>
                  <a:rPr lang="en-GB" sz="1600" dirty="0">
                    <a:solidFill>
                      <a:srgbClr val="000000"/>
                    </a:solidFill>
                    <a:ea typeface="Times New Roman" panose="02020603050405020304" pitchFamily="18" charset="0"/>
                    <a:cs typeface="Kalam"/>
                  </a:rPr>
                  <a:t>30</a:t>
                </a:r>
                <a:endParaRPr lang="en-GB" sz="1600" dirty="0">
                  <a:effectLst/>
                  <a:ea typeface="Times New Roman" panose="02020603050405020304" pitchFamily="18" charset="0"/>
                </a:endParaRPr>
              </a:p>
            </p:txBody>
          </p:sp>
          <p:sp>
            <p:nvSpPr>
              <p:cNvPr id="25" name="Rectangle 24">
                <a:extLst>
                  <a:ext uri="{FF2B5EF4-FFF2-40B4-BE49-F238E27FC236}">
                    <a16:creationId xmlns:a16="http://schemas.microsoft.com/office/drawing/2014/main" id="{5FFB4625-7942-4761-84FA-065E2376DCB9}"/>
                  </a:ext>
                </a:extLst>
              </p:cNvPr>
              <p:cNvSpPr/>
              <p:nvPr/>
            </p:nvSpPr>
            <p:spPr>
              <a:xfrm>
                <a:off x="4433649" y="5346816"/>
                <a:ext cx="344527" cy="390457"/>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40</a:t>
                </a:r>
                <a:endParaRPr lang="en-GB" sz="1600" dirty="0">
                  <a:effectLst/>
                  <a:ea typeface="Times New Roman" panose="02020603050405020304" pitchFamily="18" charset="0"/>
                </a:endParaRPr>
              </a:p>
            </p:txBody>
          </p:sp>
          <p:sp>
            <p:nvSpPr>
              <p:cNvPr id="26" name="Rectangle 25">
                <a:extLst>
                  <a:ext uri="{FF2B5EF4-FFF2-40B4-BE49-F238E27FC236}">
                    <a16:creationId xmlns:a16="http://schemas.microsoft.com/office/drawing/2014/main" id="{A2B39191-9684-4E7C-9F4C-1D978E157F27}"/>
                  </a:ext>
                </a:extLst>
              </p:cNvPr>
              <p:cNvSpPr/>
              <p:nvPr/>
            </p:nvSpPr>
            <p:spPr>
              <a:xfrm>
                <a:off x="5130219" y="5345094"/>
                <a:ext cx="335866" cy="390457"/>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50</a:t>
                </a:r>
                <a:endParaRPr lang="en-GB" sz="1600" dirty="0">
                  <a:effectLst/>
                  <a:ea typeface="Times New Roman" panose="02020603050405020304" pitchFamily="18" charset="0"/>
                </a:endParaRPr>
              </a:p>
            </p:txBody>
          </p:sp>
          <p:sp>
            <p:nvSpPr>
              <p:cNvPr id="27" name="Rectangle 26">
                <a:extLst>
                  <a:ext uri="{FF2B5EF4-FFF2-40B4-BE49-F238E27FC236}">
                    <a16:creationId xmlns:a16="http://schemas.microsoft.com/office/drawing/2014/main" id="{57839778-7F84-4C91-89E5-52F26BA9C3A3}"/>
                  </a:ext>
                </a:extLst>
              </p:cNvPr>
              <p:cNvSpPr/>
              <p:nvPr/>
            </p:nvSpPr>
            <p:spPr>
              <a:xfrm>
                <a:off x="5807071" y="5346816"/>
                <a:ext cx="297370" cy="390457"/>
              </a:xfrm>
              <a:prstGeom prst="rect">
                <a:avLst/>
              </a:prstGeom>
            </p:spPr>
            <p:txBody>
              <a:bodyPr wrap="square" lIns="0" tIns="72000" rIns="0" bIns="72000">
                <a:noAutofit/>
              </a:bodyPr>
              <a:lstStyle/>
              <a:p>
                <a:pPr algn="ctr">
                  <a:spcAft>
                    <a:spcPts val="0"/>
                  </a:spcAft>
                </a:pPr>
                <a:r>
                  <a:rPr lang="en-GB" sz="1600" kern="1200" dirty="0">
                    <a:solidFill>
                      <a:srgbClr val="000000"/>
                    </a:solidFill>
                    <a:effectLst/>
                    <a:ea typeface="Times New Roman" panose="02020603050405020304" pitchFamily="18" charset="0"/>
                    <a:cs typeface="Kalam"/>
                  </a:rPr>
                  <a:t>60</a:t>
                </a:r>
                <a:endParaRPr lang="en-GB" sz="1600" dirty="0">
                  <a:effectLst/>
                  <a:ea typeface="Times New Roman" panose="02020603050405020304" pitchFamily="18" charset="0"/>
                </a:endParaRPr>
              </a:p>
            </p:txBody>
          </p:sp>
          <p:cxnSp>
            <p:nvCxnSpPr>
              <p:cNvPr id="28" name="Straight Connector 27">
                <a:extLst>
                  <a:ext uri="{FF2B5EF4-FFF2-40B4-BE49-F238E27FC236}">
                    <a16:creationId xmlns:a16="http://schemas.microsoft.com/office/drawing/2014/main" id="{D799307E-7CB2-414A-A0A6-E137BFEDCEA0}"/>
                  </a:ext>
                </a:extLst>
              </p:cNvPr>
              <p:cNvCxnSpPr>
                <a:cxnSpLocks/>
              </p:cNvCxnSpPr>
              <p:nvPr/>
            </p:nvCxnSpPr>
            <p:spPr>
              <a:xfrm rot="5400000" flipH="1">
                <a:off x="2519576" y="5381292"/>
                <a:ext cx="1247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5BA1E14-6EF9-4A87-8D20-06AAF2B05B54}"/>
                  </a:ext>
                </a:extLst>
              </p:cNvPr>
              <p:cNvCxnSpPr>
                <a:cxnSpLocks/>
              </p:cNvCxnSpPr>
              <p:nvPr/>
            </p:nvCxnSpPr>
            <p:spPr>
              <a:xfrm rot="5400000" flipH="1">
                <a:off x="3194303" y="5381292"/>
                <a:ext cx="1247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27B2E4-7A38-458B-AF29-89B43D650C21}"/>
                  </a:ext>
                </a:extLst>
              </p:cNvPr>
              <p:cNvCxnSpPr>
                <a:cxnSpLocks/>
              </p:cNvCxnSpPr>
              <p:nvPr/>
            </p:nvCxnSpPr>
            <p:spPr>
              <a:xfrm rot="5400000" flipH="1">
                <a:off x="3869030" y="5381292"/>
                <a:ext cx="1247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FC36EC-CB38-4C72-BE34-54A4BC27606F}"/>
                  </a:ext>
                </a:extLst>
              </p:cNvPr>
              <p:cNvCxnSpPr>
                <a:cxnSpLocks/>
              </p:cNvCxnSpPr>
              <p:nvPr/>
            </p:nvCxnSpPr>
            <p:spPr>
              <a:xfrm rot="5400000" flipH="1">
                <a:off x="4543758" y="5381292"/>
                <a:ext cx="1247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AF76E3-11DE-4A19-92F9-C4C5A53F0DAA}"/>
                  </a:ext>
                </a:extLst>
              </p:cNvPr>
              <p:cNvCxnSpPr>
                <a:cxnSpLocks/>
              </p:cNvCxnSpPr>
              <p:nvPr/>
            </p:nvCxnSpPr>
            <p:spPr>
              <a:xfrm rot="5400000" flipH="1">
                <a:off x="5218485" y="5381292"/>
                <a:ext cx="1247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863168-507F-492F-846D-E35971F747EC}"/>
                  </a:ext>
                </a:extLst>
              </p:cNvPr>
              <p:cNvCxnSpPr>
                <a:cxnSpLocks/>
              </p:cNvCxnSpPr>
              <p:nvPr/>
            </p:nvCxnSpPr>
            <p:spPr>
              <a:xfrm rot="5400000" flipH="1">
                <a:off x="5893215" y="5381292"/>
                <a:ext cx="12475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A82961-DB49-4FB1-BE2E-D03AF6DC968C}"/>
                  </a:ext>
                </a:extLst>
              </p:cNvPr>
              <p:cNvCxnSpPr>
                <a:cxnSpLocks/>
              </p:cNvCxnSpPr>
              <p:nvPr/>
            </p:nvCxnSpPr>
            <p:spPr>
              <a:xfrm flipH="1">
                <a:off x="1905115" y="5205404"/>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86B3A8E-E5E4-44CE-B296-6FE0B652CBBC}"/>
                  </a:ext>
                </a:extLst>
              </p:cNvPr>
              <p:cNvCxnSpPr>
                <a:cxnSpLocks/>
              </p:cNvCxnSpPr>
              <p:nvPr/>
            </p:nvCxnSpPr>
            <p:spPr>
              <a:xfrm flipH="1">
                <a:off x="1905115" y="5087353"/>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F36A197-BF13-48DD-90C8-6EF87BA1F317}"/>
                  </a:ext>
                </a:extLst>
              </p:cNvPr>
              <p:cNvCxnSpPr>
                <a:cxnSpLocks/>
              </p:cNvCxnSpPr>
              <p:nvPr/>
            </p:nvCxnSpPr>
            <p:spPr>
              <a:xfrm flipH="1">
                <a:off x="1905115" y="4969301"/>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C3DECDC-581A-45DF-8833-AC31647DEE3A}"/>
                  </a:ext>
                </a:extLst>
              </p:cNvPr>
              <p:cNvCxnSpPr>
                <a:cxnSpLocks/>
              </p:cNvCxnSpPr>
              <p:nvPr/>
            </p:nvCxnSpPr>
            <p:spPr>
              <a:xfrm flipH="1">
                <a:off x="1905115" y="4851250"/>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3744538-F1F3-4182-B1A1-3C61AF9A262B}"/>
                  </a:ext>
                </a:extLst>
              </p:cNvPr>
              <p:cNvCxnSpPr>
                <a:cxnSpLocks/>
              </p:cNvCxnSpPr>
              <p:nvPr/>
            </p:nvCxnSpPr>
            <p:spPr>
              <a:xfrm flipH="1">
                <a:off x="1905115" y="4733199"/>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43930B6-6BBA-439B-968C-9F5836F3C7FA}"/>
                  </a:ext>
                </a:extLst>
              </p:cNvPr>
              <p:cNvCxnSpPr>
                <a:cxnSpLocks/>
              </p:cNvCxnSpPr>
              <p:nvPr/>
            </p:nvCxnSpPr>
            <p:spPr>
              <a:xfrm flipH="1">
                <a:off x="1905115" y="4615148"/>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D30C7C3-FED7-471A-8627-9751C0877FE1}"/>
                  </a:ext>
                </a:extLst>
              </p:cNvPr>
              <p:cNvCxnSpPr>
                <a:cxnSpLocks/>
              </p:cNvCxnSpPr>
              <p:nvPr/>
            </p:nvCxnSpPr>
            <p:spPr>
              <a:xfrm flipH="1">
                <a:off x="1905115" y="4497096"/>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E89F072-D660-4B0D-BE9C-C0BE2CAD2A6D}"/>
                  </a:ext>
                </a:extLst>
              </p:cNvPr>
              <p:cNvCxnSpPr>
                <a:cxnSpLocks/>
              </p:cNvCxnSpPr>
              <p:nvPr/>
            </p:nvCxnSpPr>
            <p:spPr>
              <a:xfrm flipH="1">
                <a:off x="1905115" y="4379045"/>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F78FB93-6F72-4F8E-A268-FC3229F11D5C}"/>
                  </a:ext>
                </a:extLst>
              </p:cNvPr>
              <p:cNvCxnSpPr>
                <a:cxnSpLocks/>
              </p:cNvCxnSpPr>
              <p:nvPr/>
            </p:nvCxnSpPr>
            <p:spPr>
              <a:xfrm flipH="1">
                <a:off x="1905115" y="4260994"/>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F5E52C-26E6-4BE6-B4BF-B57FC99177AC}"/>
                  </a:ext>
                </a:extLst>
              </p:cNvPr>
              <p:cNvCxnSpPr>
                <a:cxnSpLocks/>
              </p:cNvCxnSpPr>
              <p:nvPr/>
            </p:nvCxnSpPr>
            <p:spPr>
              <a:xfrm flipH="1">
                <a:off x="1905115" y="4142942"/>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E913C89-0741-433D-A582-81D189ACE52F}"/>
                  </a:ext>
                </a:extLst>
              </p:cNvPr>
              <p:cNvCxnSpPr>
                <a:cxnSpLocks/>
              </p:cNvCxnSpPr>
              <p:nvPr/>
            </p:nvCxnSpPr>
            <p:spPr>
              <a:xfrm flipH="1">
                <a:off x="1905115" y="4024891"/>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A334ED-CB2C-4461-A8AB-26630B93255C}"/>
                  </a:ext>
                </a:extLst>
              </p:cNvPr>
              <p:cNvCxnSpPr>
                <a:cxnSpLocks/>
              </p:cNvCxnSpPr>
              <p:nvPr/>
            </p:nvCxnSpPr>
            <p:spPr>
              <a:xfrm flipH="1">
                <a:off x="1905115" y="3906840"/>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D7892B-6FE9-44A0-9D03-C6B1672C77C0}"/>
                  </a:ext>
                </a:extLst>
              </p:cNvPr>
              <p:cNvCxnSpPr>
                <a:cxnSpLocks/>
              </p:cNvCxnSpPr>
              <p:nvPr/>
            </p:nvCxnSpPr>
            <p:spPr>
              <a:xfrm flipH="1">
                <a:off x="1905115" y="3788789"/>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667DFB1-ECC9-4653-9552-2BBBB448790E}"/>
                  </a:ext>
                </a:extLst>
              </p:cNvPr>
              <p:cNvCxnSpPr>
                <a:cxnSpLocks/>
              </p:cNvCxnSpPr>
              <p:nvPr/>
            </p:nvCxnSpPr>
            <p:spPr>
              <a:xfrm flipH="1">
                <a:off x="1905115" y="3670737"/>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5BA3F8-6860-4A10-A4DA-0CA13EFA90E7}"/>
                  </a:ext>
                </a:extLst>
              </p:cNvPr>
              <p:cNvCxnSpPr>
                <a:cxnSpLocks/>
              </p:cNvCxnSpPr>
              <p:nvPr/>
            </p:nvCxnSpPr>
            <p:spPr>
              <a:xfrm flipH="1">
                <a:off x="1905115" y="3552686"/>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5EE49C3-7CFD-4465-93C9-0D8DA3E193D1}"/>
                  </a:ext>
                </a:extLst>
              </p:cNvPr>
              <p:cNvCxnSpPr>
                <a:cxnSpLocks/>
              </p:cNvCxnSpPr>
              <p:nvPr/>
            </p:nvCxnSpPr>
            <p:spPr>
              <a:xfrm flipH="1">
                <a:off x="1905115" y="3434635"/>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EF7C233-1A25-4EFE-95E3-5BE9DDFDFC7C}"/>
                  </a:ext>
                </a:extLst>
              </p:cNvPr>
              <p:cNvCxnSpPr>
                <a:cxnSpLocks/>
              </p:cNvCxnSpPr>
              <p:nvPr/>
            </p:nvCxnSpPr>
            <p:spPr>
              <a:xfrm flipH="1">
                <a:off x="1905115" y="3316584"/>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D69FA95-C1E7-488C-8D88-F724AAEADF77}"/>
                  </a:ext>
                </a:extLst>
              </p:cNvPr>
              <p:cNvCxnSpPr>
                <a:cxnSpLocks/>
              </p:cNvCxnSpPr>
              <p:nvPr/>
            </p:nvCxnSpPr>
            <p:spPr>
              <a:xfrm flipH="1">
                <a:off x="1905115" y="3198532"/>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F29112B-BCC6-4937-9E73-7E5989B9DE10}"/>
                  </a:ext>
                </a:extLst>
              </p:cNvPr>
              <p:cNvCxnSpPr>
                <a:cxnSpLocks/>
              </p:cNvCxnSpPr>
              <p:nvPr/>
            </p:nvCxnSpPr>
            <p:spPr>
              <a:xfrm flipH="1">
                <a:off x="1905115" y="3080481"/>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9B55685-63CB-4B4E-A32F-C657F296129F}"/>
                  </a:ext>
                </a:extLst>
              </p:cNvPr>
              <p:cNvCxnSpPr>
                <a:cxnSpLocks/>
              </p:cNvCxnSpPr>
              <p:nvPr/>
            </p:nvCxnSpPr>
            <p:spPr>
              <a:xfrm flipH="1">
                <a:off x="1905115" y="2962430"/>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89E7D53-0398-4912-91F8-AD476954D9F9}"/>
                  </a:ext>
                </a:extLst>
              </p:cNvPr>
              <p:cNvCxnSpPr>
                <a:cxnSpLocks/>
              </p:cNvCxnSpPr>
              <p:nvPr/>
            </p:nvCxnSpPr>
            <p:spPr>
              <a:xfrm flipH="1">
                <a:off x="1905115" y="2844379"/>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DE5DA40-5FCA-4FA7-B851-11B42A8B6C26}"/>
                  </a:ext>
                </a:extLst>
              </p:cNvPr>
              <p:cNvCxnSpPr>
                <a:cxnSpLocks/>
              </p:cNvCxnSpPr>
              <p:nvPr/>
            </p:nvCxnSpPr>
            <p:spPr>
              <a:xfrm flipH="1">
                <a:off x="1905115" y="2726327"/>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0A2B4CE-07FD-48C5-A47F-B9E816D6FA4B}"/>
                  </a:ext>
                </a:extLst>
              </p:cNvPr>
              <p:cNvCxnSpPr>
                <a:cxnSpLocks/>
              </p:cNvCxnSpPr>
              <p:nvPr/>
            </p:nvCxnSpPr>
            <p:spPr>
              <a:xfrm flipH="1">
                <a:off x="1905115" y="2608276"/>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F9B9542-AE1A-46DD-A2B6-AEAC1266E469}"/>
                  </a:ext>
                </a:extLst>
              </p:cNvPr>
              <p:cNvCxnSpPr>
                <a:cxnSpLocks/>
              </p:cNvCxnSpPr>
              <p:nvPr/>
            </p:nvCxnSpPr>
            <p:spPr>
              <a:xfrm flipH="1">
                <a:off x="1905115" y="2490225"/>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3CEACFB-84F7-4DA6-99EA-40D4326D5101}"/>
                  </a:ext>
                </a:extLst>
              </p:cNvPr>
              <p:cNvCxnSpPr>
                <a:cxnSpLocks/>
              </p:cNvCxnSpPr>
              <p:nvPr/>
            </p:nvCxnSpPr>
            <p:spPr>
              <a:xfrm flipH="1">
                <a:off x="1905115" y="2372173"/>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EECB28F-6BDA-4006-8047-25D11AE719BE}"/>
                  </a:ext>
                </a:extLst>
              </p:cNvPr>
              <p:cNvCxnSpPr>
                <a:cxnSpLocks/>
              </p:cNvCxnSpPr>
              <p:nvPr/>
            </p:nvCxnSpPr>
            <p:spPr>
              <a:xfrm flipH="1">
                <a:off x="1905115" y="2254122"/>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0F26A24-B939-4785-934E-3C6B297156CE}"/>
                  </a:ext>
                </a:extLst>
              </p:cNvPr>
              <p:cNvCxnSpPr>
                <a:cxnSpLocks/>
              </p:cNvCxnSpPr>
              <p:nvPr/>
            </p:nvCxnSpPr>
            <p:spPr>
              <a:xfrm flipH="1">
                <a:off x="1905115" y="2136071"/>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3F5D7E0-8F99-442D-8733-62B36FDEA508}"/>
                  </a:ext>
                </a:extLst>
              </p:cNvPr>
              <p:cNvCxnSpPr>
                <a:cxnSpLocks/>
              </p:cNvCxnSpPr>
              <p:nvPr/>
            </p:nvCxnSpPr>
            <p:spPr>
              <a:xfrm flipH="1">
                <a:off x="1905115" y="2018020"/>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07763B0-31B0-45E3-9E59-EDFAC1824750}"/>
                  </a:ext>
                </a:extLst>
              </p:cNvPr>
              <p:cNvCxnSpPr>
                <a:cxnSpLocks/>
              </p:cNvCxnSpPr>
              <p:nvPr/>
            </p:nvCxnSpPr>
            <p:spPr>
              <a:xfrm flipH="1">
                <a:off x="1905115" y="1899968"/>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FF29CFB-5320-4116-BE20-5458751B840B}"/>
                  </a:ext>
                </a:extLst>
              </p:cNvPr>
              <p:cNvCxnSpPr>
                <a:cxnSpLocks/>
              </p:cNvCxnSpPr>
              <p:nvPr/>
            </p:nvCxnSpPr>
            <p:spPr>
              <a:xfrm flipH="1">
                <a:off x="1905115" y="1781917"/>
                <a:ext cx="405047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6EBD2AB-4833-4797-B9C6-8DC3918AF853}"/>
                  </a:ext>
                </a:extLst>
              </p:cNvPr>
              <p:cNvCxnSpPr>
                <a:cxnSpLocks/>
              </p:cNvCxnSpPr>
              <p:nvPr/>
            </p:nvCxnSpPr>
            <p:spPr>
              <a:xfrm rot="16200000" flipH="1">
                <a:off x="4184835"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43AB4E1-E426-4D82-9D52-98DA8BBD3BF6}"/>
                  </a:ext>
                </a:extLst>
              </p:cNvPr>
              <p:cNvCxnSpPr>
                <a:cxnSpLocks/>
              </p:cNvCxnSpPr>
              <p:nvPr/>
            </p:nvCxnSpPr>
            <p:spPr>
              <a:xfrm rot="16200000" flipH="1">
                <a:off x="4049769"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988DF1B-C45B-46B2-BBEC-0EA2146FC892}"/>
                  </a:ext>
                </a:extLst>
              </p:cNvPr>
              <p:cNvCxnSpPr>
                <a:cxnSpLocks/>
              </p:cNvCxnSpPr>
              <p:nvPr/>
            </p:nvCxnSpPr>
            <p:spPr>
              <a:xfrm rot="16200000" flipH="1">
                <a:off x="3914703"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B95BF18-068E-4D81-92F4-A687EA9ED25F}"/>
                  </a:ext>
                </a:extLst>
              </p:cNvPr>
              <p:cNvCxnSpPr>
                <a:cxnSpLocks/>
              </p:cNvCxnSpPr>
              <p:nvPr/>
            </p:nvCxnSpPr>
            <p:spPr>
              <a:xfrm rot="16200000" flipH="1">
                <a:off x="3779638"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973F9A2-7D8C-4E7C-85FC-4E30A545C8B6}"/>
                  </a:ext>
                </a:extLst>
              </p:cNvPr>
              <p:cNvCxnSpPr>
                <a:cxnSpLocks/>
              </p:cNvCxnSpPr>
              <p:nvPr/>
            </p:nvCxnSpPr>
            <p:spPr>
              <a:xfrm rot="16200000" flipH="1">
                <a:off x="3644572"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D31B87A-258C-4E49-A077-1D141D3C05D0}"/>
                  </a:ext>
                </a:extLst>
              </p:cNvPr>
              <p:cNvCxnSpPr>
                <a:cxnSpLocks/>
              </p:cNvCxnSpPr>
              <p:nvPr/>
            </p:nvCxnSpPr>
            <p:spPr>
              <a:xfrm rot="16200000" flipH="1">
                <a:off x="3509506"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E72E201-25EF-4F13-B8A4-A0F5137BF537}"/>
                  </a:ext>
                </a:extLst>
              </p:cNvPr>
              <p:cNvCxnSpPr>
                <a:cxnSpLocks/>
              </p:cNvCxnSpPr>
              <p:nvPr/>
            </p:nvCxnSpPr>
            <p:spPr>
              <a:xfrm rot="16200000" flipH="1">
                <a:off x="3374440"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4CA7B03-EDFB-42F7-B51D-E6C0D9D62269}"/>
                  </a:ext>
                </a:extLst>
              </p:cNvPr>
              <p:cNvCxnSpPr>
                <a:cxnSpLocks/>
              </p:cNvCxnSpPr>
              <p:nvPr/>
            </p:nvCxnSpPr>
            <p:spPr>
              <a:xfrm rot="16200000" flipH="1">
                <a:off x="3239374"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5674B65-A367-4B6F-9A1F-1A59BFB6E40B}"/>
                  </a:ext>
                </a:extLst>
              </p:cNvPr>
              <p:cNvCxnSpPr>
                <a:cxnSpLocks/>
              </p:cNvCxnSpPr>
              <p:nvPr/>
            </p:nvCxnSpPr>
            <p:spPr>
              <a:xfrm rot="16200000" flipH="1">
                <a:off x="3104308"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5DF2F7-6BB3-4501-9780-E41C88C935C7}"/>
                  </a:ext>
                </a:extLst>
              </p:cNvPr>
              <p:cNvCxnSpPr>
                <a:cxnSpLocks/>
              </p:cNvCxnSpPr>
              <p:nvPr/>
            </p:nvCxnSpPr>
            <p:spPr>
              <a:xfrm rot="16200000" flipH="1">
                <a:off x="2969243"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887E4CC-4BAC-4C0E-80AF-3D90806A7668}"/>
                  </a:ext>
                </a:extLst>
              </p:cNvPr>
              <p:cNvCxnSpPr>
                <a:cxnSpLocks/>
              </p:cNvCxnSpPr>
              <p:nvPr/>
            </p:nvCxnSpPr>
            <p:spPr>
              <a:xfrm rot="16200000" flipH="1">
                <a:off x="2834177"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712AC6A-051F-4012-AF51-1FE47C974342}"/>
                  </a:ext>
                </a:extLst>
              </p:cNvPr>
              <p:cNvCxnSpPr>
                <a:cxnSpLocks/>
              </p:cNvCxnSpPr>
              <p:nvPr/>
            </p:nvCxnSpPr>
            <p:spPr>
              <a:xfrm rot="16200000" flipH="1">
                <a:off x="2699111"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BE79644-D91E-46C6-8A7E-A17DA997ACC9}"/>
                  </a:ext>
                </a:extLst>
              </p:cNvPr>
              <p:cNvCxnSpPr>
                <a:cxnSpLocks/>
              </p:cNvCxnSpPr>
              <p:nvPr/>
            </p:nvCxnSpPr>
            <p:spPr>
              <a:xfrm rot="16200000" flipH="1">
                <a:off x="2564045"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460BAC7-48D4-4A7D-A3C1-6D85F26A3A43}"/>
                  </a:ext>
                </a:extLst>
              </p:cNvPr>
              <p:cNvCxnSpPr>
                <a:cxnSpLocks/>
              </p:cNvCxnSpPr>
              <p:nvPr/>
            </p:nvCxnSpPr>
            <p:spPr>
              <a:xfrm rot="16200000" flipH="1">
                <a:off x="2428979"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729576E-2A4C-44AF-85B7-E91BDAF1C09D}"/>
                  </a:ext>
                </a:extLst>
              </p:cNvPr>
              <p:cNvCxnSpPr>
                <a:cxnSpLocks/>
              </p:cNvCxnSpPr>
              <p:nvPr/>
            </p:nvCxnSpPr>
            <p:spPr>
              <a:xfrm rot="16200000" flipH="1">
                <a:off x="2293913"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89302B4-9105-4223-92B5-A725110FF019}"/>
                  </a:ext>
                </a:extLst>
              </p:cNvPr>
              <p:cNvCxnSpPr>
                <a:cxnSpLocks/>
              </p:cNvCxnSpPr>
              <p:nvPr/>
            </p:nvCxnSpPr>
            <p:spPr>
              <a:xfrm rot="16200000" flipH="1">
                <a:off x="2158848"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7E1BA15-B54B-4930-B242-42767CA84018}"/>
                  </a:ext>
                </a:extLst>
              </p:cNvPr>
              <p:cNvCxnSpPr>
                <a:cxnSpLocks/>
              </p:cNvCxnSpPr>
              <p:nvPr/>
            </p:nvCxnSpPr>
            <p:spPr>
              <a:xfrm rot="16200000" flipH="1">
                <a:off x="2023782"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1F2C085-6E52-4ACA-9DB1-F80D63BC6BBF}"/>
                  </a:ext>
                </a:extLst>
              </p:cNvPr>
              <p:cNvCxnSpPr>
                <a:cxnSpLocks/>
              </p:cNvCxnSpPr>
              <p:nvPr/>
            </p:nvCxnSpPr>
            <p:spPr>
              <a:xfrm rot="16200000" flipH="1">
                <a:off x="1888716"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06BABEE-8B01-49B8-92E1-9E709A7D9535}"/>
                  </a:ext>
                </a:extLst>
              </p:cNvPr>
              <p:cNvCxnSpPr>
                <a:cxnSpLocks/>
              </p:cNvCxnSpPr>
              <p:nvPr/>
            </p:nvCxnSpPr>
            <p:spPr>
              <a:xfrm rot="16200000" flipH="1">
                <a:off x="1753650"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DDAFFA2-CAFA-4D63-9631-044066736A6F}"/>
                  </a:ext>
                </a:extLst>
              </p:cNvPr>
              <p:cNvCxnSpPr>
                <a:cxnSpLocks/>
              </p:cNvCxnSpPr>
              <p:nvPr/>
            </p:nvCxnSpPr>
            <p:spPr>
              <a:xfrm rot="16200000" flipH="1">
                <a:off x="1618584"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5FB3D42-470A-4416-A9C9-413F016E89A2}"/>
                  </a:ext>
                </a:extLst>
              </p:cNvPr>
              <p:cNvCxnSpPr>
                <a:cxnSpLocks/>
              </p:cNvCxnSpPr>
              <p:nvPr/>
            </p:nvCxnSpPr>
            <p:spPr>
              <a:xfrm rot="16200000" flipH="1">
                <a:off x="1483518"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701CEE0-5BBF-4EE1-8513-8E1E028827BE}"/>
                  </a:ext>
                </a:extLst>
              </p:cNvPr>
              <p:cNvCxnSpPr>
                <a:cxnSpLocks/>
              </p:cNvCxnSpPr>
              <p:nvPr/>
            </p:nvCxnSpPr>
            <p:spPr>
              <a:xfrm rot="16200000" flipH="1">
                <a:off x="1348453"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0DF1F3B-9653-45EE-9A4B-F66984BF997D}"/>
                  </a:ext>
                </a:extLst>
              </p:cNvPr>
              <p:cNvCxnSpPr>
                <a:cxnSpLocks/>
              </p:cNvCxnSpPr>
              <p:nvPr/>
            </p:nvCxnSpPr>
            <p:spPr>
              <a:xfrm rot="16200000" flipH="1">
                <a:off x="1213387"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56A7597-13FF-401D-8066-6A46F0D7D8F8}"/>
                  </a:ext>
                </a:extLst>
              </p:cNvPr>
              <p:cNvCxnSpPr>
                <a:cxnSpLocks/>
              </p:cNvCxnSpPr>
              <p:nvPr/>
            </p:nvCxnSpPr>
            <p:spPr>
              <a:xfrm rot="16200000" flipH="1">
                <a:off x="1078321"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BD822C9-1768-42CD-B956-EBE7547620DA}"/>
                  </a:ext>
                </a:extLst>
              </p:cNvPr>
              <p:cNvCxnSpPr>
                <a:cxnSpLocks/>
              </p:cNvCxnSpPr>
              <p:nvPr/>
            </p:nvCxnSpPr>
            <p:spPr>
              <a:xfrm rot="16200000" flipH="1">
                <a:off x="943255"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6C04BE4-651C-43CD-B9F9-AF601A388665}"/>
                  </a:ext>
                </a:extLst>
              </p:cNvPr>
              <p:cNvCxnSpPr>
                <a:cxnSpLocks/>
              </p:cNvCxnSpPr>
              <p:nvPr/>
            </p:nvCxnSpPr>
            <p:spPr>
              <a:xfrm rot="16200000" flipH="1">
                <a:off x="808189"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35433A5-189A-4984-8987-31CECE3F3BB7}"/>
                  </a:ext>
                </a:extLst>
              </p:cNvPr>
              <p:cNvCxnSpPr>
                <a:cxnSpLocks/>
              </p:cNvCxnSpPr>
              <p:nvPr/>
            </p:nvCxnSpPr>
            <p:spPr>
              <a:xfrm rot="16200000" flipH="1">
                <a:off x="673123"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D2F46B2-A60B-4B7A-B79B-6E47F4867D51}"/>
                  </a:ext>
                </a:extLst>
              </p:cNvPr>
              <p:cNvCxnSpPr>
                <a:cxnSpLocks/>
              </p:cNvCxnSpPr>
              <p:nvPr/>
            </p:nvCxnSpPr>
            <p:spPr>
              <a:xfrm rot="16200000" flipH="1">
                <a:off x="538058"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7C6664E-D3A7-450B-A72A-FC2650C0F501}"/>
                  </a:ext>
                </a:extLst>
              </p:cNvPr>
              <p:cNvCxnSpPr>
                <a:cxnSpLocks/>
              </p:cNvCxnSpPr>
              <p:nvPr/>
            </p:nvCxnSpPr>
            <p:spPr>
              <a:xfrm rot="16200000" flipH="1">
                <a:off x="402992"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C6097DE-8DED-41C2-9BB5-AE215C21D18F}"/>
                  </a:ext>
                </a:extLst>
              </p:cNvPr>
              <p:cNvCxnSpPr>
                <a:cxnSpLocks/>
              </p:cNvCxnSpPr>
              <p:nvPr/>
            </p:nvCxnSpPr>
            <p:spPr>
              <a:xfrm rot="16200000" flipH="1">
                <a:off x="267926" y="3552677"/>
                <a:ext cx="35415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Rectangle 110"/>
            <p:cNvSpPr/>
            <p:nvPr/>
          </p:nvSpPr>
          <p:spPr>
            <a:xfrm>
              <a:off x="1798641" y="1270811"/>
              <a:ext cx="4176143" cy="369332"/>
            </a:xfrm>
            <a:prstGeom prst="rect">
              <a:avLst/>
            </a:prstGeom>
          </p:spPr>
          <p:txBody>
            <a:bodyPr wrap="none">
              <a:spAutoFit/>
            </a:bodyPr>
            <a:lstStyle/>
            <a:p>
              <a:r>
                <a:rPr lang="en-GB" u="sng" dirty="0"/>
                <a:t>How Far a Family Cycled over an Hour</a:t>
              </a:r>
            </a:p>
          </p:txBody>
        </p:sp>
        <p:sp>
          <p:nvSpPr>
            <p:cNvPr id="113" name="Rectangle 112"/>
            <p:cNvSpPr/>
            <p:nvPr/>
          </p:nvSpPr>
          <p:spPr>
            <a:xfrm rot="16200000">
              <a:off x="-21905" y="3408529"/>
              <a:ext cx="2141933" cy="369332"/>
            </a:xfrm>
            <a:prstGeom prst="rect">
              <a:avLst/>
            </a:prstGeom>
          </p:spPr>
          <p:txBody>
            <a:bodyPr wrap="none">
              <a:spAutoFit/>
            </a:bodyPr>
            <a:lstStyle/>
            <a:p>
              <a:r>
                <a:rPr lang="en-GB" b="1" dirty="0"/>
                <a:t>Distance in metres</a:t>
              </a:r>
            </a:p>
          </p:txBody>
        </p:sp>
        <p:grpSp>
          <p:nvGrpSpPr>
            <p:cNvPr id="3" name="Group 2"/>
            <p:cNvGrpSpPr/>
            <p:nvPr/>
          </p:nvGrpSpPr>
          <p:grpSpPr>
            <a:xfrm>
              <a:off x="1867677" y="2025390"/>
              <a:ext cx="4124290" cy="3337199"/>
              <a:chOff x="1582451" y="2478396"/>
              <a:chExt cx="4124290" cy="3337199"/>
            </a:xfrm>
          </p:grpSpPr>
          <p:sp>
            <p:nvSpPr>
              <p:cNvPr id="139" name="Oval 138">
                <a:extLst>
                  <a:ext uri="{FF2B5EF4-FFF2-40B4-BE49-F238E27FC236}">
                    <a16:creationId xmlns:a16="http://schemas.microsoft.com/office/drawing/2014/main" id="{B86FC3A0-560E-40A1-94C6-89F8E75C6D95}"/>
                  </a:ext>
                </a:extLst>
              </p:cNvPr>
              <p:cNvSpPr/>
              <p:nvPr/>
            </p:nvSpPr>
            <p:spPr>
              <a:xfrm>
                <a:off x="2260871" y="5047108"/>
                <a:ext cx="69287" cy="61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0" name="Oval 139">
                <a:extLst>
                  <a:ext uri="{FF2B5EF4-FFF2-40B4-BE49-F238E27FC236}">
                    <a16:creationId xmlns:a16="http://schemas.microsoft.com/office/drawing/2014/main" id="{9E79A422-316A-428B-8FC6-70684B0DFEA2}"/>
                  </a:ext>
                </a:extLst>
              </p:cNvPr>
              <p:cNvSpPr/>
              <p:nvPr/>
            </p:nvSpPr>
            <p:spPr>
              <a:xfrm>
                <a:off x="2933391" y="4574568"/>
                <a:ext cx="69287" cy="61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1" name="Oval 140">
                <a:extLst>
                  <a:ext uri="{FF2B5EF4-FFF2-40B4-BE49-F238E27FC236}">
                    <a16:creationId xmlns:a16="http://schemas.microsoft.com/office/drawing/2014/main" id="{ACADDB05-8EEB-49B7-A815-C1FD3B8F0D67}"/>
                  </a:ext>
                </a:extLst>
              </p:cNvPr>
              <p:cNvSpPr/>
              <p:nvPr/>
            </p:nvSpPr>
            <p:spPr>
              <a:xfrm>
                <a:off x="3617625" y="3996781"/>
                <a:ext cx="69287" cy="61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2" name="Oval 141">
                <a:extLst>
                  <a:ext uri="{FF2B5EF4-FFF2-40B4-BE49-F238E27FC236}">
                    <a16:creationId xmlns:a16="http://schemas.microsoft.com/office/drawing/2014/main" id="{4A44871D-6F5C-4C1D-85B9-3F95DAA596AA}"/>
                  </a:ext>
                </a:extLst>
              </p:cNvPr>
              <p:cNvSpPr/>
              <p:nvPr/>
            </p:nvSpPr>
            <p:spPr>
              <a:xfrm>
                <a:off x="4301980" y="3985192"/>
                <a:ext cx="69287" cy="61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3" name="Oval 142">
                <a:extLst>
                  <a:ext uri="{FF2B5EF4-FFF2-40B4-BE49-F238E27FC236}">
                    <a16:creationId xmlns:a16="http://schemas.microsoft.com/office/drawing/2014/main" id="{33E043E8-06E2-4AA3-B262-1BF92C0F6762}"/>
                  </a:ext>
                </a:extLst>
              </p:cNvPr>
              <p:cNvSpPr/>
              <p:nvPr/>
            </p:nvSpPr>
            <p:spPr>
              <a:xfrm>
                <a:off x="4950365" y="3163795"/>
                <a:ext cx="69287" cy="61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4" name="Oval 143">
                <a:extLst>
                  <a:ext uri="{FF2B5EF4-FFF2-40B4-BE49-F238E27FC236}">
                    <a16:creationId xmlns:a16="http://schemas.microsoft.com/office/drawing/2014/main" id="{D1E8153C-57F4-4F50-935E-7EE8AB6A36C7}"/>
                  </a:ext>
                </a:extLst>
              </p:cNvPr>
              <p:cNvSpPr/>
              <p:nvPr/>
            </p:nvSpPr>
            <p:spPr>
              <a:xfrm>
                <a:off x="5637454" y="2478396"/>
                <a:ext cx="69287" cy="61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5" name="Oval 144">
                <a:extLst>
                  <a:ext uri="{FF2B5EF4-FFF2-40B4-BE49-F238E27FC236}">
                    <a16:creationId xmlns:a16="http://schemas.microsoft.com/office/drawing/2014/main" id="{18FF3734-119D-4B18-8B74-5364BBEC4FAB}"/>
                  </a:ext>
                </a:extLst>
              </p:cNvPr>
              <p:cNvSpPr/>
              <p:nvPr/>
            </p:nvSpPr>
            <p:spPr>
              <a:xfrm>
                <a:off x="1582451" y="5754586"/>
                <a:ext cx="69287" cy="610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146" name="Straight Connector 145">
                <a:extLst>
                  <a:ext uri="{FF2B5EF4-FFF2-40B4-BE49-F238E27FC236}">
                    <a16:creationId xmlns:a16="http://schemas.microsoft.com/office/drawing/2014/main" id="{9099378D-A95D-420F-8483-5B7B9865650F}"/>
                  </a:ext>
                </a:extLst>
              </p:cNvPr>
              <p:cNvCxnSpPr>
                <a:cxnSpLocks/>
              </p:cNvCxnSpPr>
              <p:nvPr/>
            </p:nvCxnSpPr>
            <p:spPr>
              <a:xfrm flipV="1">
                <a:off x="1614820" y="5077298"/>
                <a:ext cx="676352" cy="7095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02A97F25-1102-400F-9C53-09E664656FBB}"/>
                  </a:ext>
                </a:extLst>
              </p:cNvPr>
              <p:cNvCxnSpPr>
                <a:cxnSpLocks/>
              </p:cNvCxnSpPr>
              <p:nvPr/>
            </p:nvCxnSpPr>
            <p:spPr>
              <a:xfrm flipV="1">
                <a:off x="2291172" y="4601144"/>
                <a:ext cx="678771" cy="476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088EECD-6931-41F9-9905-2BD55B0411D9}"/>
                  </a:ext>
                </a:extLst>
              </p:cNvPr>
              <p:cNvCxnSpPr>
                <a:cxnSpLocks/>
              </p:cNvCxnSpPr>
              <p:nvPr/>
            </p:nvCxnSpPr>
            <p:spPr>
              <a:xfrm flipV="1">
                <a:off x="2969943" y="4024881"/>
                <a:ext cx="676275" cy="5762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14936BC-1C66-4C66-9DF4-FB23923801DD}"/>
                  </a:ext>
                </a:extLst>
              </p:cNvPr>
              <p:cNvCxnSpPr>
                <a:cxnSpLocks/>
                <a:endCxn id="142" idx="2"/>
              </p:cNvCxnSpPr>
              <p:nvPr/>
            </p:nvCxnSpPr>
            <p:spPr>
              <a:xfrm>
                <a:off x="3643837" y="4012975"/>
                <a:ext cx="658143" cy="27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0C076CA-003C-4874-8E6F-FDC5BCEABB11}"/>
                  </a:ext>
                </a:extLst>
              </p:cNvPr>
              <p:cNvCxnSpPr>
                <a:cxnSpLocks/>
              </p:cNvCxnSpPr>
              <p:nvPr/>
            </p:nvCxnSpPr>
            <p:spPr>
              <a:xfrm flipV="1">
                <a:off x="4314451" y="3202094"/>
                <a:ext cx="647456" cy="8244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E59D402-42CB-42A6-B751-8FCEDF77147C}"/>
                  </a:ext>
                </a:extLst>
              </p:cNvPr>
              <p:cNvCxnSpPr>
                <a:cxnSpLocks/>
              </p:cNvCxnSpPr>
              <p:nvPr/>
            </p:nvCxnSpPr>
            <p:spPr>
              <a:xfrm flipV="1">
                <a:off x="4991624" y="2510406"/>
                <a:ext cx="671513" cy="6738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7" name="Rectangle 156"/>
          <p:cNvSpPr/>
          <p:nvPr/>
        </p:nvSpPr>
        <p:spPr>
          <a:xfrm>
            <a:off x="5883751" y="1209864"/>
            <a:ext cx="2782489" cy="646331"/>
          </a:xfrm>
          <a:prstGeom prst="rect">
            <a:avLst/>
          </a:prstGeom>
        </p:spPr>
        <p:txBody>
          <a:bodyPr wrap="square">
            <a:spAutoFit/>
          </a:bodyPr>
          <a:lstStyle/>
          <a:p>
            <a:r>
              <a:rPr lang="en-GB" dirty="0"/>
              <a:t>Use this line graph to answer these questions.</a:t>
            </a:r>
          </a:p>
        </p:txBody>
      </p:sp>
      <p:sp>
        <p:nvSpPr>
          <p:cNvPr id="159" name="Rectangle 158"/>
          <p:cNvSpPr/>
          <p:nvPr/>
        </p:nvSpPr>
        <p:spPr>
          <a:xfrm>
            <a:off x="6065214" y="1856356"/>
            <a:ext cx="2082654" cy="131644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solidFill>
                  <a:schemeClr val="tx1"/>
                </a:solidFill>
              </a:rPr>
              <a:t>Estimate how far the family had cycled after 25 minutes? </a:t>
            </a:r>
          </a:p>
        </p:txBody>
      </p:sp>
      <p:sp>
        <p:nvSpPr>
          <p:cNvPr id="160" name="TextBox 159"/>
          <p:cNvSpPr txBox="1"/>
          <p:nvPr/>
        </p:nvSpPr>
        <p:spPr>
          <a:xfrm>
            <a:off x="6065214" y="3291779"/>
            <a:ext cx="2082654"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1250 metres</a:t>
            </a:r>
          </a:p>
        </p:txBody>
      </p:sp>
      <p:sp>
        <p:nvSpPr>
          <p:cNvPr id="161" name="TextBox 160"/>
          <p:cNvSpPr txBox="1"/>
          <p:nvPr/>
        </p:nvSpPr>
        <p:spPr>
          <a:xfrm>
            <a:off x="6065214" y="5314882"/>
            <a:ext cx="2082654"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30-40 minutes in</a:t>
            </a:r>
          </a:p>
        </p:txBody>
      </p:sp>
      <p:sp>
        <p:nvSpPr>
          <p:cNvPr id="162" name="Rectangle 161"/>
          <p:cNvSpPr/>
          <p:nvPr/>
        </p:nvSpPr>
        <p:spPr>
          <a:xfrm>
            <a:off x="6065214" y="3909360"/>
            <a:ext cx="2082654" cy="131644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solidFill>
                  <a:schemeClr val="tx1"/>
                </a:solidFill>
              </a:rPr>
              <a:t>One rider had to stop to change a tyre. When was this?</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500"/>
                                        <p:tgtEl>
                                          <p:spTgt spid="1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112317"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5" y="702863"/>
            <a:ext cx="266674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Introducing Line Graphs</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3112317"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6023678" y="1280316"/>
            <a:ext cx="2364672" cy="82755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solidFill>
                  <a:schemeClr val="tx1"/>
                </a:solidFill>
              </a:rPr>
              <a:t>When did the family cycle most slowly?</a:t>
            </a:r>
          </a:p>
        </p:txBody>
      </p:sp>
      <p:sp>
        <p:nvSpPr>
          <p:cNvPr id="160" name="TextBox 159"/>
          <p:cNvSpPr txBox="1"/>
          <p:nvPr/>
        </p:nvSpPr>
        <p:spPr>
          <a:xfrm>
            <a:off x="6023678" y="2188010"/>
            <a:ext cx="2364672" cy="1049106"/>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Between 0 and 10 minutes and 50 and 60 minutes</a:t>
            </a:r>
          </a:p>
        </p:txBody>
      </p:sp>
      <p:sp>
        <p:nvSpPr>
          <p:cNvPr id="161" name="TextBox 160"/>
          <p:cNvSpPr txBox="1"/>
          <p:nvPr/>
        </p:nvSpPr>
        <p:spPr>
          <a:xfrm>
            <a:off x="6023678" y="4123137"/>
            <a:ext cx="2364672" cy="1880103"/>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We can see the line is less steep, meaning they travelled a shorter distance in the first and  last 10 minutes.</a:t>
            </a:r>
          </a:p>
        </p:txBody>
      </p:sp>
      <p:sp>
        <p:nvSpPr>
          <p:cNvPr id="162" name="Rectangle 161"/>
          <p:cNvSpPr/>
          <p:nvPr/>
        </p:nvSpPr>
        <p:spPr>
          <a:xfrm>
            <a:off x="6023678" y="3338855"/>
            <a:ext cx="2364672" cy="67759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solidFill>
                  <a:schemeClr val="tx1"/>
                </a:solidFill>
              </a:rPr>
              <a:t>How do you know?</a:t>
            </a:r>
          </a:p>
        </p:txBody>
      </p:sp>
      <p:grpSp>
        <p:nvGrpSpPr>
          <p:cNvPr id="117" name="Group 116">
            <a:extLst>
              <a:ext uri="{FF2B5EF4-FFF2-40B4-BE49-F238E27FC236}">
                <a16:creationId xmlns:a16="http://schemas.microsoft.com/office/drawing/2014/main" id="{27EFD5A4-E5A7-48DD-8EB6-752F2947A3B2}"/>
              </a:ext>
            </a:extLst>
          </p:cNvPr>
          <p:cNvGrpSpPr/>
          <p:nvPr/>
        </p:nvGrpSpPr>
        <p:grpSpPr>
          <a:xfrm>
            <a:off x="763544" y="1689249"/>
            <a:ext cx="5018464" cy="4163795"/>
            <a:chOff x="369960" y="649075"/>
            <a:chExt cx="3311420" cy="3120288"/>
          </a:xfrm>
        </p:grpSpPr>
        <p:sp>
          <p:nvSpPr>
            <p:cNvPr id="118" name="Rectangle 117">
              <a:extLst>
                <a:ext uri="{FF2B5EF4-FFF2-40B4-BE49-F238E27FC236}">
                  <a16:creationId xmlns:a16="http://schemas.microsoft.com/office/drawing/2014/main" id="{1376645A-7C93-411D-8AC1-96A9D527E419}"/>
                </a:ext>
              </a:extLst>
            </p:cNvPr>
            <p:cNvSpPr/>
            <p:nvPr/>
          </p:nvSpPr>
          <p:spPr>
            <a:xfrm>
              <a:off x="395719" y="649075"/>
              <a:ext cx="396884" cy="292603"/>
            </a:xfrm>
            <a:prstGeom prst="rect">
              <a:avLst/>
            </a:prstGeom>
          </p:spPr>
          <p:txBody>
            <a:bodyPr wrap="square" lIns="0" tIns="72000" rIns="0" bIns="72000">
              <a:noAutofit/>
            </a:bodyPr>
            <a:lstStyle/>
            <a:p>
              <a:pPr algn="r">
                <a:spcAft>
                  <a:spcPts val="0"/>
                </a:spcAft>
              </a:pPr>
              <a:r>
                <a:rPr lang="en-GB" sz="1400" kern="1200" dirty="0">
                  <a:solidFill>
                    <a:srgbClr val="000000"/>
                  </a:solidFill>
                  <a:effectLst/>
                  <a:ea typeface="Times New Roman" panose="02020603050405020304" pitchFamily="18" charset="0"/>
                  <a:cs typeface="Kalam"/>
                </a:rPr>
                <a:t>3000</a:t>
              </a:r>
              <a:endParaRPr lang="en-GB" sz="2000" dirty="0">
                <a:effectLst/>
                <a:ea typeface="Times New Roman" panose="02020603050405020304" pitchFamily="18" charset="0"/>
              </a:endParaRPr>
            </a:p>
          </p:txBody>
        </p:sp>
        <p:sp>
          <p:nvSpPr>
            <p:cNvPr id="119" name="Rectangle 118">
              <a:extLst>
                <a:ext uri="{FF2B5EF4-FFF2-40B4-BE49-F238E27FC236}">
                  <a16:creationId xmlns:a16="http://schemas.microsoft.com/office/drawing/2014/main" id="{5FFB1012-30C8-4C0C-AFAC-3866A294099B}"/>
                </a:ext>
              </a:extLst>
            </p:cNvPr>
            <p:cNvSpPr/>
            <p:nvPr/>
          </p:nvSpPr>
          <p:spPr>
            <a:xfrm>
              <a:off x="369960" y="1098243"/>
              <a:ext cx="422284" cy="292603"/>
            </a:xfrm>
            <a:prstGeom prst="rect">
              <a:avLst/>
            </a:prstGeom>
          </p:spPr>
          <p:txBody>
            <a:bodyPr wrap="square" lIns="0" tIns="72000" rIns="0" bIns="72000">
              <a:noAutofit/>
            </a:bodyPr>
            <a:lstStyle/>
            <a:p>
              <a:pPr algn="r">
                <a:spcAft>
                  <a:spcPts val="0"/>
                </a:spcAft>
              </a:pPr>
              <a:r>
                <a:rPr lang="en-GB" sz="1400" kern="1200" dirty="0">
                  <a:solidFill>
                    <a:srgbClr val="000000"/>
                  </a:solidFill>
                  <a:effectLst/>
                  <a:ea typeface="Times New Roman" panose="02020603050405020304" pitchFamily="18" charset="0"/>
                  <a:cs typeface="Kalam"/>
                </a:rPr>
                <a:t>2500</a:t>
              </a:r>
              <a:endParaRPr lang="en-GB" sz="2000" dirty="0">
                <a:effectLst/>
                <a:ea typeface="Times New Roman" panose="02020603050405020304" pitchFamily="18" charset="0"/>
              </a:endParaRPr>
            </a:p>
          </p:txBody>
        </p:sp>
        <p:sp>
          <p:nvSpPr>
            <p:cNvPr id="120" name="Rectangle 119">
              <a:extLst>
                <a:ext uri="{FF2B5EF4-FFF2-40B4-BE49-F238E27FC236}">
                  <a16:creationId xmlns:a16="http://schemas.microsoft.com/office/drawing/2014/main" id="{D08E1C50-2CFF-432C-895A-E8E2D7F809AC}"/>
                </a:ext>
              </a:extLst>
            </p:cNvPr>
            <p:cNvSpPr/>
            <p:nvPr/>
          </p:nvSpPr>
          <p:spPr>
            <a:xfrm>
              <a:off x="390162" y="1475962"/>
              <a:ext cx="396884" cy="292603"/>
            </a:xfrm>
            <a:prstGeom prst="rect">
              <a:avLst/>
            </a:prstGeom>
          </p:spPr>
          <p:txBody>
            <a:bodyPr wrap="square" lIns="0" tIns="72000" rIns="0" bIns="72000">
              <a:noAutofit/>
            </a:bodyPr>
            <a:lstStyle/>
            <a:p>
              <a:pPr algn="r">
                <a:spcAft>
                  <a:spcPts val="0"/>
                </a:spcAft>
              </a:pPr>
              <a:r>
                <a:rPr lang="en-GB" sz="1400" kern="1200">
                  <a:solidFill>
                    <a:srgbClr val="000000"/>
                  </a:solidFill>
                  <a:effectLst/>
                  <a:ea typeface="Times New Roman" panose="02020603050405020304" pitchFamily="18" charset="0"/>
                  <a:cs typeface="Kalam"/>
                </a:rPr>
                <a:t>2000</a:t>
              </a:r>
              <a:endParaRPr lang="en-GB" sz="2000">
                <a:effectLst/>
                <a:ea typeface="Times New Roman" panose="02020603050405020304" pitchFamily="18" charset="0"/>
              </a:endParaRPr>
            </a:p>
          </p:txBody>
        </p:sp>
        <p:sp>
          <p:nvSpPr>
            <p:cNvPr id="121" name="Rectangle 120">
              <a:extLst>
                <a:ext uri="{FF2B5EF4-FFF2-40B4-BE49-F238E27FC236}">
                  <a16:creationId xmlns:a16="http://schemas.microsoft.com/office/drawing/2014/main" id="{245CB47B-1E6A-46F6-9723-B215A78F2391}"/>
                </a:ext>
              </a:extLst>
            </p:cNvPr>
            <p:cNvSpPr/>
            <p:nvPr/>
          </p:nvSpPr>
          <p:spPr>
            <a:xfrm>
              <a:off x="390162" y="1968266"/>
              <a:ext cx="396884" cy="292603"/>
            </a:xfrm>
            <a:prstGeom prst="rect">
              <a:avLst/>
            </a:prstGeom>
          </p:spPr>
          <p:txBody>
            <a:bodyPr wrap="square" lIns="0" tIns="72000" rIns="0" bIns="72000">
              <a:noAutofit/>
            </a:bodyPr>
            <a:lstStyle/>
            <a:p>
              <a:pPr algn="r">
                <a:spcAft>
                  <a:spcPts val="0"/>
                </a:spcAft>
              </a:pPr>
              <a:r>
                <a:rPr lang="en-GB" sz="1400" kern="1200" dirty="0">
                  <a:solidFill>
                    <a:srgbClr val="000000"/>
                  </a:solidFill>
                  <a:effectLst/>
                  <a:ea typeface="Times New Roman" panose="02020603050405020304" pitchFamily="18" charset="0"/>
                  <a:cs typeface="Kalam"/>
                </a:rPr>
                <a:t>1500</a:t>
              </a:r>
              <a:endParaRPr lang="en-GB" sz="2000" dirty="0">
                <a:effectLst/>
                <a:ea typeface="Times New Roman" panose="02020603050405020304" pitchFamily="18" charset="0"/>
              </a:endParaRPr>
            </a:p>
          </p:txBody>
        </p:sp>
        <p:sp>
          <p:nvSpPr>
            <p:cNvPr id="122" name="Rectangle 121">
              <a:extLst>
                <a:ext uri="{FF2B5EF4-FFF2-40B4-BE49-F238E27FC236}">
                  <a16:creationId xmlns:a16="http://schemas.microsoft.com/office/drawing/2014/main" id="{D574743C-6500-47D0-BF07-4B01BE9B7DA3}"/>
                </a:ext>
              </a:extLst>
            </p:cNvPr>
            <p:cNvSpPr/>
            <p:nvPr/>
          </p:nvSpPr>
          <p:spPr>
            <a:xfrm>
              <a:off x="390162" y="2410274"/>
              <a:ext cx="396884" cy="292603"/>
            </a:xfrm>
            <a:prstGeom prst="rect">
              <a:avLst/>
            </a:prstGeom>
          </p:spPr>
          <p:txBody>
            <a:bodyPr wrap="square" lIns="0" tIns="72000" rIns="0" bIns="72000">
              <a:noAutofit/>
            </a:bodyPr>
            <a:lstStyle/>
            <a:p>
              <a:pPr algn="r">
                <a:spcAft>
                  <a:spcPts val="0"/>
                </a:spcAft>
              </a:pPr>
              <a:r>
                <a:rPr lang="en-GB" sz="1400" kern="1200" dirty="0">
                  <a:solidFill>
                    <a:srgbClr val="000000"/>
                  </a:solidFill>
                  <a:effectLst/>
                  <a:ea typeface="Times New Roman" panose="02020603050405020304" pitchFamily="18" charset="0"/>
                  <a:cs typeface="Kalam"/>
                </a:rPr>
                <a:t>1000</a:t>
              </a:r>
              <a:endParaRPr lang="en-GB" sz="2000" dirty="0">
                <a:effectLst/>
                <a:ea typeface="Times New Roman" panose="02020603050405020304" pitchFamily="18" charset="0"/>
              </a:endParaRPr>
            </a:p>
          </p:txBody>
        </p:sp>
        <p:sp>
          <p:nvSpPr>
            <p:cNvPr id="123" name="Rectangle 122">
              <a:extLst>
                <a:ext uri="{FF2B5EF4-FFF2-40B4-BE49-F238E27FC236}">
                  <a16:creationId xmlns:a16="http://schemas.microsoft.com/office/drawing/2014/main" id="{DEB80CFD-76AD-494F-BBB5-A293DA8A9D03}"/>
                </a:ext>
              </a:extLst>
            </p:cNvPr>
            <p:cNvSpPr/>
            <p:nvPr/>
          </p:nvSpPr>
          <p:spPr>
            <a:xfrm>
              <a:off x="390162" y="2852285"/>
              <a:ext cx="396884" cy="292603"/>
            </a:xfrm>
            <a:prstGeom prst="rect">
              <a:avLst/>
            </a:prstGeom>
          </p:spPr>
          <p:txBody>
            <a:bodyPr wrap="square" lIns="0" tIns="72000" rIns="0" bIns="72000">
              <a:noAutofit/>
            </a:bodyPr>
            <a:lstStyle/>
            <a:p>
              <a:pPr algn="r">
                <a:spcAft>
                  <a:spcPts val="0"/>
                </a:spcAft>
              </a:pPr>
              <a:r>
                <a:rPr lang="en-GB" sz="1400" kern="1200" dirty="0">
                  <a:solidFill>
                    <a:srgbClr val="000000"/>
                  </a:solidFill>
                  <a:effectLst/>
                  <a:ea typeface="Times New Roman" panose="02020603050405020304" pitchFamily="18" charset="0"/>
                  <a:cs typeface="Kalam"/>
                </a:rPr>
                <a:t>500</a:t>
              </a:r>
              <a:endParaRPr lang="en-GB" sz="2000" dirty="0">
                <a:effectLst/>
                <a:ea typeface="Times New Roman" panose="02020603050405020304" pitchFamily="18" charset="0"/>
              </a:endParaRPr>
            </a:p>
          </p:txBody>
        </p:sp>
        <p:cxnSp>
          <p:nvCxnSpPr>
            <p:cNvPr id="124" name="Straight Connector 123">
              <a:extLst>
                <a:ext uri="{FF2B5EF4-FFF2-40B4-BE49-F238E27FC236}">
                  <a16:creationId xmlns:a16="http://schemas.microsoft.com/office/drawing/2014/main" id="{8D28E1F0-3115-498A-9E6F-E19A94C18B7A}"/>
                </a:ext>
              </a:extLst>
            </p:cNvPr>
            <p:cNvCxnSpPr>
              <a:cxnSpLocks/>
            </p:cNvCxnSpPr>
            <p:nvPr/>
          </p:nvCxnSpPr>
          <p:spPr>
            <a:xfrm flipH="1">
              <a:off x="823131" y="2997495"/>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04FB019-6BCA-4A5F-BA79-7C1806D4184F}"/>
                </a:ext>
              </a:extLst>
            </p:cNvPr>
            <p:cNvCxnSpPr>
              <a:cxnSpLocks/>
            </p:cNvCxnSpPr>
            <p:nvPr/>
          </p:nvCxnSpPr>
          <p:spPr>
            <a:xfrm flipH="1">
              <a:off x="823131" y="255516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306D13A-2BD1-4D3E-BB2B-026830DA9E6C}"/>
                </a:ext>
              </a:extLst>
            </p:cNvPr>
            <p:cNvCxnSpPr>
              <a:cxnSpLocks/>
            </p:cNvCxnSpPr>
            <p:nvPr/>
          </p:nvCxnSpPr>
          <p:spPr>
            <a:xfrm flipH="1">
              <a:off x="823131" y="2112839"/>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8A2014C-1AE9-4B83-AB17-B83D0F1A97AC}"/>
                </a:ext>
              </a:extLst>
            </p:cNvPr>
            <p:cNvCxnSpPr>
              <a:cxnSpLocks/>
            </p:cNvCxnSpPr>
            <p:nvPr/>
          </p:nvCxnSpPr>
          <p:spPr>
            <a:xfrm flipH="1">
              <a:off x="823131" y="1670511"/>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EA396D5-2BCA-4142-8496-6B0B44400A03}"/>
                </a:ext>
              </a:extLst>
            </p:cNvPr>
            <p:cNvCxnSpPr>
              <a:cxnSpLocks/>
            </p:cNvCxnSpPr>
            <p:nvPr/>
          </p:nvCxnSpPr>
          <p:spPr>
            <a:xfrm flipH="1">
              <a:off x="823131" y="1228183"/>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E9B9575-9F86-49B2-8026-560E78AFEFD3}"/>
                </a:ext>
              </a:extLst>
            </p:cNvPr>
            <p:cNvCxnSpPr>
              <a:cxnSpLocks/>
            </p:cNvCxnSpPr>
            <p:nvPr/>
          </p:nvCxnSpPr>
          <p:spPr>
            <a:xfrm flipH="1">
              <a:off x="823131" y="785855"/>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AD824B5-CD99-4553-9FE1-1DDCF1D9E20D}"/>
                </a:ext>
              </a:extLst>
            </p:cNvPr>
            <p:cNvCxnSpPr>
              <a:cxnSpLocks/>
            </p:cNvCxnSpPr>
            <p:nvPr/>
          </p:nvCxnSpPr>
          <p:spPr>
            <a:xfrm>
              <a:off x="911860" y="785855"/>
              <a:ext cx="0" cy="28271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0377309-030A-4A5A-BA2D-76418BCC3EC1}"/>
                </a:ext>
              </a:extLst>
            </p:cNvPr>
            <p:cNvCxnSpPr>
              <a:cxnSpLocks/>
            </p:cNvCxnSpPr>
            <p:nvPr/>
          </p:nvCxnSpPr>
          <p:spPr>
            <a:xfrm flipH="1">
              <a:off x="699091" y="3439821"/>
              <a:ext cx="28840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E2F2B6A2-A707-42DF-BF52-1CA6AF933A8D}"/>
                </a:ext>
              </a:extLst>
            </p:cNvPr>
            <p:cNvSpPr/>
            <p:nvPr/>
          </p:nvSpPr>
          <p:spPr>
            <a:xfrm>
              <a:off x="598386" y="3403287"/>
              <a:ext cx="396884" cy="292603"/>
            </a:xfrm>
            <a:prstGeom prst="rect">
              <a:avLst/>
            </a:prstGeom>
          </p:spPr>
          <p:txBody>
            <a:bodyPr wrap="square" lIns="0" tIns="72000" rIns="0" bIns="72000">
              <a:noAutofit/>
            </a:bodyPr>
            <a:lstStyle/>
            <a:p>
              <a:pPr algn="ctr">
                <a:spcAft>
                  <a:spcPts val="0"/>
                </a:spcAft>
              </a:pPr>
              <a:r>
                <a:rPr lang="en-GB" sz="1400" kern="1200">
                  <a:solidFill>
                    <a:srgbClr val="000000"/>
                  </a:solidFill>
                  <a:effectLst/>
                  <a:ea typeface="Times New Roman" panose="02020603050405020304" pitchFamily="18" charset="0"/>
                  <a:cs typeface="Kalam"/>
                </a:rPr>
                <a:t>0</a:t>
              </a:r>
              <a:endParaRPr lang="en-GB" sz="2000">
                <a:effectLst/>
                <a:ea typeface="Times New Roman" panose="02020603050405020304" pitchFamily="18" charset="0"/>
              </a:endParaRPr>
            </a:p>
          </p:txBody>
        </p:sp>
        <p:sp>
          <p:nvSpPr>
            <p:cNvPr id="133" name="Rectangle 132">
              <a:extLst>
                <a:ext uri="{FF2B5EF4-FFF2-40B4-BE49-F238E27FC236}">
                  <a16:creationId xmlns:a16="http://schemas.microsoft.com/office/drawing/2014/main" id="{9E7E61BD-6B4E-4699-89B7-40968AE59185}"/>
                </a:ext>
              </a:extLst>
            </p:cNvPr>
            <p:cNvSpPr/>
            <p:nvPr/>
          </p:nvSpPr>
          <p:spPr>
            <a:xfrm>
              <a:off x="1263782" y="3476760"/>
              <a:ext cx="182249" cy="292603"/>
            </a:xfrm>
            <a:prstGeom prst="rect">
              <a:avLst/>
            </a:prstGeom>
          </p:spPr>
          <p:txBody>
            <a:bodyPr wrap="square" lIns="0" tIns="72000" rIns="0" bIns="72000">
              <a:noAutofit/>
            </a:bodyPr>
            <a:lstStyle/>
            <a:p>
              <a:pPr algn="ctr">
                <a:spcAft>
                  <a:spcPts val="0"/>
                </a:spcAft>
              </a:pPr>
              <a:r>
                <a:rPr lang="en-GB" sz="1400" dirty="0">
                  <a:effectLst/>
                  <a:ea typeface="Times New Roman" panose="02020603050405020304" pitchFamily="18" charset="0"/>
                </a:rPr>
                <a:t>10</a:t>
              </a:r>
            </a:p>
          </p:txBody>
        </p:sp>
        <p:sp>
          <p:nvSpPr>
            <p:cNvPr id="134" name="Rectangle 133">
              <a:extLst>
                <a:ext uri="{FF2B5EF4-FFF2-40B4-BE49-F238E27FC236}">
                  <a16:creationId xmlns:a16="http://schemas.microsoft.com/office/drawing/2014/main" id="{268B51AC-E3BB-442E-A437-0292A46ED484}"/>
                </a:ext>
              </a:extLst>
            </p:cNvPr>
            <p:cNvSpPr/>
            <p:nvPr/>
          </p:nvSpPr>
          <p:spPr>
            <a:xfrm>
              <a:off x="1713541" y="3464185"/>
              <a:ext cx="174629" cy="292603"/>
            </a:xfrm>
            <a:prstGeom prst="rect">
              <a:avLst/>
            </a:prstGeom>
          </p:spPr>
          <p:txBody>
            <a:bodyPr wrap="square" lIns="0" tIns="72000" rIns="0" bIns="72000">
              <a:noAutofit/>
            </a:bodyPr>
            <a:lstStyle/>
            <a:p>
              <a:pPr algn="ctr">
                <a:spcAft>
                  <a:spcPts val="0"/>
                </a:spcAft>
              </a:pPr>
              <a:r>
                <a:rPr lang="en-GB" sz="1400" kern="1200" dirty="0">
                  <a:solidFill>
                    <a:srgbClr val="000000"/>
                  </a:solidFill>
                  <a:effectLst/>
                  <a:ea typeface="Times New Roman" panose="02020603050405020304" pitchFamily="18" charset="0"/>
                  <a:cs typeface="Kalam"/>
                </a:rPr>
                <a:t>20</a:t>
              </a:r>
              <a:endParaRPr lang="en-GB" sz="2000" dirty="0">
                <a:effectLst/>
                <a:ea typeface="Times New Roman" panose="02020603050405020304" pitchFamily="18" charset="0"/>
              </a:endParaRPr>
            </a:p>
          </p:txBody>
        </p:sp>
        <p:sp>
          <p:nvSpPr>
            <p:cNvPr id="135" name="Rectangle 134">
              <a:extLst>
                <a:ext uri="{FF2B5EF4-FFF2-40B4-BE49-F238E27FC236}">
                  <a16:creationId xmlns:a16="http://schemas.microsoft.com/office/drawing/2014/main" id="{4A0D226D-11AF-4F2F-8F7D-35C49D61D616}"/>
                </a:ext>
              </a:extLst>
            </p:cNvPr>
            <p:cNvSpPr/>
            <p:nvPr/>
          </p:nvSpPr>
          <p:spPr>
            <a:xfrm>
              <a:off x="2158233" y="3457341"/>
              <a:ext cx="182884" cy="292603"/>
            </a:xfrm>
            <a:prstGeom prst="rect">
              <a:avLst/>
            </a:prstGeom>
          </p:spPr>
          <p:txBody>
            <a:bodyPr wrap="square" lIns="0" tIns="72000" rIns="0" bIns="72000">
              <a:noAutofit/>
            </a:bodyPr>
            <a:lstStyle/>
            <a:p>
              <a:pPr algn="ctr">
                <a:spcAft>
                  <a:spcPts val="0"/>
                </a:spcAft>
              </a:pPr>
              <a:r>
                <a:rPr lang="en-GB" sz="1400" dirty="0">
                  <a:solidFill>
                    <a:srgbClr val="000000"/>
                  </a:solidFill>
                  <a:ea typeface="Times New Roman" panose="02020603050405020304" pitchFamily="18" charset="0"/>
                  <a:cs typeface="Kalam"/>
                </a:rPr>
                <a:t>30</a:t>
              </a:r>
              <a:endParaRPr lang="en-GB" sz="2000" dirty="0">
                <a:effectLst/>
                <a:ea typeface="Times New Roman" panose="02020603050405020304" pitchFamily="18" charset="0"/>
              </a:endParaRPr>
            </a:p>
          </p:txBody>
        </p:sp>
        <p:sp>
          <p:nvSpPr>
            <p:cNvPr id="136" name="Rectangle 135">
              <a:extLst>
                <a:ext uri="{FF2B5EF4-FFF2-40B4-BE49-F238E27FC236}">
                  <a16:creationId xmlns:a16="http://schemas.microsoft.com/office/drawing/2014/main" id="{5FFB4625-7942-4761-84FA-065E2376DCB9}"/>
                </a:ext>
              </a:extLst>
            </p:cNvPr>
            <p:cNvSpPr/>
            <p:nvPr/>
          </p:nvSpPr>
          <p:spPr>
            <a:xfrm>
              <a:off x="2578912" y="3457341"/>
              <a:ext cx="227335" cy="292603"/>
            </a:xfrm>
            <a:prstGeom prst="rect">
              <a:avLst/>
            </a:prstGeom>
          </p:spPr>
          <p:txBody>
            <a:bodyPr wrap="square" lIns="0" tIns="72000" rIns="0" bIns="72000">
              <a:noAutofit/>
            </a:bodyPr>
            <a:lstStyle/>
            <a:p>
              <a:pPr algn="ctr">
                <a:spcAft>
                  <a:spcPts val="0"/>
                </a:spcAft>
              </a:pPr>
              <a:r>
                <a:rPr lang="en-GB" sz="1400" kern="1200" dirty="0">
                  <a:solidFill>
                    <a:srgbClr val="000000"/>
                  </a:solidFill>
                  <a:effectLst/>
                  <a:ea typeface="Times New Roman" panose="02020603050405020304" pitchFamily="18" charset="0"/>
                  <a:cs typeface="Kalam"/>
                </a:rPr>
                <a:t>40</a:t>
              </a:r>
              <a:endParaRPr lang="en-GB" sz="2000" dirty="0">
                <a:effectLst/>
                <a:ea typeface="Times New Roman" panose="02020603050405020304" pitchFamily="18" charset="0"/>
              </a:endParaRPr>
            </a:p>
          </p:txBody>
        </p:sp>
        <p:sp>
          <p:nvSpPr>
            <p:cNvPr id="137" name="Rectangle 136">
              <a:extLst>
                <a:ext uri="{FF2B5EF4-FFF2-40B4-BE49-F238E27FC236}">
                  <a16:creationId xmlns:a16="http://schemas.microsoft.com/office/drawing/2014/main" id="{A2B39191-9684-4E7C-9F4C-1D978E157F27}"/>
                </a:ext>
              </a:extLst>
            </p:cNvPr>
            <p:cNvSpPr/>
            <p:nvPr/>
          </p:nvSpPr>
          <p:spPr>
            <a:xfrm>
              <a:off x="3038542" y="3456051"/>
              <a:ext cx="221620" cy="292603"/>
            </a:xfrm>
            <a:prstGeom prst="rect">
              <a:avLst/>
            </a:prstGeom>
          </p:spPr>
          <p:txBody>
            <a:bodyPr wrap="square" lIns="0" tIns="72000" rIns="0" bIns="72000">
              <a:noAutofit/>
            </a:bodyPr>
            <a:lstStyle/>
            <a:p>
              <a:pPr algn="ctr">
                <a:spcAft>
                  <a:spcPts val="0"/>
                </a:spcAft>
              </a:pPr>
              <a:r>
                <a:rPr lang="en-GB" sz="1400" kern="1200" dirty="0">
                  <a:solidFill>
                    <a:srgbClr val="000000"/>
                  </a:solidFill>
                  <a:effectLst/>
                  <a:ea typeface="Times New Roman" panose="02020603050405020304" pitchFamily="18" charset="0"/>
                  <a:cs typeface="Kalam"/>
                </a:rPr>
                <a:t>50</a:t>
              </a:r>
              <a:endParaRPr lang="en-GB" sz="2000" dirty="0">
                <a:effectLst/>
                <a:ea typeface="Times New Roman" panose="02020603050405020304" pitchFamily="18" charset="0"/>
              </a:endParaRPr>
            </a:p>
          </p:txBody>
        </p:sp>
        <p:sp>
          <p:nvSpPr>
            <p:cNvPr id="138" name="Rectangle 137">
              <a:extLst>
                <a:ext uri="{FF2B5EF4-FFF2-40B4-BE49-F238E27FC236}">
                  <a16:creationId xmlns:a16="http://schemas.microsoft.com/office/drawing/2014/main" id="{57839778-7F84-4C91-89E5-52F26BA9C3A3}"/>
                </a:ext>
              </a:extLst>
            </p:cNvPr>
            <p:cNvSpPr/>
            <p:nvPr/>
          </p:nvSpPr>
          <p:spPr>
            <a:xfrm>
              <a:off x="3485161" y="3457341"/>
              <a:ext cx="196219" cy="292603"/>
            </a:xfrm>
            <a:prstGeom prst="rect">
              <a:avLst/>
            </a:prstGeom>
          </p:spPr>
          <p:txBody>
            <a:bodyPr wrap="square" lIns="0" tIns="72000" rIns="0" bIns="72000">
              <a:noAutofit/>
            </a:bodyPr>
            <a:lstStyle/>
            <a:p>
              <a:pPr algn="ctr">
                <a:spcAft>
                  <a:spcPts val="0"/>
                </a:spcAft>
              </a:pPr>
              <a:r>
                <a:rPr lang="en-GB" sz="1400" kern="1200" dirty="0">
                  <a:solidFill>
                    <a:srgbClr val="000000"/>
                  </a:solidFill>
                  <a:effectLst/>
                  <a:ea typeface="Times New Roman" panose="02020603050405020304" pitchFamily="18" charset="0"/>
                  <a:cs typeface="Kalam"/>
                </a:rPr>
                <a:t>60</a:t>
              </a:r>
              <a:endParaRPr lang="en-GB" sz="2000" dirty="0">
                <a:effectLst/>
                <a:ea typeface="Times New Roman" panose="02020603050405020304" pitchFamily="18" charset="0"/>
              </a:endParaRPr>
            </a:p>
          </p:txBody>
        </p:sp>
        <p:cxnSp>
          <p:nvCxnSpPr>
            <p:cNvPr id="152" name="Straight Connector 151">
              <a:extLst>
                <a:ext uri="{FF2B5EF4-FFF2-40B4-BE49-F238E27FC236}">
                  <a16:creationId xmlns:a16="http://schemas.microsoft.com/office/drawing/2014/main" id="{D799307E-7CB2-414A-A0A6-E137BFEDCEA0}"/>
                </a:ext>
              </a:extLst>
            </p:cNvPr>
            <p:cNvCxnSpPr>
              <a:cxnSpLocks/>
            </p:cNvCxnSpPr>
            <p:nvPr/>
          </p:nvCxnSpPr>
          <p:spPr>
            <a:xfrm rot="5400000" flipH="1">
              <a:off x="1310331"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5BA1E14-6EF9-4A87-8D20-06AAF2B05B54}"/>
                </a:ext>
              </a:extLst>
            </p:cNvPr>
            <p:cNvCxnSpPr>
              <a:cxnSpLocks/>
            </p:cNvCxnSpPr>
            <p:nvPr/>
          </p:nvCxnSpPr>
          <p:spPr>
            <a:xfrm rot="5400000" flipH="1">
              <a:off x="1755548"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427B2E4-7A38-458B-AF29-89B43D650C21}"/>
                </a:ext>
              </a:extLst>
            </p:cNvPr>
            <p:cNvCxnSpPr>
              <a:cxnSpLocks/>
            </p:cNvCxnSpPr>
            <p:nvPr/>
          </p:nvCxnSpPr>
          <p:spPr>
            <a:xfrm rot="5400000" flipH="1">
              <a:off x="2200765"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8FC36EC-CB38-4C72-BE34-54A4BC27606F}"/>
                </a:ext>
              </a:extLst>
            </p:cNvPr>
            <p:cNvCxnSpPr>
              <a:cxnSpLocks/>
            </p:cNvCxnSpPr>
            <p:nvPr/>
          </p:nvCxnSpPr>
          <p:spPr>
            <a:xfrm rot="5400000" flipH="1">
              <a:off x="2645982"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DAF76E3-11DE-4A19-92F9-C4C5A53F0DAA}"/>
                </a:ext>
              </a:extLst>
            </p:cNvPr>
            <p:cNvCxnSpPr>
              <a:cxnSpLocks/>
            </p:cNvCxnSpPr>
            <p:nvPr/>
          </p:nvCxnSpPr>
          <p:spPr>
            <a:xfrm rot="5400000" flipH="1">
              <a:off x="3091199"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B863168-507F-492F-846D-E35971F747EC}"/>
                </a:ext>
              </a:extLst>
            </p:cNvPr>
            <p:cNvCxnSpPr>
              <a:cxnSpLocks/>
            </p:cNvCxnSpPr>
            <p:nvPr/>
          </p:nvCxnSpPr>
          <p:spPr>
            <a:xfrm rot="5400000" flipH="1">
              <a:off x="3536418" y="3483177"/>
              <a:ext cx="934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DA82961-DB49-4FB1-BE2E-D03AF6DC968C}"/>
                </a:ext>
              </a:extLst>
            </p:cNvPr>
            <p:cNvCxnSpPr>
              <a:cxnSpLocks/>
            </p:cNvCxnSpPr>
            <p:nvPr/>
          </p:nvCxnSpPr>
          <p:spPr>
            <a:xfrm flipH="1">
              <a:off x="910466" y="335136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86B3A8E-E5E4-44CE-B296-6FE0B652CBBC}"/>
                </a:ext>
              </a:extLst>
            </p:cNvPr>
            <p:cNvCxnSpPr>
              <a:cxnSpLocks/>
            </p:cNvCxnSpPr>
            <p:nvPr/>
          </p:nvCxnSpPr>
          <p:spPr>
            <a:xfrm flipH="1">
              <a:off x="910466" y="326290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F36A197-BF13-48DD-90C8-6EF87BA1F317}"/>
                </a:ext>
              </a:extLst>
            </p:cNvPr>
            <p:cNvCxnSpPr>
              <a:cxnSpLocks/>
            </p:cNvCxnSpPr>
            <p:nvPr/>
          </p:nvCxnSpPr>
          <p:spPr>
            <a:xfrm flipH="1">
              <a:off x="910466" y="317443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C3DECDC-581A-45DF-8833-AC31647DEE3A}"/>
                </a:ext>
              </a:extLst>
            </p:cNvPr>
            <p:cNvCxnSpPr>
              <a:cxnSpLocks/>
            </p:cNvCxnSpPr>
            <p:nvPr/>
          </p:nvCxnSpPr>
          <p:spPr>
            <a:xfrm flipH="1">
              <a:off x="910466" y="308597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3744538-F1F3-4182-B1A1-3C61AF9A262B}"/>
                </a:ext>
              </a:extLst>
            </p:cNvPr>
            <p:cNvCxnSpPr>
              <a:cxnSpLocks/>
            </p:cNvCxnSpPr>
            <p:nvPr/>
          </p:nvCxnSpPr>
          <p:spPr>
            <a:xfrm flipH="1">
              <a:off x="910466" y="299750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043930B6-6BBA-439B-968C-9F5836F3C7FA}"/>
                </a:ext>
              </a:extLst>
            </p:cNvPr>
            <p:cNvCxnSpPr>
              <a:cxnSpLocks/>
            </p:cNvCxnSpPr>
            <p:nvPr/>
          </p:nvCxnSpPr>
          <p:spPr>
            <a:xfrm flipH="1">
              <a:off x="910466" y="290903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9D30C7C3-FED7-471A-8627-9751C0877FE1}"/>
                </a:ext>
              </a:extLst>
            </p:cNvPr>
            <p:cNvCxnSpPr>
              <a:cxnSpLocks/>
            </p:cNvCxnSpPr>
            <p:nvPr/>
          </p:nvCxnSpPr>
          <p:spPr>
            <a:xfrm flipH="1">
              <a:off x="910466" y="282057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E89F072-D660-4B0D-BE9C-C0BE2CAD2A6D}"/>
                </a:ext>
              </a:extLst>
            </p:cNvPr>
            <p:cNvCxnSpPr>
              <a:cxnSpLocks/>
            </p:cNvCxnSpPr>
            <p:nvPr/>
          </p:nvCxnSpPr>
          <p:spPr>
            <a:xfrm flipH="1">
              <a:off x="910466" y="273210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F78FB93-6F72-4F8E-A268-FC3229F11D5C}"/>
                </a:ext>
              </a:extLst>
            </p:cNvPr>
            <p:cNvCxnSpPr>
              <a:cxnSpLocks/>
            </p:cNvCxnSpPr>
            <p:nvPr/>
          </p:nvCxnSpPr>
          <p:spPr>
            <a:xfrm flipH="1">
              <a:off x="910466" y="264364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BF5E52C-26E6-4BE6-B4BF-B57FC99177AC}"/>
                </a:ext>
              </a:extLst>
            </p:cNvPr>
            <p:cNvCxnSpPr>
              <a:cxnSpLocks/>
            </p:cNvCxnSpPr>
            <p:nvPr/>
          </p:nvCxnSpPr>
          <p:spPr>
            <a:xfrm flipH="1">
              <a:off x="910466" y="255517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E913C89-0741-433D-A582-81D189ACE52F}"/>
                </a:ext>
              </a:extLst>
            </p:cNvPr>
            <p:cNvCxnSpPr>
              <a:cxnSpLocks/>
            </p:cNvCxnSpPr>
            <p:nvPr/>
          </p:nvCxnSpPr>
          <p:spPr>
            <a:xfrm flipH="1">
              <a:off x="910466" y="246670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5A334ED-CB2C-4461-A8AB-26630B93255C}"/>
                </a:ext>
              </a:extLst>
            </p:cNvPr>
            <p:cNvCxnSpPr>
              <a:cxnSpLocks/>
            </p:cNvCxnSpPr>
            <p:nvPr/>
          </p:nvCxnSpPr>
          <p:spPr>
            <a:xfrm flipH="1">
              <a:off x="910466" y="237824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0D7892B-6FE9-44A0-9D03-C6B1672C77C0}"/>
                </a:ext>
              </a:extLst>
            </p:cNvPr>
            <p:cNvCxnSpPr>
              <a:cxnSpLocks/>
            </p:cNvCxnSpPr>
            <p:nvPr/>
          </p:nvCxnSpPr>
          <p:spPr>
            <a:xfrm flipH="1">
              <a:off x="910466" y="228977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A667DFB1-ECC9-4653-9552-2BBBB448790E}"/>
                </a:ext>
              </a:extLst>
            </p:cNvPr>
            <p:cNvCxnSpPr>
              <a:cxnSpLocks/>
            </p:cNvCxnSpPr>
            <p:nvPr/>
          </p:nvCxnSpPr>
          <p:spPr>
            <a:xfrm flipH="1">
              <a:off x="910466" y="220131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45BA3F8-6860-4A10-A4DA-0CA13EFA90E7}"/>
                </a:ext>
              </a:extLst>
            </p:cNvPr>
            <p:cNvCxnSpPr>
              <a:cxnSpLocks/>
            </p:cNvCxnSpPr>
            <p:nvPr/>
          </p:nvCxnSpPr>
          <p:spPr>
            <a:xfrm flipH="1">
              <a:off x="910466" y="211284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5EE49C3-7CFD-4465-93C9-0D8DA3E193D1}"/>
                </a:ext>
              </a:extLst>
            </p:cNvPr>
            <p:cNvCxnSpPr>
              <a:cxnSpLocks/>
            </p:cNvCxnSpPr>
            <p:nvPr/>
          </p:nvCxnSpPr>
          <p:spPr>
            <a:xfrm flipH="1">
              <a:off x="910466" y="202437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EF7C233-1A25-4EFE-95E3-5BE9DDFDFC7C}"/>
                </a:ext>
              </a:extLst>
            </p:cNvPr>
            <p:cNvCxnSpPr>
              <a:cxnSpLocks/>
            </p:cNvCxnSpPr>
            <p:nvPr/>
          </p:nvCxnSpPr>
          <p:spPr>
            <a:xfrm flipH="1">
              <a:off x="910466" y="193591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D69FA95-C1E7-488C-8D88-F724AAEADF77}"/>
                </a:ext>
              </a:extLst>
            </p:cNvPr>
            <p:cNvCxnSpPr>
              <a:cxnSpLocks/>
            </p:cNvCxnSpPr>
            <p:nvPr/>
          </p:nvCxnSpPr>
          <p:spPr>
            <a:xfrm flipH="1">
              <a:off x="910466" y="184744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F29112B-BCC6-4937-9E73-7E5989B9DE10}"/>
                </a:ext>
              </a:extLst>
            </p:cNvPr>
            <p:cNvCxnSpPr>
              <a:cxnSpLocks/>
            </p:cNvCxnSpPr>
            <p:nvPr/>
          </p:nvCxnSpPr>
          <p:spPr>
            <a:xfrm flipH="1">
              <a:off x="910466" y="175898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9B55685-63CB-4B4E-A32F-C657F296129F}"/>
                </a:ext>
              </a:extLst>
            </p:cNvPr>
            <p:cNvCxnSpPr>
              <a:cxnSpLocks/>
            </p:cNvCxnSpPr>
            <p:nvPr/>
          </p:nvCxnSpPr>
          <p:spPr>
            <a:xfrm flipH="1">
              <a:off x="910466" y="167051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89E7D53-0398-4912-91F8-AD476954D9F9}"/>
                </a:ext>
              </a:extLst>
            </p:cNvPr>
            <p:cNvCxnSpPr>
              <a:cxnSpLocks/>
            </p:cNvCxnSpPr>
            <p:nvPr/>
          </p:nvCxnSpPr>
          <p:spPr>
            <a:xfrm flipH="1">
              <a:off x="910466" y="158204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DE5DA40-5FCA-4FA7-B851-11B42A8B6C26}"/>
                </a:ext>
              </a:extLst>
            </p:cNvPr>
            <p:cNvCxnSpPr>
              <a:cxnSpLocks/>
            </p:cNvCxnSpPr>
            <p:nvPr/>
          </p:nvCxnSpPr>
          <p:spPr>
            <a:xfrm flipH="1">
              <a:off x="910466" y="149358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0A2B4CE-07FD-48C5-A47F-B9E816D6FA4B}"/>
                </a:ext>
              </a:extLst>
            </p:cNvPr>
            <p:cNvCxnSpPr>
              <a:cxnSpLocks/>
            </p:cNvCxnSpPr>
            <p:nvPr/>
          </p:nvCxnSpPr>
          <p:spPr>
            <a:xfrm flipH="1">
              <a:off x="910466" y="140511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F9B9542-AE1A-46DD-A2B6-AEAC1266E469}"/>
                </a:ext>
              </a:extLst>
            </p:cNvPr>
            <p:cNvCxnSpPr>
              <a:cxnSpLocks/>
            </p:cNvCxnSpPr>
            <p:nvPr/>
          </p:nvCxnSpPr>
          <p:spPr>
            <a:xfrm flipH="1">
              <a:off x="910466" y="131665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23CEACFB-84F7-4DA6-99EA-40D4326D5101}"/>
                </a:ext>
              </a:extLst>
            </p:cNvPr>
            <p:cNvCxnSpPr>
              <a:cxnSpLocks/>
            </p:cNvCxnSpPr>
            <p:nvPr/>
          </p:nvCxnSpPr>
          <p:spPr>
            <a:xfrm flipH="1">
              <a:off x="910466" y="122818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EECB28F-6BDA-4006-8047-25D11AE719BE}"/>
                </a:ext>
              </a:extLst>
            </p:cNvPr>
            <p:cNvCxnSpPr>
              <a:cxnSpLocks/>
            </p:cNvCxnSpPr>
            <p:nvPr/>
          </p:nvCxnSpPr>
          <p:spPr>
            <a:xfrm flipH="1">
              <a:off x="910466" y="1139719"/>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0F26A24-B939-4785-934E-3C6B297156CE}"/>
                </a:ext>
              </a:extLst>
            </p:cNvPr>
            <p:cNvCxnSpPr>
              <a:cxnSpLocks/>
            </p:cNvCxnSpPr>
            <p:nvPr/>
          </p:nvCxnSpPr>
          <p:spPr>
            <a:xfrm flipH="1">
              <a:off x="910466" y="1051253"/>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B3F5D7E0-8F99-442D-8733-62B36FDEA508}"/>
                </a:ext>
              </a:extLst>
            </p:cNvPr>
            <p:cNvCxnSpPr>
              <a:cxnSpLocks/>
            </p:cNvCxnSpPr>
            <p:nvPr/>
          </p:nvCxnSpPr>
          <p:spPr>
            <a:xfrm flipH="1">
              <a:off x="910466" y="962787"/>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07763B0-31B0-45E3-9E59-EDFAC1824750}"/>
                </a:ext>
              </a:extLst>
            </p:cNvPr>
            <p:cNvCxnSpPr>
              <a:cxnSpLocks/>
            </p:cNvCxnSpPr>
            <p:nvPr/>
          </p:nvCxnSpPr>
          <p:spPr>
            <a:xfrm flipH="1">
              <a:off x="910466" y="874321"/>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FF29CFB-5320-4116-BE20-5458751B840B}"/>
                </a:ext>
              </a:extLst>
            </p:cNvPr>
            <p:cNvCxnSpPr>
              <a:cxnSpLocks/>
            </p:cNvCxnSpPr>
            <p:nvPr/>
          </p:nvCxnSpPr>
          <p:spPr>
            <a:xfrm flipH="1">
              <a:off x="910466" y="785855"/>
              <a:ext cx="267269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6EBD2AB-4833-4797-B9C6-8DC3918AF853}"/>
                </a:ext>
              </a:extLst>
            </p:cNvPr>
            <p:cNvCxnSpPr>
              <a:cxnSpLocks/>
            </p:cNvCxnSpPr>
            <p:nvPr/>
          </p:nvCxnSpPr>
          <p:spPr>
            <a:xfrm rot="16200000" flipH="1">
              <a:off x="225618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43AB4E1-E426-4D82-9D52-98DA8BBD3BF6}"/>
                </a:ext>
              </a:extLst>
            </p:cNvPr>
            <p:cNvCxnSpPr>
              <a:cxnSpLocks/>
            </p:cNvCxnSpPr>
            <p:nvPr/>
          </p:nvCxnSpPr>
          <p:spPr>
            <a:xfrm rot="16200000" flipH="1">
              <a:off x="2167058"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B988DF1B-C45B-46B2-BBEC-0EA2146FC892}"/>
                </a:ext>
              </a:extLst>
            </p:cNvPr>
            <p:cNvCxnSpPr>
              <a:cxnSpLocks/>
            </p:cNvCxnSpPr>
            <p:nvPr/>
          </p:nvCxnSpPr>
          <p:spPr>
            <a:xfrm rot="16200000" flipH="1">
              <a:off x="2077935"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B95BF18-068E-4D81-92F4-A687EA9ED25F}"/>
                </a:ext>
              </a:extLst>
            </p:cNvPr>
            <p:cNvCxnSpPr>
              <a:cxnSpLocks/>
            </p:cNvCxnSpPr>
            <p:nvPr/>
          </p:nvCxnSpPr>
          <p:spPr>
            <a:xfrm rot="16200000" flipH="1">
              <a:off x="198881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973F9A2-7D8C-4E7C-85FC-4E30A545C8B6}"/>
                </a:ext>
              </a:extLst>
            </p:cNvPr>
            <p:cNvCxnSpPr>
              <a:cxnSpLocks/>
            </p:cNvCxnSpPr>
            <p:nvPr/>
          </p:nvCxnSpPr>
          <p:spPr>
            <a:xfrm rot="16200000" flipH="1">
              <a:off x="189969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D31B87A-258C-4E49-A077-1D141D3C05D0}"/>
                </a:ext>
              </a:extLst>
            </p:cNvPr>
            <p:cNvCxnSpPr>
              <a:cxnSpLocks/>
            </p:cNvCxnSpPr>
            <p:nvPr/>
          </p:nvCxnSpPr>
          <p:spPr>
            <a:xfrm rot="16200000" flipH="1">
              <a:off x="1810567"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E72E201-25EF-4F13-B8A4-A0F5137BF537}"/>
                </a:ext>
              </a:extLst>
            </p:cNvPr>
            <p:cNvCxnSpPr>
              <a:cxnSpLocks/>
            </p:cNvCxnSpPr>
            <p:nvPr/>
          </p:nvCxnSpPr>
          <p:spPr>
            <a:xfrm rot="16200000" flipH="1">
              <a:off x="1721444"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E4CA7B03-EDFB-42F7-B51D-E6C0D9D62269}"/>
                </a:ext>
              </a:extLst>
            </p:cNvPr>
            <p:cNvCxnSpPr>
              <a:cxnSpLocks/>
            </p:cNvCxnSpPr>
            <p:nvPr/>
          </p:nvCxnSpPr>
          <p:spPr>
            <a:xfrm rot="16200000" flipH="1">
              <a:off x="163232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5674B65-A367-4B6F-9A1F-1A59BFB6E40B}"/>
                </a:ext>
              </a:extLst>
            </p:cNvPr>
            <p:cNvCxnSpPr>
              <a:cxnSpLocks/>
            </p:cNvCxnSpPr>
            <p:nvPr/>
          </p:nvCxnSpPr>
          <p:spPr>
            <a:xfrm rot="16200000" flipH="1">
              <a:off x="1543198"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45DF2F7-6BB3-4501-9780-E41C88C935C7}"/>
                </a:ext>
              </a:extLst>
            </p:cNvPr>
            <p:cNvCxnSpPr>
              <a:cxnSpLocks/>
            </p:cNvCxnSpPr>
            <p:nvPr/>
          </p:nvCxnSpPr>
          <p:spPr>
            <a:xfrm rot="16200000" flipH="1">
              <a:off x="1454076"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887E4CC-4BAC-4C0E-80AF-3D90806A7668}"/>
                </a:ext>
              </a:extLst>
            </p:cNvPr>
            <p:cNvCxnSpPr>
              <a:cxnSpLocks/>
            </p:cNvCxnSpPr>
            <p:nvPr/>
          </p:nvCxnSpPr>
          <p:spPr>
            <a:xfrm rot="16200000" flipH="1">
              <a:off x="136495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712AC6A-051F-4012-AF51-1FE47C974342}"/>
                </a:ext>
              </a:extLst>
            </p:cNvPr>
            <p:cNvCxnSpPr>
              <a:cxnSpLocks/>
            </p:cNvCxnSpPr>
            <p:nvPr/>
          </p:nvCxnSpPr>
          <p:spPr>
            <a:xfrm rot="16200000" flipH="1">
              <a:off x="127583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BE79644-D91E-46C6-8A7E-A17DA997ACC9}"/>
                </a:ext>
              </a:extLst>
            </p:cNvPr>
            <p:cNvCxnSpPr>
              <a:cxnSpLocks/>
            </p:cNvCxnSpPr>
            <p:nvPr/>
          </p:nvCxnSpPr>
          <p:spPr>
            <a:xfrm rot="16200000" flipH="1">
              <a:off x="1186707"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460BAC7-48D4-4A7D-A3C1-6D85F26A3A43}"/>
                </a:ext>
              </a:extLst>
            </p:cNvPr>
            <p:cNvCxnSpPr>
              <a:cxnSpLocks/>
            </p:cNvCxnSpPr>
            <p:nvPr/>
          </p:nvCxnSpPr>
          <p:spPr>
            <a:xfrm rot="16200000" flipH="1">
              <a:off x="1097584"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729576E-2A4C-44AF-85B7-E91BDAF1C09D}"/>
                </a:ext>
              </a:extLst>
            </p:cNvPr>
            <p:cNvCxnSpPr>
              <a:cxnSpLocks/>
            </p:cNvCxnSpPr>
            <p:nvPr/>
          </p:nvCxnSpPr>
          <p:spPr>
            <a:xfrm rot="16200000" flipH="1">
              <a:off x="100846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89302B4-9105-4223-92B5-A725110FF019}"/>
                </a:ext>
              </a:extLst>
            </p:cNvPr>
            <p:cNvCxnSpPr>
              <a:cxnSpLocks/>
            </p:cNvCxnSpPr>
            <p:nvPr/>
          </p:nvCxnSpPr>
          <p:spPr>
            <a:xfrm rot="16200000" flipH="1">
              <a:off x="919339"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47E1BA15-B54B-4930-B242-42767CA84018}"/>
                </a:ext>
              </a:extLst>
            </p:cNvPr>
            <p:cNvCxnSpPr>
              <a:cxnSpLocks/>
            </p:cNvCxnSpPr>
            <p:nvPr/>
          </p:nvCxnSpPr>
          <p:spPr>
            <a:xfrm rot="16200000" flipH="1">
              <a:off x="830216"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1F2C085-6E52-4ACA-9DB1-F80D63BC6BBF}"/>
                </a:ext>
              </a:extLst>
            </p:cNvPr>
            <p:cNvCxnSpPr>
              <a:cxnSpLocks/>
            </p:cNvCxnSpPr>
            <p:nvPr/>
          </p:nvCxnSpPr>
          <p:spPr>
            <a:xfrm rot="16200000" flipH="1">
              <a:off x="74109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06BABEE-8B01-49B8-92E1-9E709A7D9535}"/>
                </a:ext>
              </a:extLst>
            </p:cNvPr>
            <p:cNvCxnSpPr>
              <a:cxnSpLocks/>
            </p:cNvCxnSpPr>
            <p:nvPr/>
          </p:nvCxnSpPr>
          <p:spPr>
            <a:xfrm rot="16200000" flipH="1">
              <a:off x="65197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DDAFFA2-CAFA-4D63-9631-044066736A6F}"/>
                </a:ext>
              </a:extLst>
            </p:cNvPr>
            <p:cNvCxnSpPr>
              <a:cxnSpLocks/>
            </p:cNvCxnSpPr>
            <p:nvPr/>
          </p:nvCxnSpPr>
          <p:spPr>
            <a:xfrm rot="16200000" flipH="1">
              <a:off x="562847"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5FB3D42-470A-4416-A9C9-413F016E89A2}"/>
                </a:ext>
              </a:extLst>
            </p:cNvPr>
            <p:cNvCxnSpPr>
              <a:cxnSpLocks/>
            </p:cNvCxnSpPr>
            <p:nvPr/>
          </p:nvCxnSpPr>
          <p:spPr>
            <a:xfrm rot="16200000" flipH="1">
              <a:off x="473724"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701CEE0-5BBF-4EE1-8513-8E1E028827BE}"/>
                </a:ext>
              </a:extLst>
            </p:cNvPr>
            <p:cNvCxnSpPr>
              <a:cxnSpLocks/>
            </p:cNvCxnSpPr>
            <p:nvPr/>
          </p:nvCxnSpPr>
          <p:spPr>
            <a:xfrm rot="16200000" flipH="1">
              <a:off x="384602"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0DF1F3B-9653-45EE-9A4B-F66984BF997D}"/>
                </a:ext>
              </a:extLst>
            </p:cNvPr>
            <p:cNvCxnSpPr>
              <a:cxnSpLocks/>
            </p:cNvCxnSpPr>
            <p:nvPr/>
          </p:nvCxnSpPr>
          <p:spPr>
            <a:xfrm rot="16200000" flipH="1">
              <a:off x="295479"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256A7597-13FF-401D-8066-6A46F0D7D8F8}"/>
                </a:ext>
              </a:extLst>
            </p:cNvPr>
            <p:cNvCxnSpPr>
              <a:cxnSpLocks/>
            </p:cNvCxnSpPr>
            <p:nvPr/>
          </p:nvCxnSpPr>
          <p:spPr>
            <a:xfrm rot="16200000" flipH="1">
              <a:off x="206356"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BD822C9-1768-42CD-B956-EBE7547620DA}"/>
                </a:ext>
              </a:extLst>
            </p:cNvPr>
            <p:cNvCxnSpPr>
              <a:cxnSpLocks/>
            </p:cNvCxnSpPr>
            <p:nvPr/>
          </p:nvCxnSpPr>
          <p:spPr>
            <a:xfrm rot="16200000" flipH="1">
              <a:off x="11723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6C04BE4-651C-43CD-B9F9-AF601A388665}"/>
                </a:ext>
              </a:extLst>
            </p:cNvPr>
            <p:cNvCxnSpPr>
              <a:cxnSpLocks/>
            </p:cNvCxnSpPr>
            <p:nvPr/>
          </p:nvCxnSpPr>
          <p:spPr>
            <a:xfrm rot="16200000" flipH="1">
              <a:off x="28110"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135433A5-189A-4984-8987-31CECE3F3BB7}"/>
                </a:ext>
              </a:extLst>
            </p:cNvPr>
            <p:cNvCxnSpPr>
              <a:cxnSpLocks/>
            </p:cNvCxnSpPr>
            <p:nvPr/>
          </p:nvCxnSpPr>
          <p:spPr>
            <a:xfrm rot="16200000" flipH="1">
              <a:off x="-61013"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D2F46B2-A60B-4B7A-B79B-6E47F4867D51}"/>
                </a:ext>
              </a:extLst>
            </p:cNvPr>
            <p:cNvCxnSpPr>
              <a:cxnSpLocks/>
            </p:cNvCxnSpPr>
            <p:nvPr/>
          </p:nvCxnSpPr>
          <p:spPr>
            <a:xfrm rot="16200000" flipH="1">
              <a:off x="-150135"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7C6664E-D3A7-450B-A72A-FC2650C0F501}"/>
                </a:ext>
              </a:extLst>
            </p:cNvPr>
            <p:cNvCxnSpPr>
              <a:cxnSpLocks/>
            </p:cNvCxnSpPr>
            <p:nvPr/>
          </p:nvCxnSpPr>
          <p:spPr>
            <a:xfrm rot="16200000" flipH="1">
              <a:off x="-239258"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C6097DE-8DED-41C2-9BB5-AE215C21D18F}"/>
                </a:ext>
              </a:extLst>
            </p:cNvPr>
            <p:cNvCxnSpPr>
              <a:cxnSpLocks/>
            </p:cNvCxnSpPr>
            <p:nvPr/>
          </p:nvCxnSpPr>
          <p:spPr>
            <a:xfrm rot="16200000" flipH="1">
              <a:off x="-328381" y="2112838"/>
              <a:ext cx="26539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B86FC3A0-560E-40A1-94C6-89F8E75C6D95}"/>
                </a:ext>
              </a:extLst>
            </p:cNvPr>
            <p:cNvSpPr/>
            <p:nvPr/>
          </p:nvSpPr>
          <p:spPr>
            <a:xfrm>
              <a:off x="1334614" y="306620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25" name="Oval 224">
              <a:extLst>
                <a:ext uri="{FF2B5EF4-FFF2-40B4-BE49-F238E27FC236}">
                  <a16:creationId xmlns:a16="http://schemas.microsoft.com/office/drawing/2014/main" id="{9E79A422-316A-428B-8FC6-70684B0DFEA2}"/>
                </a:ext>
              </a:extLst>
            </p:cNvPr>
            <p:cNvSpPr/>
            <p:nvPr/>
          </p:nvSpPr>
          <p:spPr>
            <a:xfrm>
              <a:off x="1778859" y="253230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26" name="Oval 225">
              <a:extLst>
                <a:ext uri="{FF2B5EF4-FFF2-40B4-BE49-F238E27FC236}">
                  <a16:creationId xmlns:a16="http://schemas.microsoft.com/office/drawing/2014/main" id="{ACADDB05-8EEB-49B7-A815-C1FD3B8F0D67}"/>
                </a:ext>
              </a:extLst>
            </p:cNvPr>
            <p:cNvSpPr/>
            <p:nvPr/>
          </p:nvSpPr>
          <p:spPr>
            <a:xfrm>
              <a:off x="2230349" y="209931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27" name="Oval 226">
              <a:extLst>
                <a:ext uri="{FF2B5EF4-FFF2-40B4-BE49-F238E27FC236}">
                  <a16:creationId xmlns:a16="http://schemas.microsoft.com/office/drawing/2014/main" id="{4A44871D-6F5C-4C1D-85B9-3F95DAA596AA}"/>
                </a:ext>
              </a:extLst>
            </p:cNvPr>
            <p:cNvSpPr/>
            <p:nvPr/>
          </p:nvSpPr>
          <p:spPr>
            <a:xfrm>
              <a:off x="2681919" y="209063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28" name="Oval 227">
              <a:extLst>
                <a:ext uri="{FF2B5EF4-FFF2-40B4-BE49-F238E27FC236}">
                  <a16:creationId xmlns:a16="http://schemas.microsoft.com/office/drawing/2014/main" id="{33E043E8-06E2-4AA3-B262-1BF92C0F6762}"/>
                </a:ext>
              </a:extLst>
            </p:cNvPr>
            <p:cNvSpPr/>
            <p:nvPr/>
          </p:nvSpPr>
          <p:spPr>
            <a:xfrm>
              <a:off x="3119899" y="164271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29" name="Oval 228">
              <a:extLst>
                <a:ext uri="{FF2B5EF4-FFF2-40B4-BE49-F238E27FC236}">
                  <a16:creationId xmlns:a16="http://schemas.microsoft.com/office/drawing/2014/main" id="{D1E8153C-57F4-4F50-935E-7EE8AB6A36C7}"/>
                </a:ext>
              </a:extLst>
            </p:cNvPr>
            <p:cNvSpPr/>
            <p:nvPr/>
          </p:nvSpPr>
          <p:spPr>
            <a:xfrm>
              <a:off x="3563573" y="129809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30" name="Oval 229">
              <a:extLst>
                <a:ext uri="{FF2B5EF4-FFF2-40B4-BE49-F238E27FC236}">
                  <a16:creationId xmlns:a16="http://schemas.microsoft.com/office/drawing/2014/main" id="{18FF3734-119D-4B18-8B74-5364BBEC4FAB}"/>
                </a:ext>
              </a:extLst>
            </p:cNvPr>
            <p:cNvSpPr/>
            <p:nvPr/>
          </p:nvSpPr>
          <p:spPr>
            <a:xfrm>
              <a:off x="887445" y="341658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cxnSp>
          <p:nvCxnSpPr>
            <p:cNvPr id="231" name="Straight Connector 230">
              <a:extLst>
                <a:ext uri="{FF2B5EF4-FFF2-40B4-BE49-F238E27FC236}">
                  <a16:creationId xmlns:a16="http://schemas.microsoft.com/office/drawing/2014/main" id="{9099378D-A95D-420F-8483-5B7B9865650F}"/>
                </a:ext>
              </a:extLst>
            </p:cNvPr>
            <p:cNvCxnSpPr>
              <a:cxnSpLocks/>
              <a:stCxn id="230" idx="7"/>
              <a:endCxn id="224" idx="3"/>
            </p:cNvCxnSpPr>
            <p:nvPr/>
          </p:nvCxnSpPr>
          <p:spPr>
            <a:xfrm flipV="1">
              <a:off x="926469" y="3105233"/>
              <a:ext cx="414841" cy="31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2A97F25-1102-400F-9C53-09E664656FBB}"/>
                </a:ext>
              </a:extLst>
            </p:cNvPr>
            <p:cNvCxnSpPr>
              <a:cxnSpLocks/>
              <a:endCxn id="225" idx="3"/>
            </p:cNvCxnSpPr>
            <p:nvPr/>
          </p:nvCxnSpPr>
          <p:spPr>
            <a:xfrm flipV="1">
              <a:off x="1355093" y="2571323"/>
              <a:ext cx="430461" cy="51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088EECD-6931-41F9-9905-2BD55B0411D9}"/>
                </a:ext>
              </a:extLst>
            </p:cNvPr>
            <p:cNvCxnSpPr>
              <a:cxnSpLocks/>
              <a:stCxn id="225" idx="7"/>
              <a:endCxn id="226" idx="3"/>
            </p:cNvCxnSpPr>
            <p:nvPr/>
          </p:nvCxnSpPr>
          <p:spPr>
            <a:xfrm flipV="1">
              <a:off x="1817882" y="2138339"/>
              <a:ext cx="419162" cy="4006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14936BC-1C66-4C66-9DF4-FB23923801DD}"/>
                </a:ext>
              </a:extLst>
            </p:cNvPr>
            <p:cNvCxnSpPr>
              <a:cxnSpLocks/>
              <a:stCxn id="226" idx="6"/>
              <a:endCxn id="227" idx="2"/>
            </p:cNvCxnSpPr>
            <p:nvPr/>
          </p:nvCxnSpPr>
          <p:spPr>
            <a:xfrm flipV="1">
              <a:off x="2276068" y="2113490"/>
              <a:ext cx="405852" cy="8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0C076CA-003C-4874-8E6F-FDC5BCEABB11}"/>
                </a:ext>
              </a:extLst>
            </p:cNvPr>
            <p:cNvCxnSpPr>
              <a:cxnSpLocks/>
              <a:stCxn id="227" idx="7"/>
              <a:endCxn id="228" idx="3"/>
            </p:cNvCxnSpPr>
            <p:nvPr/>
          </p:nvCxnSpPr>
          <p:spPr>
            <a:xfrm flipV="1">
              <a:off x="2720943" y="1681740"/>
              <a:ext cx="405652" cy="4155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E59D402-42CB-42A6-B751-8FCEDF77147C}"/>
                </a:ext>
              </a:extLst>
            </p:cNvPr>
            <p:cNvCxnSpPr>
              <a:cxnSpLocks/>
              <a:stCxn id="228" idx="7"/>
            </p:cNvCxnSpPr>
            <p:nvPr/>
          </p:nvCxnSpPr>
          <p:spPr>
            <a:xfrm flipV="1">
              <a:off x="3158922" y="1306431"/>
              <a:ext cx="424241" cy="3429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7" name="TextBox 236">
            <a:extLst>
              <a:ext uri="{FF2B5EF4-FFF2-40B4-BE49-F238E27FC236}">
                <a16:creationId xmlns:a16="http://schemas.microsoft.com/office/drawing/2014/main" id="{60945885-F022-4C13-A921-91085ACA661C}"/>
              </a:ext>
            </a:extLst>
          </p:cNvPr>
          <p:cNvSpPr txBox="1"/>
          <p:nvPr/>
        </p:nvSpPr>
        <p:spPr>
          <a:xfrm>
            <a:off x="2588498" y="5791352"/>
            <a:ext cx="1959225" cy="369332"/>
          </a:xfrm>
          <a:prstGeom prst="rect">
            <a:avLst/>
          </a:prstGeom>
          <a:noFill/>
        </p:spPr>
        <p:txBody>
          <a:bodyPr wrap="square" rtlCol="0">
            <a:spAutoFit/>
          </a:bodyPr>
          <a:lstStyle/>
          <a:p>
            <a:r>
              <a:rPr lang="en-GB" b="1" dirty="0"/>
              <a:t>Time in minutes</a:t>
            </a:r>
          </a:p>
        </p:txBody>
      </p:sp>
      <p:sp>
        <p:nvSpPr>
          <p:cNvPr id="238" name="TextBox 237">
            <a:extLst>
              <a:ext uri="{FF2B5EF4-FFF2-40B4-BE49-F238E27FC236}">
                <a16:creationId xmlns:a16="http://schemas.microsoft.com/office/drawing/2014/main" id="{F913EBD2-CA87-4B69-944B-A654C0F323C5}"/>
              </a:ext>
            </a:extLst>
          </p:cNvPr>
          <p:cNvSpPr txBox="1"/>
          <p:nvPr/>
        </p:nvSpPr>
        <p:spPr>
          <a:xfrm>
            <a:off x="1361790" y="1335052"/>
            <a:ext cx="4580929" cy="369332"/>
          </a:xfrm>
          <a:prstGeom prst="rect">
            <a:avLst/>
          </a:prstGeom>
          <a:noFill/>
        </p:spPr>
        <p:txBody>
          <a:bodyPr wrap="square" rtlCol="0">
            <a:spAutoFit/>
          </a:bodyPr>
          <a:lstStyle/>
          <a:p>
            <a:pPr algn="ctr"/>
            <a:r>
              <a:rPr lang="en-GB" u="sng" dirty="0"/>
              <a:t>How Far a Family Cycled over an Hour</a:t>
            </a:r>
          </a:p>
        </p:txBody>
      </p:sp>
      <p:sp>
        <p:nvSpPr>
          <p:cNvPr id="239" name="Rectangle 238"/>
          <p:cNvSpPr/>
          <p:nvPr/>
        </p:nvSpPr>
        <p:spPr>
          <a:xfrm rot="16200000">
            <a:off x="-265185" y="3408529"/>
            <a:ext cx="2141933" cy="369332"/>
          </a:xfrm>
          <a:prstGeom prst="rect">
            <a:avLst/>
          </a:prstGeom>
        </p:spPr>
        <p:txBody>
          <a:bodyPr wrap="none">
            <a:spAutoFit/>
          </a:bodyPr>
          <a:lstStyle/>
          <a:p>
            <a:r>
              <a:rPr lang="en-GB" b="1" dirty="0"/>
              <a:t>Distance in metres</a:t>
            </a:r>
          </a:p>
        </p:txBody>
      </p:sp>
    </p:spTree>
    <p:extLst>
      <p:ext uri="{BB962C8B-B14F-4D97-AF65-F5344CB8AC3E}">
        <p14:creationId xmlns:p14="http://schemas.microsoft.com/office/powerpoint/2010/main" val="42753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500"/>
                                        <p:tgtEl>
                                          <p:spTgt spid="1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445575" y="702863"/>
            <a:ext cx="264996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Introducing Line Graphs</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09553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309553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A238BAD5-A937-4500-9F13-3D7E7E5D7B4D}"/>
              </a:ext>
            </a:extLst>
          </p:cNvPr>
          <p:cNvGraphicFramePr/>
          <p:nvPr>
            <p:extLst>
              <p:ext uri="{D42A27DB-BD31-4B8C-83A1-F6EECF244321}">
                <p14:modId xmlns:p14="http://schemas.microsoft.com/office/powerpoint/2010/main" val="953405119"/>
              </p:ext>
            </p:extLst>
          </p:nvPr>
        </p:nvGraphicFramePr>
        <p:xfrm>
          <a:off x="671116" y="1794294"/>
          <a:ext cx="4959479" cy="384738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805182" y="1656121"/>
            <a:ext cx="2583168" cy="120282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solidFill>
                  <a:schemeClr val="tx1"/>
                </a:solidFill>
              </a:rPr>
              <a:t>Can this graph tell us how many people were in the park at 10:30?</a:t>
            </a:r>
          </a:p>
        </p:txBody>
      </p:sp>
      <p:sp>
        <p:nvSpPr>
          <p:cNvPr id="10" name="TextBox 9"/>
          <p:cNvSpPr txBox="1"/>
          <p:nvPr/>
        </p:nvSpPr>
        <p:spPr>
          <a:xfrm>
            <a:off x="5805182" y="2965906"/>
            <a:ext cx="2583168" cy="2434101"/>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No. We can estimate the number of people to be between 15 and 16 but since we cannot have half a person we cannot say exactly how many were there at 10:30.</a:t>
            </a:r>
          </a:p>
        </p:txBody>
      </p:sp>
      <p:cxnSp>
        <p:nvCxnSpPr>
          <p:cNvPr id="4" name="Straight Connector 3"/>
          <p:cNvCxnSpPr/>
          <p:nvPr/>
        </p:nvCxnSpPr>
        <p:spPr>
          <a:xfrm>
            <a:off x="1587063" y="5083175"/>
            <a:ext cx="0" cy="101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31178" y="5083175"/>
            <a:ext cx="0" cy="101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20648" y="5083175"/>
            <a:ext cx="0" cy="101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28935" y="5083175"/>
            <a:ext cx="0" cy="101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41955" y="5083175"/>
            <a:ext cx="0" cy="1016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1D09E44C-160B-41EF-96E6-5B5067D54444}" vid="{05084B61-F16E-40F7-9B98-4A8B0F7C2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112</TotalTime>
  <Words>398</Words>
  <Application>Microsoft Macintosh PowerPoint</Application>
  <PresentationFormat>On-screen Show (4:3)</PresentationFormat>
  <Paragraphs>107</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Tuffy-TTF</vt:lpstr>
      <vt:lpstr>Times New Roman</vt:lpstr>
      <vt:lpstr>Tuffy</vt:lpstr>
      <vt:lpstr>Calibri</vt:lpstr>
      <vt:lpstr>Arial</vt:lpstr>
      <vt:lpstr>Twinkl</vt:lpstr>
      <vt:lpstr>Kalam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Microsoft Office User</cp:lastModifiedBy>
  <cp:revision>8</cp:revision>
  <dcterms:created xsi:type="dcterms:W3CDTF">2019-05-29T14:21:21Z</dcterms:created>
  <dcterms:modified xsi:type="dcterms:W3CDTF">2020-12-11T18:56:39Z</dcterms:modified>
</cp:coreProperties>
</file>