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0" r:id="rId1"/>
  </p:sldMasterIdLst>
  <p:sldIdLst>
    <p:sldId id="256" r:id="rId2"/>
    <p:sldId id="291" r:id="rId3"/>
    <p:sldId id="259" r:id="rId4"/>
    <p:sldId id="257" r:id="rId5"/>
    <p:sldId id="260" r:id="rId6"/>
    <p:sldId id="29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51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spaceplace.nasa.gov/how-many-moons/en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spaceplace.nasa.gov/how-many-moons/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803A5-B41D-4CAA-90B4-7FF061AFB85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02659C-F4BF-46FC-8511-0CC02B4F6813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https://spaceplace.nasa.gov/how-many-moons/en/</a:t>
          </a:r>
          <a:endParaRPr lang="en-US"/>
        </a:p>
      </dgm:t>
    </dgm:pt>
    <dgm:pt modelId="{B5BAB727-82FB-46F5-BC17-76E2EDDAEA94}" type="parTrans" cxnId="{7BF56AD1-A0E0-4E5F-9DCA-AD1FF568A64D}">
      <dgm:prSet/>
      <dgm:spPr/>
      <dgm:t>
        <a:bodyPr/>
        <a:lstStyle/>
        <a:p>
          <a:endParaRPr lang="en-US"/>
        </a:p>
      </dgm:t>
    </dgm:pt>
    <dgm:pt modelId="{39A530A1-5A0D-4237-BB68-34084EE68FA7}" type="sibTrans" cxnId="{7BF56AD1-A0E0-4E5F-9DCA-AD1FF568A64D}">
      <dgm:prSet/>
      <dgm:spPr/>
      <dgm:t>
        <a:bodyPr/>
        <a:lstStyle/>
        <a:p>
          <a:endParaRPr lang="en-US"/>
        </a:p>
      </dgm:t>
    </dgm:pt>
    <dgm:pt modelId="{A18ED75D-5576-46F3-BDD2-5DD82D077FF3}">
      <dgm:prSet/>
      <dgm:spPr/>
      <dgm:t>
        <a:bodyPr/>
        <a:lstStyle/>
        <a:p>
          <a:r>
            <a:rPr lang="en-US"/>
            <a:t>What is a celestial body/satellite?</a:t>
          </a:r>
        </a:p>
      </dgm:t>
    </dgm:pt>
    <dgm:pt modelId="{5EB77214-7E8F-4340-9767-2F7AD80988C5}" type="parTrans" cxnId="{FC818492-C09F-4221-B78A-3C1BDA564331}">
      <dgm:prSet/>
      <dgm:spPr/>
      <dgm:t>
        <a:bodyPr/>
        <a:lstStyle/>
        <a:p>
          <a:endParaRPr lang="en-US"/>
        </a:p>
      </dgm:t>
    </dgm:pt>
    <dgm:pt modelId="{8201CE90-A714-4920-88E4-772D76945439}" type="sibTrans" cxnId="{FC818492-C09F-4221-B78A-3C1BDA564331}">
      <dgm:prSet/>
      <dgm:spPr/>
      <dgm:t>
        <a:bodyPr/>
        <a:lstStyle/>
        <a:p>
          <a:endParaRPr lang="en-US"/>
        </a:p>
      </dgm:t>
    </dgm:pt>
    <dgm:pt modelId="{DE5B2985-B5EB-4BE4-B66A-BDD34C773E37}">
      <dgm:prSet/>
      <dgm:spPr/>
      <dgm:t>
        <a:bodyPr/>
        <a:lstStyle/>
        <a:p>
          <a:r>
            <a:rPr lang="en-US"/>
            <a:t>What other planets have moons? Give details.</a:t>
          </a:r>
        </a:p>
      </dgm:t>
    </dgm:pt>
    <dgm:pt modelId="{55DEB6B3-AA40-4799-A7FE-E44478A14871}" type="parTrans" cxnId="{59AE3D30-B048-4AAF-B7F8-C9462DC0534C}">
      <dgm:prSet/>
      <dgm:spPr/>
      <dgm:t>
        <a:bodyPr/>
        <a:lstStyle/>
        <a:p>
          <a:endParaRPr lang="en-US"/>
        </a:p>
      </dgm:t>
    </dgm:pt>
    <dgm:pt modelId="{D34D8D77-F3E0-4812-ACBF-EF53E2C905CA}" type="sibTrans" cxnId="{59AE3D30-B048-4AAF-B7F8-C9462DC0534C}">
      <dgm:prSet/>
      <dgm:spPr/>
      <dgm:t>
        <a:bodyPr/>
        <a:lstStyle/>
        <a:p>
          <a:endParaRPr lang="en-US"/>
        </a:p>
      </dgm:t>
    </dgm:pt>
    <dgm:pt modelId="{F38C9ED3-C63D-AE43-A689-64156215F270}" type="pres">
      <dgm:prSet presAssocID="{E1F803A5-B41D-4CAA-90B4-7FF061AFB855}" presName="linear" presStyleCnt="0">
        <dgm:presLayoutVars>
          <dgm:animLvl val="lvl"/>
          <dgm:resizeHandles val="exact"/>
        </dgm:presLayoutVars>
      </dgm:prSet>
      <dgm:spPr/>
    </dgm:pt>
    <dgm:pt modelId="{71D2D9A7-4E66-2142-8555-EFAD2FC1C00B}" type="pres">
      <dgm:prSet presAssocID="{7E02659C-F4BF-46FC-8511-0CC02B4F68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CCACE6-839D-B74C-82DE-F6E1610B8AA8}" type="pres">
      <dgm:prSet presAssocID="{39A530A1-5A0D-4237-BB68-34084EE68FA7}" presName="spacer" presStyleCnt="0"/>
      <dgm:spPr/>
    </dgm:pt>
    <dgm:pt modelId="{EC9F2607-09CC-1C4D-ABC6-0F4BC655ECF8}" type="pres">
      <dgm:prSet presAssocID="{A18ED75D-5576-46F3-BDD2-5DD82D077F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218200-0B0A-2C4D-96D2-CD764E78C73B}" type="pres">
      <dgm:prSet presAssocID="{8201CE90-A714-4920-88E4-772D76945439}" presName="spacer" presStyleCnt="0"/>
      <dgm:spPr/>
    </dgm:pt>
    <dgm:pt modelId="{0943C59E-EFAA-234C-804E-44644A6DD778}" type="pres">
      <dgm:prSet presAssocID="{DE5B2985-B5EB-4BE4-B66A-BDD34C773E3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CAB405-66D9-9C4B-A6B9-19364484AF85}" type="presOf" srcId="{E1F803A5-B41D-4CAA-90B4-7FF061AFB855}" destId="{F38C9ED3-C63D-AE43-A689-64156215F270}" srcOrd="0" destOrd="0" presId="urn:microsoft.com/office/officeart/2005/8/layout/vList2"/>
    <dgm:cxn modelId="{59AE3D30-B048-4AAF-B7F8-C9462DC0534C}" srcId="{E1F803A5-B41D-4CAA-90B4-7FF061AFB855}" destId="{DE5B2985-B5EB-4BE4-B66A-BDD34C773E37}" srcOrd="2" destOrd="0" parTransId="{55DEB6B3-AA40-4799-A7FE-E44478A14871}" sibTransId="{D34D8D77-F3E0-4812-ACBF-EF53E2C905CA}"/>
    <dgm:cxn modelId="{E7763B81-16EF-AC48-B7D5-3BCF6BC623CB}" type="presOf" srcId="{DE5B2985-B5EB-4BE4-B66A-BDD34C773E37}" destId="{0943C59E-EFAA-234C-804E-44644A6DD778}" srcOrd="0" destOrd="0" presId="urn:microsoft.com/office/officeart/2005/8/layout/vList2"/>
    <dgm:cxn modelId="{FC818492-C09F-4221-B78A-3C1BDA564331}" srcId="{E1F803A5-B41D-4CAA-90B4-7FF061AFB855}" destId="{A18ED75D-5576-46F3-BDD2-5DD82D077FF3}" srcOrd="1" destOrd="0" parTransId="{5EB77214-7E8F-4340-9767-2F7AD80988C5}" sibTransId="{8201CE90-A714-4920-88E4-772D76945439}"/>
    <dgm:cxn modelId="{D1096FA8-1FA2-1940-9AF0-9F418D1F18DA}" type="presOf" srcId="{A18ED75D-5576-46F3-BDD2-5DD82D077FF3}" destId="{EC9F2607-09CC-1C4D-ABC6-0F4BC655ECF8}" srcOrd="0" destOrd="0" presId="urn:microsoft.com/office/officeart/2005/8/layout/vList2"/>
    <dgm:cxn modelId="{7BF56AD1-A0E0-4E5F-9DCA-AD1FF568A64D}" srcId="{E1F803A5-B41D-4CAA-90B4-7FF061AFB855}" destId="{7E02659C-F4BF-46FC-8511-0CC02B4F6813}" srcOrd="0" destOrd="0" parTransId="{B5BAB727-82FB-46F5-BC17-76E2EDDAEA94}" sibTransId="{39A530A1-5A0D-4237-BB68-34084EE68FA7}"/>
    <dgm:cxn modelId="{498020FC-5A46-9446-B71F-78053FFC7CEF}" type="presOf" srcId="{7E02659C-F4BF-46FC-8511-0CC02B4F6813}" destId="{71D2D9A7-4E66-2142-8555-EFAD2FC1C00B}" srcOrd="0" destOrd="0" presId="urn:microsoft.com/office/officeart/2005/8/layout/vList2"/>
    <dgm:cxn modelId="{9BDC7389-1E0D-B24A-AD0F-7FEAE90E4A44}" type="presParOf" srcId="{F38C9ED3-C63D-AE43-A689-64156215F270}" destId="{71D2D9A7-4E66-2142-8555-EFAD2FC1C00B}" srcOrd="0" destOrd="0" presId="urn:microsoft.com/office/officeart/2005/8/layout/vList2"/>
    <dgm:cxn modelId="{09FA4655-B235-D243-A01F-20DBFB497759}" type="presParOf" srcId="{F38C9ED3-C63D-AE43-A689-64156215F270}" destId="{43CCACE6-839D-B74C-82DE-F6E1610B8AA8}" srcOrd="1" destOrd="0" presId="urn:microsoft.com/office/officeart/2005/8/layout/vList2"/>
    <dgm:cxn modelId="{47C8FB14-B390-064A-B234-4DBDAE16EF0F}" type="presParOf" srcId="{F38C9ED3-C63D-AE43-A689-64156215F270}" destId="{EC9F2607-09CC-1C4D-ABC6-0F4BC655ECF8}" srcOrd="2" destOrd="0" presId="urn:microsoft.com/office/officeart/2005/8/layout/vList2"/>
    <dgm:cxn modelId="{1A5CB0BE-52A3-7546-92C8-C7C82985F0F3}" type="presParOf" srcId="{F38C9ED3-C63D-AE43-A689-64156215F270}" destId="{C0218200-0B0A-2C4D-96D2-CD764E78C73B}" srcOrd="3" destOrd="0" presId="urn:microsoft.com/office/officeart/2005/8/layout/vList2"/>
    <dgm:cxn modelId="{F695885E-7C2A-924B-9508-3A7D9CCB4989}" type="presParOf" srcId="{F38C9ED3-C63D-AE43-A689-64156215F270}" destId="{0943C59E-EFAA-234C-804E-44644A6DD77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DB7EA-56EA-4A7A-9501-33D485FBDCD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854AFA-50A5-435E-AA36-3A60284DDF7F}">
      <dgm:prSet/>
      <dgm:spPr/>
      <dgm:t>
        <a:bodyPr/>
        <a:lstStyle/>
        <a:p>
          <a:r>
            <a:rPr lang="en-US"/>
            <a:t>Your task is to draw the phases of our moon and label</a:t>
          </a:r>
        </a:p>
      </dgm:t>
    </dgm:pt>
    <dgm:pt modelId="{8150D310-D938-4471-9D90-B4AB5B1D1607}" type="parTrans" cxnId="{843E9ED9-93CC-4AB0-9628-D44376E98786}">
      <dgm:prSet/>
      <dgm:spPr/>
      <dgm:t>
        <a:bodyPr/>
        <a:lstStyle/>
        <a:p>
          <a:endParaRPr lang="en-US"/>
        </a:p>
      </dgm:t>
    </dgm:pt>
    <dgm:pt modelId="{40A5127E-EFDC-47BC-9489-A2E05C6D9F0E}" type="sibTrans" cxnId="{843E9ED9-93CC-4AB0-9628-D44376E98786}">
      <dgm:prSet/>
      <dgm:spPr/>
      <dgm:t>
        <a:bodyPr/>
        <a:lstStyle/>
        <a:p>
          <a:endParaRPr lang="en-US"/>
        </a:p>
      </dgm:t>
    </dgm:pt>
    <dgm:pt modelId="{25A93EA3-BA02-4128-B93A-8749DE114E7A}">
      <dgm:prSet/>
      <dgm:spPr/>
      <dgm:t>
        <a:bodyPr/>
        <a:lstStyle/>
        <a:p>
          <a:r>
            <a:rPr lang="en-US" dirty="0"/>
            <a:t>Key words: Waxing, waning, gibbous, crescent</a:t>
          </a:r>
        </a:p>
      </dgm:t>
    </dgm:pt>
    <dgm:pt modelId="{E57E4F66-9C27-4C59-BC2F-666208744295}" type="parTrans" cxnId="{F8681913-786A-4ED1-9349-BDAE9671060A}">
      <dgm:prSet/>
      <dgm:spPr/>
      <dgm:t>
        <a:bodyPr/>
        <a:lstStyle/>
        <a:p>
          <a:endParaRPr lang="en-US"/>
        </a:p>
      </dgm:t>
    </dgm:pt>
    <dgm:pt modelId="{1033DDE8-F0E4-4189-A30E-5993B66D71F1}" type="sibTrans" cxnId="{F8681913-786A-4ED1-9349-BDAE9671060A}">
      <dgm:prSet/>
      <dgm:spPr/>
      <dgm:t>
        <a:bodyPr/>
        <a:lstStyle/>
        <a:p>
          <a:endParaRPr lang="en-US"/>
        </a:p>
      </dgm:t>
    </dgm:pt>
    <dgm:pt modelId="{067A3CC3-AA9A-45DA-82BC-EB517A02270C}">
      <dgm:prSet/>
      <dgm:spPr/>
      <dgm:t>
        <a:bodyPr/>
        <a:lstStyle/>
        <a:p>
          <a:endParaRPr lang="en-US" dirty="0"/>
        </a:p>
      </dgm:t>
    </dgm:pt>
    <dgm:pt modelId="{34FEF91D-3BFB-4D66-A4A7-260FDBD17805}" type="parTrans" cxnId="{29754B40-C819-4512-9735-89DC715801E3}">
      <dgm:prSet/>
      <dgm:spPr/>
      <dgm:t>
        <a:bodyPr/>
        <a:lstStyle/>
        <a:p>
          <a:endParaRPr lang="en-US"/>
        </a:p>
      </dgm:t>
    </dgm:pt>
    <dgm:pt modelId="{519A3CB5-4D37-46B5-B10F-DEFF028191A9}" type="sibTrans" cxnId="{29754B40-C819-4512-9735-89DC715801E3}">
      <dgm:prSet/>
      <dgm:spPr/>
      <dgm:t>
        <a:bodyPr/>
        <a:lstStyle/>
        <a:p>
          <a:endParaRPr lang="en-US"/>
        </a:p>
      </dgm:t>
    </dgm:pt>
    <dgm:pt modelId="{E00195C8-0D25-D343-A7EA-F6FA6268CF04}" type="pres">
      <dgm:prSet presAssocID="{ADDDB7EA-56EA-4A7A-9501-33D485FBDCD2}" presName="vert0" presStyleCnt="0">
        <dgm:presLayoutVars>
          <dgm:dir/>
          <dgm:animOne val="branch"/>
          <dgm:animLvl val="lvl"/>
        </dgm:presLayoutVars>
      </dgm:prSet>
      <dgm:spPr/>
    </dgm:pt>
    <dgm:pt modelId="{1088E718-BB8E-BF43-AE02-41A74C96F1EE}" type="pres">
      <dgm:prSet presAssocID="{42854AFA-50A5-435E-AA36-3A60284DDF7F}" presName="thickLine" presStyleLbl="alignNode1" presStyleIdx="0" presStyleCnt="3"/>
      <dgm:spPr/>
    </dgm:pt>
    <dgm:pt modelId="{914DE944-DCBA-504C-898C-6D108C7C7164}" type="pres">
      <dgm:prSet presAssocID="{42854AFA-50A5-435E-AA36-3A60284DDF7F}" presName="horz1" presStyleCnt="0"/>
      <dgm:spPr/>
    </dgm:pt>
    <dgm:pt modelId="{E71C86D5-C760-4F42-AC9B-3B4A928C4B49}" type="pres">
      <dgm:prSet presAssocID="{42854AFA-50A5-435E-AA36-3A60284DDF7F}" presName="tx1" presStyleLbl="revTx" presStyleIdx="0" presStyleCnt="3"/>
      <dgm:spPr/>
    </dgm:pt>
    <dgm:pt modelId="{65D81369-6611-4A45-9EDE-A07AD3897FEF}" type="pres">
      <dgm:prSet presAssocID="{42854AFA-50A5-435E-AA36-3A60284DDF7F}" presName="vert1" presStyleCnt="0"/>
      <dgm:spPr/>
    </dgm:pt>
    <dgm:pt modelId="{98139746-C1D5-064C-AD9D-F6B7300A8D47}" type="pres">
      <dgm:prSet presAssocID="{25A93EA3-BA02-4128-B93A-8749DE114E7A}" presName="thickLine" presStyleLbl="alignNode1" presStyleIdx="1" presStyleCnt="3"/>
      <dgm:spPr/>
    </dgm:pt>
    <dgm:pt modelId="{0C6C22BC-364E-F547-880D-933846F4695A}" type="pres">
      <dgm:prSet presAssocID="{25A93EA3-BA02-4128-B93A-8749DE114E7A}" presName="horz1" presStyleCnt="0"/>
      <dgm:spPr/>
    </dgm:pt>
    <dgm:pt modelId="{ADF83318-62C0-CC43-912C-F2377186EB80}" type="pres">
      <dgm:prSet presAssocID="{25A93EA3-BA02-4128-B93A-8749DE114E7A}" presName="tx1" presStyleLbl="revTx" presStyleIdx="1" presStyleCnt="3"/>
      <dgm:spPr/>
    </dgm:pt>
    <dgm:pt modelId="{9914C820-ECE7-6A40-A362-61A47770CDB2}" type="pres">
      <dgm:prSet presAssocID="{25A93EA3-BA02-4128-B93A-8749DE114E7A}" presName="vert1" presStyleCnt="0"/>
      <dgm:spPr/>
    </dgm:pt>
    <dgm:pt modelId="{DC00D356-99D5-3A4A-9969-374093ABE9CD}" type="pres">
      <dgm:prSet presAssocID="{067A3CC3-AA9A-45DA-82BC-EB517A02270C}" presName="thickLine" presStyleLbl="alignNode1" presStyleIdx="2" presStyleCnt="3"/>
      <dgm:spPr/>
    </dgm:pt>
    <dgm:pt modelId="{9DE2CD42-BCE4-554C-8B56-D118CBD5B7A3}" type="pres">
      <dgm:prSet presAssocID="{067A3CC3-AA9A-45DA-82BC-EB517A02270C}" presName="horz1" presStyleCnt="0"/>
      <dgm:spPr/>
    </dgm:pt>
    <dgm:pt modelId="{14D0A89C-D09D-434A-B37D-D4A15151C6F3}" type="pres">
      <dgm:prSet presAssocID="{067A3CC3-AA9A-45DA-82BC-EB517A02270C}" presName="tx1" presStyleLbl="revTx" presStyleIdx="2" presStyleCnt="3"/>
      <dgm:spPr/>
    </dgm:pt>
    <dgm:pt modelId="{B2A1C10D-A073-1F46-B510-D43A3343F643}" type="pres">
      <dgm:prSet presAssocID="{067A3CC3-AA9A-45DA-82BC-EB517A02270C}" presName="vert1" presStyleCnt="0"/>
      <dgm:spPr/>
    </dgm:pt>
  </dgm:ptLst>
  <dgm:cxnLst>
    <dgm:cxn modelId="{37113F0C-2732-0D4B-9BA7-981ADDBAA1B4}" type="presOf" srcId="{067A3CC3-AA9A-45DA-82BC-EB517A02270C}" destId="{14D0A89C-D09D-434A-B37D-D4A15151C6F3}" srcOrd="0" destOrd="0" presId="urn:microsoft.com/office/officeart/2008/layout/LinedList"/>
    <dgm:cxn modelId="{F8681913-786A-4ED1-9349-BDAE9671060A}" srcId="{ADDDB7EA-56EA-4A7A-9501-33D485FBDCD2}" destId="{25A93EA3-BA02-4128-B93A-8749DE114E7A}" srcOrd="1" destOrd="0" parTransId="{E57E4F66-9C27-4C59-BC2F-666208744295}" sibTransId="{1033DDE8-F0E4-4189-A30E-5993B66D71F1}"/>
    <dgm:cxn modelId="{29754B40-C819-4512-9735-89DC715801E3}" srcId="{ADDDB7EA-56EA-4A7A-9501-33D485FBDCD2}" destId="{067A3CC3-AA9A-45DA-82BC-EB517A02270C}" srcOrd="2" destOrd="0" parTransId="{34FEF91D-3BFB-4D66-A4A7-260FDBD17805}" sibTransId="{519A3CB5-4D37-46B5-B10F-DEFF028191A9}"/>
    <dgm:cxn modelId="{A6654A83-A921-C640-953F-1E9DB1629DD6}" type="presOf" srcId="{ADDDB7EA-56EA-4A7A-9501-33D485FBDCD2}" destId="{E00195C8-0D25-D343-A7EA-F6FA6268CF04}" srcOrd="0" destOrd="0" presId="urn:microsoft.com/office/officeart/2008/layout/LinedList"/>
    <dgm:cxn modelId="{4C6D1493-EC91-4041-9FB5-B78E8C21EE27}" type="presOf" srcId="{25A93EA3-BA02-4128-B93A-8749DE114E7A}" destId="{ADF83318-62C0-CC43-912C-F2377186EB80}" srcOrd="0" destOrd="0" presId="urn:microsoft.com/office/officeart/2008/layout/LinedList"/>
    <dgm:cxn modelId="{843E9ED9-93CC-4AB0-9628-D44376E98786}" srcId="{ADDDB7EA-56EA-4A7A-9501-33D485FBDCD2}" destId="{42854AFA-50A5-435E-AA36-3A60284DDF7F}" srcOrd="0" destOrd="0" parTransId="{8150D310-D938-4471-9D90-B4AB5B1D1607}" sibTransId="{40A5127E-EFDC-47BC-9489-A2E05C6D9F0E}"/>
    <dgm:cxn modelId="{C0BE41FD-7CA8-674B-9766-D6FE34A5B7D7}" type="presOf" srcId="{42854AFA-50A5-435E-AA36-3A60284DDF7F}" destId="{E71C86D5-C760-4F42-AC9B-3B4A928C4B49}" srcOrd="0" destOrd="0" presId="urn:microsoft.com/office/officeart/2008/layout/LinedList"/>
    <dgm:cxn modelId="{A67A743C-8CAC-294A-9005-88CE7F1D1A15}" type="presParOf" srcId="{E00195C8-0D25-D343-A7EA-F6FA6268CF04}" destId="{1088E718-BB8E-BF43-AE02-41A74C96F1EE}" srcOrd="0" destOrd="0" presId="urn:microsoft.com/office/officeart/2008/layout/LinedList"/>
    <dgm:cxn modelId="{0AFBE594-D886-204A-AEB2-5B511287CD5B}" type="presParOf" srcId="{E00195C8-0D25-D343-A7EA-F6FA6268CF04}" destId="{914DE944-DCBA-504C-898C-6D108C7C7164}" srcOrd="1" destOrd="0" presId="urn:microsoft.com/office/officeart/2008/layout/LinedList"/>
    <dgm:cxn modelId="{A8ABB666-FFBE-A24C-B2C0-EEAD049E3B91}" type="presParOf" srcId="{914DE944-DCBA-504C-898C-6D108C7C7164}" destId="{E71C86D5-C760-4F42-AC9B-3B4A928C4B49}" srcOrd="0" destOrd="0" presId="urn:microsoft.com/office/officeart/2008/layout/LinedList"/>
    <dgm:cxn modelId="{65D318E3-6453-6D49-BB41-AD993D590297}" type="presParOf" srcId="{914DE944-DCBA-504C-898C-6D108C7C7164}" destId="{65D81369-6611-4A45-9EDE-A07AD3897FEF}" srcOrd="1" destOrd="0" presId="urn:microsoft.com/office/officeart/2008/layout/LinedList"/>
    <dgm:cxn modelId="{D684648C-77FC-C943-8C07-547AC6CEE494}" type="presParOf" srcId="{E00195C8-0D25-D343-A7EA-F6FA6268CF04}" destId="{98139746-C1D5-064C-AD9D-F6B7300A8D47}" srcOrd="2" destOrd="0" presId="urn:microsoft.com/office/officeart/2008/layout/LinedList"/>
    <dgm:cxn modelId="{6BAF26FE-E3B1-F243-BD06-922F5DDBF9FC}" type="presParOf" srcId="{E00195C8-0D25-D343-A7EA-F6FA6268CF04}" destId="{0C6C22BC-364E-F547-880D-933846F4695A}" srcOrd="3" destOrd="0" presId="urn:microsoft.com/office/officeart/2008/layout/LinedList"/>
    <dgm:cxn modelId="{B0377F64-D936-9C4A-8C72-462785A66F59}" type="presParOf" srcId="{0C6C22BC-364E-F547-880D-933846F4695A}" destId="{ADF83318-62C0-CC43-912C-F2377186EB80}" srcOrd="0" destOrd="0" presId="urn:microsoft.com/office/officeart/2008/layout/LinedList"/>
    <dgm:cxn modelId="{0B5FE971-0831-4D40-8D20-CFD5B95058DE}" type="presParOf" srcId="{0C6C22BC-364E-F547-880D-933846F4695A}" destId="{9914C820-ECE7-6A40-A362-61A47770CDB2}" srcOrd="1" destOrd="0" presId="urn:microsoft.com/office/officeart/2008/layout/LinedList"/>
    <dgm:cxn modelId="{63DB73A3-3627-0840-BFB0-42752AC3C21A}" type="presParOf" srcId="{E00195C8-0D25-D343-A7EA-F6FA6268CF04}" destId="{DC00D356-99D5-3A4A-9969-374093ABE9CD}" srcOrd="4" destOrd="0" presId="urn:microsoft.com/office/officeart/2008/layout/LinedList"/>
    <dgm:cxn modelId="{4F6996EE-C8EF-FB4B-85F1-9B9986BF4B6F}" type="presParOf" srcId="{E00195C8-0D25-D343-A7EA-F6FA6268CF04}" destId="{9DE2CD42-BCE4-554C-8B56-D118CBD5B7A3}" srcOrd="5" destOrd="0" presId="urn:microsoft.com/office/officeart/2008/layout/LinedList"/>
    <dgm:cxn modelId="{749F6CEE-D0C1-AD48-BD2B-5830D01A0340}" type="presParOf" srcId="{9DE2CD42-BCE4-554C-8B56-D118CBD5B7A3}" destId="{14D0A89C-D09D-434A-B37D-D4A15151C6F3}" srcOrd="0" destOrd="0" presId="urn:microsoft.com/office/officeart/2008/layout/LinedList"/>
    <dgm:cxn modelId="{EF3DFE83-27B3-894C-A688-36E5A3B8577B}" type="presParOf" srcId="{9DE2CD42-BCE4-554C-8B56-D118CBD5B7A3}" destId="{B2A1C10D-A073-1F46-B510-D43A3343F6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2D9A7-4E66-2142-8555-EFAD2FC1C00B}">
      <dsp:nvSpPr>
        <dsp:cNvPr id="0" name=""/>
        <dsp:cNvSpPr/>
      </dsp:nvSpPr>
      <dsp:spPr>
        <a:xfrm>
          <a:off x="0" y="550611"/>
          <a:ext cx="596272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hlinkClick xmlns:r="http://schemas.openxmlformats.org/officeDocument/2006/relationships" r:id="rId1"/>
            </a:rPr>
            <a:t>https://spaceplace.nasa.gov/how-many-moons/en/</a:t>
          </a:r>
          <a:endParaRPr lang="en-US" sz="3100" kern="1200"/>
        </a:p>
      </dsp:txBody>
      <dsp:txXfrm>
        <a:off x="60199" y="610810"/>
        <a:ext cx="5842322" cy="1112781"/>
      </dsp:txXfrm>
    </dsp:sp>
    <dsp:sp modelId="{EC9F2607-09CC-1C4D-ABC6-0F4BC655ECF8}">
      <dsp:nvSpPr>
        <dsp:cNvPr id="0" name=""/>
        <dsp:cNvSpPr/>
      </dsp:nvSpPr>
      <dsp:spPr>
        <a:xfrm>
          <a:off x="0" y="1873071"/>
          <a:ext cx="5962720" cy="12331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is a celestial body/satellite?</a:t>
          </a:r>
        </a:p>
      </dsp:txBody>
      <dsp:txXfrm>
        <a:off x="60199" y="1933270"/>
        <a:ext cx="5842322" cy="1112781"/>
      </dsp:txXfrm>
    </dsp:sp>
    <dsp:sp modelId="{0943C59E-EFAA-234C-804E-44644A6DD778}">
      <dsp:nvSpPr>
        <dsp:cNvPr id="0" name=""/>
        <dsp:cNvSpPr/>
      </dsp:nvSpPr>
      <dsp:spPr>
        <a:xfrm>
          <a:off x="0" y="3195531"/>
          <a:ext cx="5962720" cy="1233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other planets have moons? Give details.</a:t>
          </a:r>
        </a:p>
      </dsp:txBody>
      <dsp:txXfrm>
        <a:off x="60199" y="3255730"/>
        <a:ext cx="5842322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8E718-BB8E-BF43-AE02-41A74C96F1EE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C86D5-C760-4F42-AC9B-3B4A928C4B49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Your task is to draw the phases of our moon and label</a:t>
          </a:r>
        </a:p>
      </dsp:txBody>
      <dsp:txXfrm>
        <a:off x="0" y="2492"/>
        <a:ext cx="6492875" cy="1700138"/>
      </dsp:txXfrm>
    </dsp:sp>
    <dsp:sp modelId="{98139746-C1D5-064C-AD9D-F6B7300A8D47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83318-62C0-CC43-912C-F2377186EB80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Key words: Waxing, waning, gibbous, crescent</a:t>
          </a:r>
        </a:p>
      </dsp:txBody>
      <dsp:txXfrm>
        <a:off x="0" y="1702630"/>
        <a:ext cx="6492875" cy="1700138"/>
      </dsp:txXfrm>
    </dsp:sp>
    <dsp:sp modelId="{DC00D356-99D5-3A4A-9969-374093ABE9CD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0A89C-D09D-434A-B37D-D4A15151C6F3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/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CE27-5789-BF42-81F1-D624B7AEF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BFF74-7EF4-2F48-9F37-A27CD7597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5D853-BD5E-3E4E-BE92-AFB76751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A9078-A13F-3D42-AD75-0CF6BB26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B13EF-579A-5047-809E-0BB85C02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AC51-7A64-824E-BBBF-36E319C0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4528D-E374-FF4D-A43D-B3BCFA163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5D31A-AFF6-674D-9D35-D99E7D57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F855F-D8C2-BA49-81F9-88CCCD4A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8957B-0415-2E42-B331-DD0DDA00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D92CB-88D2-214A-9571-3B3AFAFC3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8F972-4255-EA40-AECA-719F587C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44DD-10B4-9948-8C0B-A3A05B33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4236-9700-914B-AF13-342FB54B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38FD3-1E42-9245-8858-B961DAFC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2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47D7-BE37-DA45-BAEF-8C7D14B6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A6BA8-FE6D-E54B-ABE4-DC603732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4D6F-DC1B-704D-BA9D-AEA08B1C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3915C-EE9D-3045-BF81-228167D5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75EE-C2B7-654A-9B19-515347B1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2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A0A4-54A1-0544-BA5B-0EAFEC2B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AC13-4EB7-614A-9D7A-E406AA58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1894-108B-E645-A2FE-0B0ACF31D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3BB5B-D72B-ED4B-9481-6E5BDA74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2F756-1CAF-274E-A900-8D6365263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7F3D-C624-AD46-A525-0AFF084D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062D-41D0-D54C-8FB6-90EE5BF1B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301BD-397F-444A-818E-5616CE6E3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30C32-647B-D14F-9680-C49C8D5D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C9F38-96F7-C649-854F-90DBF45B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E358F-C5D2-8341-A5C1-1FB96B29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7E78D-D1CA-5640-B6B3-321243BC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D2EF6-C84E-6246-A7D9-037BBE5FD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4C312-DC06-4648-A6E9-CE93DC1D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89981-C9B8-4542-B80C-2A58E6B0D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AE890-7F35-9645-A60E-67C4BB9FF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CA9A3-A729-AD49-A9E1-4CFD3A1B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2C2889-C3D8-FB47-8D4D-D3833E39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A235F-B7FD-6442-9311-F1279C09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0EB6-ADB3-884B-BA13-D21A45DA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6628C-AD92-874C-9C6E-4578695C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0DD5F-FC4A-2346-AD83-96CBD9B7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4AF75-16BA-DF4B-9F12-2FED4A54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5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6ECBA-16D1-174E-8CC2-1FDA2C8C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F34F2-DBBE-7E4A-8B8D-1CEE5493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224DC-584B-B84D-8F35-B2A47C0A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9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5B5E-1272-694D-95EF-8D0F1F69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F32B-9D57-9840-AC82-99ECFC8F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1376C-AC9A-F043-8851-4B9022170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55F15-430F-1B40-B955-4768CFF6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C69CA-EB31-5F45-B5E2-A5AA9650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9BD4E-2841-964D-A2EC-B046FC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7EC5-4584-F744-92C5-A808EBF7D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48F729-239D-D646-B712-7FF17BABB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3EBEC-D9E1-A849-95A4-EADFF3AE8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FA063-B7FE-3149-B490-9A06F4E3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FB7A9-73D8-5540-B30F-2976EB6A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DE470B-A27F-584C-8DE3-AFCAE8F1B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F3D59-CDFA-DA4C-82F7-AFEA3F5C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E875A-50F5-D94E-BE0C-7EF431A49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0284E-318F-1649-AA7D-6636184A1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9B89B-DF61-E14B-882C-53FBE510FF52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4DCA4-1173-0F40-BE47-CACCB2B6A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ECB5E-3F9E-404C-8E44-B968BEF03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59DC-1AF6-584B-A900-1F10F7218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5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01pTvuMa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programmes/p011867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9M2lSVZiY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1798E3-9AB7-F545-966A-47D6D380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WALT: understand that a moon is a celestial body that orbits a planet.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6630082-ECEB-49B4-8518-EDEEEA43E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739631"/>
              </p:ext>
            </p:extLst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34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-1846261" y="677864"/>
            <a:ext cx="8220075" cy="6318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GB" altLang="en-US" dirty="0"/>
              <a:t>Moon Movement</a:t>
            </a:r>
            <a:br>
              <a:rPr lang="en-GB" altLang="en-US" dirty="0"/>
            </a:br>
            <a:br>
              <a:rPr lang="en-GB" altLang="en-US" dirty="0"/>
            </a:b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21" y="677864"/>
            <a:ext cx="7022123" cy="57054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0288" y="59216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https://www.youtube.com/watch?v=wz01pTvuMa0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E042F-4C5D-264A-B4FB-D93A30F20242}"/>
              </a:ext>
            </a:extLst>
          </p:cNvPr>
          <p:cNvSpPr txBox="1"/>
          <p:nvPr/>
        </p:nvSpPr>
        <p:spPr>
          <a:xfrm>
            <a:off x="331521" y="1643063"/>
            <a:ext cx="35975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moon’s movement around earth takes approximately 28 days. Each stage is called a phase and there are 8 phases of the moon’s cycle.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C56325-8C3F-4647-B1EC-E3E41F9E29E8}"/>
              </a:ext>
            </a:extLst>
          </p:cNvPr>
          <p:cNvSpPr/>
          <p:nvPr/>
        </p:nvSpPr>
        <p:spPr>
          <a:xfrm>
            <a:off x="130288" y="5084980"/>
            <a:ext cx="582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https://www.bbc.co.uk/programmes/p011867y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9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C0D44-ECF6-DF42-83E7-74427D92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7" y="0"/>
            <a:ext cx="10502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0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81798E3-9AB7-F545-966A-47D6D380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WALT: understand that a moon is a celestial body that orbits a planet.</a:t>
            </a:r>
            <a:br>
              <a:rPr lang="en-GB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0683264-126E-4DAA-AF29-B555AB779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51078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505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2AAB89-4A76-884E-8AB3-3035FD10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WALT: understand that a moon is a celestial body that orbits a planet.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8B49C-65EC-2E45-9ED8-3CBCDE04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Use this catchy rap to learn the order of the phases of the moon!! Have fun!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>
                <a:hlinkClick r:id="rId2"/>
              </a:rPr>
              <a:t>https://www.youtube.com/watch?v=79M2lSVZiY4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There is a task on Purple mash for you to complete, describing the moon’s movement.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9509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AAB89-4A76-884E-8AB3-3035FD10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WALT: understand that a moon is a celestial body that orbits a planet.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C220C-4A5C-7642-A236-EFBCB1EEC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7" r="3" b="3255"/>
          <a:stretch/>
        </p:blipFill>
        <p:spPr>
          <a:xfrm>
            <a:off x="436134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8B49C-65EC-2E45-9ED8-3CBCDE04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995" y="2516777"/>
            <a:ext cx="5606005" cy="49025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Over the next few weeks, you will need to create a moon diary. </a:t>
            </a:r>
          </a:p>
          <a:p>
            <a:pPr marL="0" indent="0">
              <a:buNone/>
            </a:pPr>
            <a:r>
              <a:rPr lang="en-US" sz="2400" dirty="0"/>
              <a:t>Every night for the next 28 days you need to draw what the moon looks like from your window. </a:t>
            </a:r>
          </a:p>
          <a:p>
            <a:pPr marL="0" indent="0">
              <a:buNone/>
            </a:pPr>
            <a:r>
              <a:rPr lang="en-US" sz="2400" dirty="0"/>
              <a:t>Over the course of the moon’s cycle, you should see the change in phases and should be able to name the phases that you can see!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7313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276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WALT: understand that a moon is a celestial body that orbits a planet. </vt:lpstr>
      <vt:lpstr>Moon Movement  </vt:lpstr>
      <vt:lpstr>PowerPoint Presentation</vt:lpstr>
      <vt:lpstr>WALT: understand that a moon is a celestial body that orbits a planet. </vt:lpstr>
      <vt:lpstr>WALT: understand that a moon is a celestial body that orbits a planet.</vt:lpstr>
      <vt:lpstr>WALT: understand that a moon is a celestial body that orbits a planet.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understand that a moon is a celestial body that orbits a planet. </dc:title>
  <dc:creator>Adrian Draper</dc:creator>
  <cp:lastModifiedBy>Microsoft Office User</cp:lastModifiedBy>
  <cp:revision>13</cp:revision>
  <dcterms:created xsi:type="dcterms:W3CDTF">2020-12-06T18:57:23Z</dcterms:created>
  <dcterms:modified xsi:type="dcterms:W3CDTF">2020-12-10T14:47:19Z</dcterms:modified>
</cp:coreProperties>
</file>