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097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FFD3C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027" autoAdjust="0"/>
  </p:normalViewPr>
  <p:slideViewPr>
    <p:cSldViewPr snapToGrid="0">
      <p:cViewPr varScale="1">
        <p:scale>
          <a:sx n="108" d="100"/>
          <a:sy n="108" d="100"/>
        </p:scale>
        <p:origin x="68" y="120"/>
      </p:cViewPr>
      <p:guideLst>
        <p:guide pos="309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Hamilton" userId="08009f6b-c6c1-40ce-9402-b6ad222967fb" providerId="ADAL" clId="{88B4378D-FD1C-4ADC-9977-891D09883B64}"/>
    <pc:docChg chg="undo custSel modSld">
      <pc:chgData name="Caroline Hamilton" userId="08009f6b-c6c1-40ce-9402-b6ad222967fb" providerId="ADAL" clId="{88B4378D-FD1C-4ADC-9977-891D09883B64}" dt="2020-11-15T17:25:38.816" v="814"/>
      <pc:docMkLst>
        <pc:docMk/>
      </pc:docMkLst>
      <pc:sldChg chg="addSp delSp modSp delAnim modAnim">
        <pc:chgData name="Caroline Hamilton" userId="08009f6b-c6c1-40ce-9402-b6ad222967fb" providerId="ADAL" clId="{88B4378D-FD1C-4ADC-9977-891D09883B64}" dt="2020-11-15T17:00:09.134" v="218"/>
        <pc:sldMkLst>
          <pc:docMk/>
          <pc:sldMk cId="3104585174" sldId="257"/>
        </pc:sldMkLst>
        <pc:spChg chg="add mod">
          <ac:chgData name="Caroline Hamilton" userId="08009f6b-c6c1-40ce-9402-b6ad222967fb" providerId="ADAL" clId="{88B4378D-FD1C-4ADC-9977-891D09883B64}" dt="2020-11-15T16:58:53.567" v="204" actId="1038"/>
          <ac:spMkLst>
            <pc:docMk/>
            <pc:sldMk cId="3104585174" sldId="257"/>
            <ac:spMk id="8" creationId="{5182AD0A-EB49-4A09-AF49-0D75145255A2}"/>
          </ac:spMkLst>
        </pc:spChg>
        <pc:spChg chg="del">
          <ac:chgData name="Caroline Hamilton" userId="08009f6b-c6c1-40ce-9402-b6ad222967fb" providerId="ADAL" clId="{88B4378D-FD1C-4ADC-9977-891D09883B64}" dt="2020-11-15T16:39:17.343" v="18" actId="478"/>
          <ac:spMkLst>
            <pc:docMk/>
            <pc:sldMk cId="3104585174" sldId="257"/>
            <ac:spMk id="28" creationId="{48929E4A-6CEC-4BA4-BA58-8F8F1E61DFB1}"/>
          </ac:spMkLst>
        </pc:spChg>
        <pc:spChg chg="del">
          <ac:chgData name="Caroline Hamilton" userId="08009f6b-c6c1-40ce-9402-b6ad222967fb" providerId="ADAL" clId="{88B4378D-FD1C-4ADC-9977-891D09883B64}" dt="2020-11-15T16:39:17.343" v="18" actId="478"/>
          <ac:spMkLst>
            <pc:docMk/>
            <pc:sldMk cId="3104585174" sldId="257"/>
            <ac:spMk id="29" creationId="{24BA718F-3C3F-4431-9D29-380B5A087799}"/>
          </ac:spMkLst>
        </pc:spChg>
        <pc:spChg chg="del">
          <ac:chgData name="Caroline Hamilton" userId="08009f6b-c6c1-40ce-9402-b6ad222967fb" providerId="ADAL" clId="{88B4378D-FD1C-4ADC-9977-891D09883B64}" dt="2020-11-15T16:39:17.343" v="18" actId="478"/>
          <ac:spMkLst>
            <pc:docMk/>
            <pc:sldMk cId="3104585174" sldId="257"/>
            <ac:spMk id="30" creationId="{4AAF46CB-C6A5-406F-A172-A5A6693A1A2B}"/>
          </ac:spMkLst>
        </pc:spChg>
        <pc:spChg chg="del">
          <ac:chgData name="Caroline Hamilton" userId="08009f6b-c6c1-40ce-9402-b6ad222967fb" providerId="ADAL" clId="{88B4378D-FD1C-4ADC-9977-891D09883B64}" dt="2020-11-15T16:39:17.343" v="18" actId="478"/>
          <ac:spMkLst>
            <pc:docMk/>
            <pc:sldMk cId="3104585174" sldId="257"/>
            <ac:spMk id="31" creationId="{58E0F13D-B8F0-408C-B02C-CE1C602CF3DB}"/>
          </ac:spMkLst>
        </pc:spChg>
        <pc:spChg chg="del">
          <ac:chgData name="Caroline Hamilton" userId="08009f6b-c6c1-40ce-9402-b6ad222967fb" providerId="ADAL" clId="{88B4378D-FD1C-4ADC-9977-891D09883B64}" dt="2020-11-15T16:39:17.343" v="18" actId="478"/>
          <ac:spMkLst>
            <pc:docMk/>
            <pc:sldMk cId="3104585174" sldId="257"/>
            <ac:spMk id="32" creationId="{F49A29B1-668A-49F4-83F4-FAC4B0F7A7C3}"/>
          </ac:spMkLst>
        </pc:spChg>
        <pc:spChg chg="del">
          <ac:chgData name="Caroline Hamilton" userId="08009f6b-c6c1-40ce-9402-b6ad222967fb" providerId="ADAL" clId="{88B4378D-FD1C-4ADC-9977-891D09883B64}" dt="2020-11-15T16:39:17.343" v="18" actId="478"/>
          <ac:spMkLst>
            <pc:docMk/>
            <pc:sldMk cId="3104585174" sldId="257"/>
            <ac:spMk id="33" creationId="{17C6BA8B-457A-4730-B567-72F620ACA2FC}"/>
          </ac:spMkLst>
        </pc:spChg>
        <pc:spChg chg="del">
          <ac:chgData name="Caroline Hamilton" userId="08009f6b-c6c1-40ce-9402-b6ad222967fb" providerId="ADAL" clId="{88B4378D-FD1C-4ADC-9977-891D09883B64}" dt="2020-11-15T16:39:17.343" v="18" actId="478"/>
          <ac:spMkLst>
            <pc:docMk/>
            <pc:sldMk cId="3104585174" sldId="257"/>
            <ac:spMk id="34" creationId="{E6C81CED-905F-45F3-9029-3E04395CB554}"/>
          </ac:spMkLst>
        </pc:spChg>
        <pc:spChg chg="del">
          <ac:chgData name="Caroline Hamilton" userId="08009f6b-c6c1-40ce-9402-b6ad222967fb" providerId="ADAL" clId="{88B4378D-FD1C-4ADC-9977-891D09883B64}" dt="2020-11-15T16:39:17.343" v="18" actId="478"/>
          <ac:spMkLst>
            <pc:docMk/>
            <pc:sldMk cId="3104585174" sldId="257"/>
            <ac:spMk id="35" creationId="{87F0EEF3-BB39-4726-9F90-22AA95FECC17}"/>
          </ac:spMkLst>
        </pc:spChg>
        <pc:spChg chg="del">
          <ac:chgData name="Caroline Hamilton" userId="08009f6b-c6c1-40ce-9402-b6ad222967fb" providerId="ADAL" clId="{88B4378D-FD1C-4ADC-9977-891D09883B64}" dt="2020-11-15T16:39:17.343" v="18" actId="478"/>
          <ac:spMkLst>
            <pc:docMk/>
            <pc:sldMk cId="3104585174" sldId="257"/>
            <ac:spMk id="36" creationId="{8B7B223D-2176-42AF-81AB-82A2B078217A}"/>
          </ac:spMkLst>
        </pc:spChg>
        <pc:spChg chg="del">
          <ac:chgData name="Caroline Hamilton" userId="08009f6b-c6c1-40ce-9402-b6ad222967fb" providerId="ADAL" clId="{88B4378D-FD1C-4ADC-9977-891D09883B64}" dt="2020-11-15T16:39:17.343" v="18" actId="478"/>
          <ac:spMkLst>
            <pc:docMk/>
            <pc:sldMk cId="3104585174" sldId="257"/>
            <ac:spMk id="38" creationId="{5FC070DD-428A-446A-8B8D-A75A550ED61A}"/>
          </ac:spMkLst>
        </pc:spChg>
        <pc:spChg chg="del">
          <ac:chgData name="Caroline Hamilton" userId="08009f6b-c6c1-40ce-9402-b6ad222967fb" providerId="ADAL" clId="{88B4378D-FD1C-4ADC-9977-891D09883B64}" dt="2020-11-15T16:39:17.343" v="18" actId="478"/>
          <ac:spMkLst>
            <pc:docMk/>
            <pc:sldMk cId="3104585174" sldId="257"/>
            <ac:spMk id="39" creationId="{D7DF106A-86D9-47BD-8D9B-0CD151F8AC2F}"/>
          </ac:spMkLst>
        </pc:spChg>
        <pc:spChg chg="del">
          <ac:chgData name="Caroline Hamilton" userId="08009f6b-c6c1-40ce-9402-b6ad222967fb" providerId="ADAL" clId="{88B4378D-FD1C-4ADC-9977-891D09883B64}" dt="2020-11-15T16:39:17.343" v="18" actId="478"/>
          <ac:spMkLst>
            <pc:docMk/>
            <pc:sldMk cId="3104585174" sldId="257"/>
            <ac:spMk id="40" creationId="{448F859B-0034-4D6F-B842-6A26E18BFD48}"/>
          </ac:spMkLst>
        </pc:spChg>
        <pc:spChg chg="del">
          <ac:chgData name="Caroline Hamilton" userId="08009f6b-c6c1-40ce-9402-b6ad222967fb" providerId="ADAL" clId="{88B4378D-FD1C-4ADC-9977-891D09883B64}" dt="2020-11-15T16:39:17.343" v="18" actId="478"/>
          <ac:spMkLst>
            <pc:docMk/>
            <pc:sldMk cId="3104585174" sldId="257"/>
            <ac:spMk id="41" creationId="{7242437E-5247-41EA-8260-AA1999101652}"/>
          </ac:spMkLst>
        </pc:spChg>
        <pc:spChg chg="del">
          <ac:chgData name="Caroline Hamilton" userId="08009f6b-c6c1-40ce-9402-b6ad222967fb" providerId="ADAL" clId="{88B4378D-FD1C-4ADC-9977-891D09883B64}" dt="2020-11-15T16:39:17.343" v="18" actId="478"/>
          <ac:spMkLst>
            <pc:docMk/>
            <pc:sldMk cId="3104585174" sldId="257"/>
            <ac:spMk id="42" creationId="{4746112D-9FC8-4AE1-BA05-2C34FAAD1D79}"/>
          </ac:spMkLst>
        </pc:spChg>
        <pc:spChg chg="del">
          <ac:chgData name="Caroline Hamilton" userId="08009f6b-c6c1-40ce-9402-b6ad222967fb" providerId="ADAL" clId="{88B4378D-FD1C-4ADC-9977-891D09883B64}" dt="2020-11-15T16:39:17.343" v="18" actId="478"/>
          <ac:spMkLst>
            <pc:docMk/>
            <pc:sldMk cId="3104585174" sldId="257"/>
            <ac:spMk id="43" creationId="{D8273750-F090-4037-948C-B61F97445D80}"/>
          </ac:spMkLst>
        </pc:spChg>
        <pc:spChg chg="add del mod">
          <ac:chgData name="Caroline Hamilton" userId="08009f6b-c6c1-40ce-9402-b6ad222967fb" providerId="ADAL" clId="{88B4378D-FD1C-4ADC-9977-891D09883B64}" dt="2020-11-15T16:39:41.628" v="23" actId="478"/>
          <ac:spMkLst>
            <pc:docMk/>
            <pc:sldMk cId="3104585174" sldId="257"/>
            <ac:spMk id="44" creationId="{B0DDE152-1009-4EAE-9C69-30BE13110A0A}"/>
          </ac:spMkLst>
        </pc:spChg>
        <pc:spChg chg="add mod">
          <ac:chgData name="Caroline Hamilton" userId="08009f6b-c6c1-40ce-9402-b6ad222967fb" providerId="ADAL" clId="{88B4378D-FD1C-4ADC-9977-891D09883B64}" dt="2020-11-15T16:58:53.567" v="204" actId="1038"/>
          <ac:spMkLst>
            <pc:docMk/>
            <pc:sldMk cId="3104585174" sldId="257"/>
            <ac:spMk id="45" creationId="{2EBB0750-FB96-49AC-88AF-7564804A98EF}"/>
          </ac:spMkLst>
        </pc:spChg>
        <pc:spChg chg="add mod">
          <ac:chgData name="Caroline Hamilton" userId="08009f6b-c6c1-40ce-9402-b6ad222967fb" providerId="ADAL" clId="{88B4378D-FD1C-4ADC-9977-891D09883B64}" dt="2020-11-15T16:58:53.567" v="204" actId="1038"/>
          <ac:spMkLst>
            <pc:docMk/>
            <pc:sldMk cId="3104585174" sldId="257"/>
            <ac:spMk id="46" creationId="{74680E94-3654-4F7A-A006-7B74E7D29B2C}"/>
          </ac:spMkLst>
        </pc:spChg>
        <pc:spChg chg="add mod">
          <ac:chgData name="Caroline Hamilton" userId="08009f6b-c6c1-40ce-9402-b6ad222967fb" providerId="ADAL" clId="{88B4378D-FD1C-4ADC-9977-891D09883B64}" dt="2020-11-15T16:58:53.567" v="204" actId="1038"/>
          <ac:spMkLst>
            <pc:docMk/>
            <pc:sldMk cId="3104585174" sldId="257"/>
            <ac:spMk id="47" creationId="{DCFB2C60-1741-4C7F-939E-13377477D147}"/>
          </ac:spMkLst>
        </pc:spChg>
        <pc:spChg chg="add mod">
          <ac:chgData name="Caroline Hamilton" userId="08009f6b-c6c1-40ce-9402-b6ad222967fb" providerId="ADAL" clId="{88B4378D-FD1C-4ADC-9977-891D09883B64}" dt="2020-11-15T16:58:53.567" v="204" actId="1038"/>
          <ac:spMkLst>
            <pc:docMk/>
            <pc:sldMk cId="3104585174" sldId="257"/>
            <ac:spMk id="48" creationId="{178827C9-C10A-4C6A-8068-2B7DBDA6C171}"/>
          </ac:spMkLst>
        </pc:spChg>
        <pc:spChg chg="mod">
          <ac:chgData name="Caroline Hamilton" userId="08009f6b-c6c1-40ce-9402-b6ad222967fb" providerId="ADAL" clId="{88B4378D-FD1C-4ADC-9977-891D09883B64}" dt="2020-11-15T16:58:39.133" v="175" actId="1076"/>
          <ac:spMkLst>
            <pc:docMk/>
            <pc:sldMk cId="3104585174" sldId="257"/>
            <ac:spMk id="49" creationId="{3EB4CF91-506E-2C48-B77A-19F7455C027F}"/>
          </ac:spMkLst>
        </pc:spChg>
        <pc:spChg chg="mod">
          <ac:chgData name="Caroline Hamilton" userId="08009f6b-c6c1-40ce-9402-b6ad222967fb" providerId="ADAL" clId="{88B4378D-FD1C-4ADC-9977-891D09883B64}" dt="2020-11-15T16:58:39.133" v="175" actId="1076"/>
          <ac:spMkLst>
            <pc:docMk/>
            <pc:sldMk cId="3104585174" sldId="257"/>
            <ac:spMk id="50" creationId="{A4A02FBC-F72A-644F-945A-A2E11016205C}"/>
          </ac:spMkLst>
        </pc:spChg>
        <pc:spChg chg="add mod">
          <ac:chgData name="Caroline Hamilton" userId="08009f6b-c6c1-40ce-9402-b6ad222967fb" providerId="ADAL" clId="{88B4378D-FD1C-4ADC-9977-891D09883B64}" dt="2020-11-15T16:58:53.567" v="204" actId="1038"/>
          <ac:spMkLst>
            <pc:docMk/>
            <pc:sldMk cId="3104585174" sldId="257"/>
            <ac:spMk id="51" creationId="{02F949A3-18C9-40E0-884E-E275E6EC6958}"/>
          </ac:spMkLst>
        </pc:spChg>
        <pc:spChg chg="add mod">
          <ac:chgData name="Caroline Hamilton" userId="08009f6b-c6c1-40ce-9402-b6ad222967fb" providerId="ADAL" clId="{88B4378D-FD1C-4ADC-9977-891D09883B64}" dt="2020-11-15T16:58:53.567" v="204" actId="1038"/>
          <ac:spMkLst>
            <pc:docMk/>
            <pc:sldMk cId="3104585174" sldId="257"/>
            <ac:spMk id="52" creationId="{F6C3C1BF-290B-4DA9-A017-6D9D5C54788D}"/>
          </ac:spMkLst>
        </pc:spChg>
        <pc:spChg chg="add mod">
          <ac:chgData name="Caroline Hamilton" userId="08009f6b-c6c1-40ce-9402-b6ad222967fb" providerId="ADAL" clId="{88B4378D-FD1C-4ADC-9977-891D09883B64}" dt="2020-11-15T16:58:53.567" v="204" actId="1038"/>
          <ac:spMkLst>
            <pc:docMk/>
            <pc:sldMk cId="3104585174" sldId="257"/>
            <ac:spMk id="53" creationId="{9D5A9A0A-C09C-4998-A5BB-02E776BFC356}"/>
          </ac:spMkLst>
        </pc:spChg>
        <pc:spChg chg="add mod">
          <ac:chgData name="Caroline Hamilton" userId="08009f6b-c6c1-40ce-9402-b6ad222967fb" providerId="ADAL" clId="{88B4378D-FD1C-4ADC-9977-891D09883B64}" dt="2020-11-15T16:58:53.567" v="204" actId="1038"/>
          <ac:spMkLst>
            <pc:docMk/>
            <pc:sldMk cId="3104585174" sldId="257"/>
            <ac:spMk id="54" creationId="{EDBC5EC1-6465-4085-8E54-8B606D24682F}"/>
          </ac:spMkLst>
        </pc:spChg>
        <pc:spChg chg="add mod">
          <ac:chgData name="Caroline Hamilton" userId="08009f6b-c6c1-40ce-9402-b6ad222967fb" providerId="ADAL" clId="{88B4378D-FD1C-4ADC-9977-891D09883B64}" dt="2020-11-15T16:58:53.567" v="204" actId="1038"/>
          <ac:spMkLst>
            <pc:docMk/>
            <pc:sldMk cId="3104585174" sldId="257"/>
            <ac:spMk id="55" creationId="{91DCC68D-1402-4539-A9DF-AFAD212ED336}"/>
          </ac:spMkLst>
        </pc:spChg>
        <pc:spChg chg="add del">
          <ac:chgData name="Caroline Hamilton" userId="08009f6b-c6c1-40ce-9402-b6ad222967fb" providerId="ADAL" clId="{88B4378D-FD1C-4ADC-9977-891D09883B64}" dt="2020-11-15T16:56:12.244" v="88"/>
          <ac:spMkLst>
            <pc:docMk/>
            <pc:sldMk cId="3104585174" sldId="257"/>
            <ac:spMk id="56" creationId="{6042C8D1-A042-43EE-A422-1A3C274A60B6}"/>
          </ac:spMkLst>
        </pc:spChg>
        <pc:spChg chg="mod">
          <ac:chgData name="Caroline Hamilton" userId="08009f6b-c6c1-40ce-9402-b6ad222967fb" providerId="ADAL" clId="{88B4378D-FD1C-4ADC-9977-891D09883B64}" dt="2020-11-15T16:58:24.796" v="170" actId="20577"/>
          <ac:spMkLst>
            <pc:docMk/>
            <pc:sldMk cId="3104585174" sldId="257"/>
            <ac:spMk id="57" creationId="{4921D7D0-17FB-B144-B8F7-1981ABE3AB9A}"/>
          </ac:spMkLst>
        </pc:spChg>
        <pc:spChg chg="mod">
          <ac:chgData name="Caroline Hamilton" userId="08009f6b-c6c1-40ce-9402-b6ad222967fb" providerId="ADAL" clId="{88B4378D-FD1C-4ADC-9977-891D09883B64}" dt="2020-11-15T16:58:31.326" v="174" actId="20577"/>
          <ac:spMkLst>
            <pc:docMk/>
            <pc:sldMk cId="3104585174" sldId="257"/>
            <ac:spMk id="58" creationId="{B83FA3D9-69A6-8244-8E8F-F50E01A49065}"/>
          </ac:spMkLst>
        </pc:spChg>
        <pc:spChg chg="add del">
          <ac:chgData name="Caroline Hamilton" userId="08009f6b-c6c1-40ce-9402-b6ad222967fb" providerId="ADAL" clId="{88B4378D-FD1C-4ADC-9977-891D09883B64}" dt="2020-11-15T16:56:12.244" v="88"/>
          <ac:spMkLst>
            <pc:docMk/>
            <pc:sldMk cId="3104585174" sldId="257"/>
            <ac:spMk id="59" creationId="{233D2A53-CDAC-454A-885C-CAF68D191588}"/>
          </ac:spMkLst>
        </pc:spChg>
        <pc:spChg chg="add del">
          <ac:chgData name="Caroline Hamilton" userId="08009f6b-c6c1-40ce-9402-b6ad222967fb" providerId="ADAL" clId="{88B4378D-FD1C-4ADC-9977-891D09883B64}" dt="2020-11-15T16:56:12.244" v="88"/>
          <ac:spMkLst>
            <pc:docMk/>
            <pc:sldMk cId="3104585174" sldId="257"/>
            <ac:spMk id="60" creationId="{3F9C8AF6-26C3-4F7C-AD61-7483BEA4AE9A}"/>
          </ac:spMkLst>
        </pc:spChg>
        <pc:spChg chg="add del">
          <ac:chgData name="Caroline Hamilton" userId="08009f6b-c6c1-40ce-9402-b6ad222967fb" providerId="ADAL" clId="{88B4378D-FD1C-4ADC-9977-891D09883B64}" dt="2020-11-15T16:56:12.244" v="88"/>
          <ac:spMkLst>
            <pc:docMk/>
            <pc:sldMk cId="3104585174" sldId="257"/>
            <ac:spMk id="61" creationId="{1AD45675-2502-49B0-B303-B7F05CA09CB5}"/>
          </ac:spMkLst>
        </pc:spChg>
        <pc:spChg chg="add del">
          <ac:chgData name="Caroline Hamilton" userId="08009f6b-c6c1-40ce-9402-b6ad222967fb" providerId="ADAL" clId="{88B4378D-FD1C-4ADC-9977-891D09883B64}" dt="2020-11-15T16:56:12.244" v="88"/>
          <ac:spMkLst>
            <pc:docMk/>
            <pc:sldMk cId="3104585174" sldId="257"/>
            <ac:spMk id="62" creationId="{DAEB85DE-7938-4BC0-BA74-4738D3CF39F3}"/>
          </ac:spMkLst>
        </pc:spChg>
        <pc:spChg chg="add del">
          <ac:chgData name="Caroline Hamilton" userId="08009f6b-c6c1-40ce-9402-b6ad222967fb" providerId="ADAL" clId="{88B4378D-FD1C-4ADC-9977-891D09883B64}" dt="2020-11-15T16:56:12.244" v="88"/>
          <ac:spMkLst>
            <pc:docMk/>
            <pc:sldMk cId="3104585174" sldId="257"/>
            <ac:spMk id="63" creationId="{6B6D5605-0517-4C84-877C-F9838ADAC791}"/>
          </ac:spMkLst>
        </pc:spChg>
        <pc:spChg chg="add del">
          <ac:chgData name="Caroline Hamilton" userId="08009f6b-c6c1-40ce-9402-b6ad222967fb" providerId="ADAL" clId="{88B4378D-FD1C-4ADC-9977-891D09883B64}" dt="2020-11-15T16:56:12.244" v="88"/>
          <ac:spMkLst>
            <pc:docMk/>
            <pc:sldMk cId="3104585174" sldId="257"/>
            <ac:spMk id="64" creationId="{82F523A6-958D-4806-B4AD-63AF08968F67}"/>
          </ac:spMkLst>
        </pc:spChg>
        <pc:spChg chg="add del">
          <ac:chgData name="Caroline Hamilton" userId="08009f6b-c6c1-40ce-9402-b6ad222967fb" providerId="ADAL" clId="{88B4378D-FD1C-4ADC-9977-891D09883B64}" dt="2020-11-15T16:56:12.244" v="88"/>
          <ac:spMkLst>
            <pc:docMk/>
            <pc:sldMk cId="3104585174" sldId="257"/>
            <ac:spMk id="65" creationId="{AAFE46DE-9A90-4F8A-86F7-18553582061E}"/>
          </ac:spMkLst>
        </pc:spChg>
        <pc:spChg chg="add del">
          <ac:chgData name="Caroline Hamilton" userId="08009f6b-c6c1-40ce-9402-b6ad222967fb" providerId="ADAL" clId="{88B4378D-FD1C-4ADC-9977-891D09883B64}" dt="2020-11-15T16:56:12.244" v="88"/>
          <ac:spMkLst>
            <pc:docMk/>
            <pc:sldMk cId="3104585174" sldId="257"/>
            <ac:spMk id="66" creationId="{A36FC55E-BED1-48DA-A00C-E974EB7E2AFE}"/>
          </ac:spMkLst>
        </pc:spChg>
        <pc:spChg chg="add mod">
          <ac:chgData name="Caroline Hamilton" userId="08009f6b-c6c1-40ce-9402-b6ad222967fb" providerId="ADAL" clId="{88B4378D-FD1C-4ADC-9977-891D09883B64}" dt="2020-11-15T16:58:53.567" v="204" actId="1038"/>
          <ac:spMkLst>
            <pc:docMk/>
            <pc:sldMk cId="3104585174" sldId="257"/>
            <ac:spMk id="67" creationId="{B7B1583A-B283-4707-A38D-050AEE1652DE}"/>
          </ac:spMkLst>
        </pc:spChg>
        <pc:spChg chg="add mod">
          <ac:chgData name="Caroline Hamilton" userId="08009f6b-c6c1-40ce-9402-b6ad222967fb" providerId="ADAL" clId="{88B4378D-FD1C-4ADC-9977-891D09883B64}" dt="2020-11-15T16:58:53.567" v="204" actId="1038"/>
          <ac:spMkLst>
            <pc:docMk/>
            <pc:sldMk cId="3104585174" sldId="257"/>
            <ac:spMk id="68" creationId="{022C54A3-992C-40BE-8AE2-74AC7BBECE56}"/>
          </ac:spMkLst>
        </pc:spChg>
        <pc:spChg chg="add mod">
          <ac:chgData name="Caroline Hamilton" userId="08009f6b-c6c1-40ce-9402-b6ad222967fb" providerId="ADAL" clId="{88B4378D-FD1C-4ADC-9977-891D09883B64}" dt="2020-11-15T16:58:53.567" v="204" actId="1038"/>
          <ac:spMkLst>
            <pc:docMk/>
            <pc:sldMk cId="3104585174" sldId="257"/>
            <ac:spMk id="69" creationId="{5FFCB15F-F90B-4996-88B0-28B91B9F3352}"/>
          </ac:spMkLst>
        </pc:spChg>
        <pc:spChg chg="add mod">
          <ac:chgData name="Caroline Hamilton" userId="08009f6b-c6c1-40ce-9402-b6ad222967fb" providerId="ADAL" clId="{88B4378D-FD1C-4ADC-9977-891D09883B64}" dt="2020-11-15T16:58:53.567" v="204" actId="1038"/>
          <ac:spMkLst>
            <pc:docMk/>
            <pc:sldMk cId="3104585174" sldId="257"/>
            <ac:spMk id="70" creationId="{8444C244-4C4F-4193-9EE8-98FE36A711C7}"/>
          </ac:spMkLst>
        </pc:spChg>
        <pc:spChg chg="add mod">
          <ac:chgData name="Caroline Hamilton" userId="08009f6b-c6c1-40ce-9402-b6ad222967fb" providerId="ADAL" clId="{88B4378D-FD1C-4ADC-9977-891D09883B64}" dt="2020-11-15T16:58:53.567" v="204" actId="1038"/>
          <ac:spMkLst>
            <pc:docMk/>
            <pc:sldMk cId="3104585174" sldId="257"/>
            <ac:spMk id="71" creationId="{2743C96F-2FA7-4E26-8802-D2BCCA7B5406}"/>
          </ac:spMkLst>
        </pc:spChg>
        <pc:spChg chg="add mod">
          <ac:chgData name="Caroline Hamilton" userId="08009f6b-c6c1-40ce-9402-b6ad222967fb" providerId="ADAL" clId="{88B4378D-FD1C-4ADC-9977-891D09883B64}" dt="2020-11-15T16:58:53.567" v="204" actId="1038"/>
          <ac:spMkLst>
            <pc:docMk/>
            <pc:sldMk cId="3104585174" sldId="257"/>
            <ac:spMk id="72" creationId="{E790B20A-DD68-4B0F-AB5E-6DC91B74E2B2}"/>
          </ac:spMkLst>
        </pc:spChg>
        <pc:spChg chg="add mod">
          <ac:chgData name="Caroline Hamilton" userId="08009f6b-c6c1-40ce-9402-b6ad222967fb" providerId="ADAL" clId="{88B4378D-FD1C-4ADC-9977-891D09883B64}" dt="2020-11-15T17:00:05.996" v="217" actId="1076"/>
          <ac:spMkLst>
            <pc:docMk/>
            <pc:sldMk cId="3104585174" sldId="257"/>
            <ac:spMk id="73" creationId="{7C65794E-8852-43B7-9E9F-F76CA667EADE}"/>
          </ac:spMkLst>
        </pc:spChg>
        <pc:picChg chg="add mod">
          <ac:chgData name="Caroline Hamilton" userId="08009f6b-c6c1-40ce-9402-b6ad222967fb" providerId="ADAL" clId="{88B4378D-FD1C-4ADC-9977-891D09883B64}" dt="2020-11-15T16:38:43.340" v="11" actId="1076"/>
          <ac:picMkLst>
            <pc:docMk/>
            <pc:sldMk cId="3104585174" sldId="257"/>
            <ac:picMk id="2" creationId="{B2729C34-5FD7-4315-850D-DF96D7A0608A}"/>
          </ac:picMkLst>
        </pc:picChg>
        <pc:picChg chg="del">
          <ac:chgData name="Caroline Hamilton" userId="08009f6b-c6c1-40ce-9402-b6ad222967fb" providerId="ADAL" clId="{88B4378D-FD1C-4ADC-9977-891D09883B64}" dt="2020-11-15T16:37:50.615" v="0" actId="478"/>
          <ac:picMkLst>
            <pc:docMk/>
            <pc:sldMk cId="3104585174" sldId="257"/>
            <ac:picMk id="3" creationId="{65E2B74D-605D-43F8-AFBF-CC198AE9E1E0}"/>
          </ac:picMkLst>
        </pc:picChg>
        <pc:picChg chg="del">
          <ac:chgData name="Caroline Hamilton" userId="08009f6b-c6c1-40ce-9402-b6ad222967fb" providerId="ADAL" clId="{88B4378D-FD1C-4ADC-9977-891D09883B64}" dt="2020-11-15T16:37:56.591" v="2" actId="478"/>
          <ac:picMkLst>
            <pc:docMk/>
            <pc:sldMk cId="3104585174" sldId="257"/>
            <ac:picMk id="4" creationId="{923C88BD-DAD6-4CEA-96AD-CD573F1CA66B}"/>
          </ac:picMkLst>
        </pc:picChg>
        <pc:picChg chg="add mod">
          <ac:chgData name="Caroline Hamilton" userId="08009f6b-c6c1-40ce-9402-b6ad222967fb" providerId="ADAL" clId="{88B4378D-FD1C-4ADC-9977-891D09883B64}" dt="2020-11-15T16:39:44.897" v="24" actId="1076"/>
          <ac:picMkLst>
            <pc:docMk/>
            <pc:sldMk cId="3104585174" sldId="257"/>
            <ac:picMk id="5" creationId="{E75A5FD9-2D08-4B74-B9AD-73545247A9D2}"/>
          </ac:picMkLst>
        </pc:picChg>
        <pc:picChg chg="del">
          <ac:chgData name="Caroline Hamilton" userId="08009f6b-c6c1-40ce-9402-b6ad222967fb" providerId="ADAL" clId="{88B4378D-FD1C-4ADC-9977-891D09883B64}" dt="2020-11-15T16:37:55.200" v="1" actId="478"/>
          <ac:picMkLst>
            <pc:docMk/>
            <pc:sldMk cId="3104585174" sldId="257"/>
            <ac:picMk id="6" creationId="{7509BA4E-FDEF-468E-9D62-C6658EA71F30}"/>
          </ac:picMkLst>
        </pc:picChg>
        <pc:picChg chg="del">
          <ac:chgData name="Caroline Hamilton" userId="08009f6b-c6c1-40ce-9402-b6ad222967fb" providerId="ADAL" clId="{88B4378D-FD1C-4ADC-9977-891D09883B64}" dt="2020-11-15T16:37:55.200" v="1" actId="478"/>
          <ac:picMkLst>
            <pc:docMk/>
            <pc:sldMk cId="3104585174" sldId="257"/>
            <ac:picMk id="7" creationId="{EFF4B757-AFE5-4DC5-A55B-B78E66D143D8}"/>
          </ac:picMkLst>
        </pc:picChg>
      </pc:sldChg>
      <pc:sldChg chg="addSp delSp modSp delAnim modAnim">
        <pc:chgData name="Caroline Hamilton" userId="08009f6b-c6c1-40ce-9402-b6ad222967fb" providerId="ADAL" clId="{88B4378D-FD1C-4ADC-9977-891D09883B64}" dt="2020-11-15T17:04:51.575" v="334" actId="1076"/>
        <pc:sldMkLst>
          <pc:docMk/>
          <pc:sldMk cId="244031040" sldId="258"/>
        </pc:sldMkLst>
        <pc:spChg chg="del">
          <ac:chgData name="Caroline Hamilton" userId="08009f6b-c6c1-40ce-9402-b6ad222967fb" providerId="ADAL" clId="{88B4378D-FD1C-4ADC-9977-891D09883B64}" dt="2020-11-15T16:51:19.025" v="79" actId="478"/>
          <ac:spMkLst>
            <pc:docMk/>
            <pc:sldMk cId="244031040" sldId="258"/>
            <ac:spMk id="17" creationId="{25E799FB-E041-47E0-BF32-F1469C036302}"/>
          </ac:spMkLst>
        </pc:spChg>
        <pc:spChg chg="del">
          <ac:chgData name="Caroline Hamilton" userId="08009f6b-c6c1-40ce-9402-b6ad222967fb" providerId="ADAL" clId="{88B4378D-FD1C-4ADC-9977-891D09883B64}" dt="2020-11-15T16:51:19.025" v="79" actId="478"/>
          <ac:spMkLst>
            <pc:docMk/>
            <pc:sldMk cId="244031040" sldId="258"/>
            <ac:spMk id="18" creationId="{00F0DAF8-85EA-4369-85F2-EC9473A50EB4}"/>
          </ac:spMkLst>
        </pc:spChg>
        <pc:spChg chg="del">
          <ac:chgData name="Caroline Hamilton" userId="08009f6b-c6c1-40ce-9402-b6ad222967fb" providerId="ADAL" clId="{88B4378D-FD1C-4ADC-9977-891D09883B64}" dt="2020-11-15T16:51:19.025" v="79" actId="478"/>
          <ac:spMkLst>
            <pc:docMk/>
            <pc:sldMk cId="244031040" sldId="258"/>
            <ac:spMk id="19" creationId="{3C7287E3-ED60-458F-8848-7847E3D45107}"/>
          </ac:spMkLst>
        </pc:spChg>
        <pc:spChg chg="del">
          <ac:chgData name="Caroline Hamilton" userId="08009f6b-c6c1-40ce-9402-b6ad222967fb" providerId="ADAL" clId="{88B4378D-FD1C-4ADC-9977-891D09883B64}" dt="2020-11-15T16:51:19.025" v="79" actId="478"/>
          <ac:spMkLst>
            <pc:docMk/>
            <pc:sldMk cId="244031040" sldId="258"/>
            <ac:spMk id="20" creationId="{131B3C6D-8DE4-4162-8321-CD4678F5FF92}"/>
          </ac:spMkLst>
        </pc:spChg>
        <pc:spChg chg="del">
          <ac:chgData name="Caroline Hamilton" userId="08009f6b-c6c1-40ce-9402-b6ad222967fb" providerId="ADAL" clId="{88B4378D-FD1C-4ADC-9977-891D09883B64}" dt="2020-11-15T16:51:19.025" v="79" actId="478"/>
          <ac:spMkLst>
            <pc:docMk/>
            <pc:sldMk cId="244031040" sldId="258"/>
            <ac:spMk id="21" creationId="{B211A256-DF9A-486D-92B4-925DA30ACBDF}"/>
          </ac:spMkLst>
        </pc:spChg>
        <pc:spChg chg="del">
          <ac:chgData name="Caroline Hamilton" userId="08009f6b-c6c1-40ce-9402-b6ad222967fb" providerId="ADAL" clId="{88B4378D-FD1C-4ADC-9977-891D09883B64}" dt="2020-11-15T16:51:19.025" v="79" actId="478"/>
          <ac:spMkLst>
            <pc:docMk/>
            <pc:sldMk cId="244031040" sldId="258"/>
            <ac:spMk id="22" creationId="{ADB7B29E-47EF-4552-B407-A8E92C282ADB}"/>
          </ac:spMkLst>
        </pc:spChg>
        <pc:spChg chg="del">
          <ac:chgData name="Caroline Hamilton" userId="08009f6b-c6c1-40ce-9402-b6ad222967fb" providerId="ADAL" clId="{88B4378D-FD1C-4ADC-9977-891D09883B64}" dt="2020-11-15T16:51:19.025" v="79" actId="478"/>
          <ac:spMkLst>
            <pc:docMk/>
            <pc:sldMk cId="244031040" sldId="258"/>
            <ac:spMk id="23" creationId="{059DE136-3605-45A2-82DB-3F67C4796554}"/>
          </ac:spMkLst>
        </pc:spChg>
        <pc:spChg chg="del">
          <ac:chgData name="Caroline Hamilton" userId="08009f6b-c6c1-40ce-9402-b6ad222967fb" providerId="ADAL" clId="{88B4378D-FD1C-4ADC-9977-891D09883B64}" dt="2020-11-15T16:51:19.025" v="79" actId="478"/>
          <ac:spMkLst>
            <pc:docMk/>
            <pc:sldMk cId="244031040" sldId="258"/>
            <ac:spMk id="26" creationId="{C971F6CA-8D69-48E0-A619-B003137E072A}"/>
          </ac:spMkLst>
        </pc:spChg>
        <pc:spChg chg="del">
          <ac:chgData name="Caroline Hamilton" userId="08009f6b-c6c1-40ce-9402-b6ad222967fb" providerId="ADAL" clId="{88B4378D-FD1C-4ADC-9977-891D09883B64}" dt="2020-11-15T16:51:19.025" v="79" actId="478"/>
          <ac:spMkLst>
            <pc:docMk/>
            <pc:sldMk cId="244031040" sldId="258"/>
            <ac:spMk id="28" creationId="{40FADE03-8A2A-48E4-89A9-9D61D77E7D11}"/>
          </ac:spMkLst>
        </pc:spChg>
        <pc:spChg chg="del">
          <ac:chgData name="Caroline Hamilton" userId="08009f6b-c6c1-40ce-9402-b6ad222967fb" providerId="ADAL" clId="{88B4378D-FD1C-4ADC-9977-891D09883B64}" dt="2020-11-15T16:51:19.025" v="79" actId="478"/>
          <ac:spMkLst>
            <pc:docMk/>
            <pc:sldMk cId="244031040" sldId="258"/>
            <ac:spMk id="30" creationId="{1AD75511-70E4-4429-BF87-B461410EA42B}"/>
          </ac:spMkLst>
        </pc:spChg>
        <pc:spChg chg="del">
          <ac:chgData name="Caroline Hamilton" userId="08009f6b-c6c1-40ce-9402-b6ad222967fb" providerId="ADAL" clId="{88B4378D-FD1C-4ADC-9977-891D09883B64}" dt="2020-11-15T16:51:19.025" v="79" actId="478"/>
          <ac:spMkLst>
            <pc:docMk/>
            <pc:sldMk cId="244031040" sldId="258"/>
            <ac:spMk id="31" creationId="{C6A3C5D4-1D06-49B5-B747-8183BCDA8446}"/>
          </ac:spMkLst>
        </pc:spChg>
        <pc:spChg chg="add del mod">
          <ac:chgData name="Caroline Hamilton" userId="08009f6b-c6c1-40ce-9402-b6ad222967fb" providerId="ADAL" clId="{88B4378D-FD1C-4ADC-9977-891D09883B64}" dt="2020-11-15T16:42:50.780" v="31" actId="478"/>
          <ac:spMkLst>
            <pc:docMk/>
            <pc:sldMk cId="244031040" sldId="258"/>
            <ac:spMk id="32" creationId="{AD4854C7-3D6F-40BB-9D3E-13BEA592986F}"/>
          </ac:spMkLst>
        </pc:spChg>
        <pc:spChg chg="add mod">
          <ac:chgData name="Caroline Hamilton" userId="08009f6b-c6c1-40ce-9402-b6ad222967fb" providerId="ADAL" clId="{88B4378D-FD1C-4ADC-9977-891D09883B64}" dt="2020-11-15T17:00:48.418" v="222" actId="255"/>
          <ac:spMkLst>
            <pc:docMk/>
            <pc:sldMk cId="244031040" sldId="258"/>
            <ac:spMk id="33" creationId="{1BB0B4D5-0B5F-4F51-8790-3D599B39FA5B}"/>
          </ac:spMkLst>
        </pc:spChg>
        <pc:spChg chg="add mod">
          <ac:chgData name="Caroline Hamilton" userId="08009f6b-c6c1-40ce-9402-b6ad222967fb" providerId="ADAL" clId="{88B4378D-FD1C-4ADC-9977-891D09883B64}" dt="2020-11-15T17:00:48.418" v="222" actId="255"/>
          <ac:spMkLst>
            <pc:docMk/>
            <pc:sldMk cId="244031040" sldId="258"/>
            <ac:spMk id="34" creationId="{45559E3D-0E17-452A-94ED-B5B064E4C8E4}"/>
          </ac:spMkLst>
        </pc:spChg>
        <pc:spChg chg="add mod">
          <ac:chgData name="Caroline Hamilton" userId="08009f6b-c6c1-40ce-9402-b6ad222967fb" providerId="ADAL" clId="{88B4378D-FD1C-4ADC-9977-891D09883B64}" dt="2020-11-15T17:00:48.418" v="222" actId="255"/>
          <ac:spMkLst>
            <pc:docMk/>
            <pc:sldMk cId="244031040" sldId="258"/>
            <ac:spMk id="35" creationId="{64D6B895-34BC-412F-BF19-0F2EDA8E52E1}"/>
          </ac:spMkLst>
        </pc:spChg>
        <pc:spChg chg="add mod">
          <ac:chgData name="Caroline Hamilton" userId="08009f6b-c6c1-40ce-9402-b6ad222967fb" providerId="ADAL" clId="{88B4378D-FD1C-4ADC-9977-891D09883B64}" dt="2020-11-15T17:00:56.654" v="223" actId="1076"/>
          <ac:spMkLst>
            <pc:docMk/>
            <pc:sldMk cId="244031040" sldId="258"/>
            <ac:spMk id="36" creationId="{A3F6C532-7650-420F-94D7-767F1F36BB71}"/>
          </ac:spMkLst>
        </pc:spChg>
        <pc:spChg chg="add mod">
          <ac:chgData name="Caroline Hamilton" userId="08009f6b-c6c1-40ce-9402-b6ad222967fb" providerId="ADAL" clId="{88B4378D-FD1C-4ADC-9977-891D09883B64}" dt="2020-11-15T17:01:00.670" v="224" actId="1076"/>
          <ac:spMkLst>
            <pc:docMk/>
            <pc:sldMk cId="244031040" sldId="258"/>
            <ac:spMk id="38" creationId="{AFAC9CD8-8BD6-4E58-86F6-B8D5D5043784}"/>
          </ac:spMkLst>
        </pc:spChg>
        <pc:spChg chg="add mod">
          <ac:chgData name="Caroline Hamilton" userId="08009f6b-c6c1-40ce-9402-b6ad222967fb" providerId="ADAL" clId="{88B4378D-FD1C-4ADC-9977-891D09883B64}" dt="2020-11-15T17:01:05.126" v="225" actId="1076"/>
          <ac:spMkLst>
            <pc:docMk/>
            <pc:sldMk cId="244031040" sldId="258"/>
            <ac:spMk id="39" creationId="{F9297553-BE97-469A-8200-AA95F27812E4}"/>
          </ac:spMkLst>
        </pc:spChg>
        <pc:spChg chg="add mod">
          <ac:chgData name="Caroline Hamilton" userId="08009f6b-c6c1-40ce-9402-b6ad222967fb" providerId="ADAL" clId="{88B4378D-FD1C-4ADC-9977-891D09883B64}" dt="2020-11-15T17:00:48.418" v="222" actId="255"/>
          <ac:spMkLst>
            <pc:docMk/>
            <pc:sldMk cId="244031040" sldId="258"/>
            <ac:spMk id="40" creationId="{81C5B639-F30A-4881-9AFF-F01F56DD4615}"/>
          </ac:spMkLst>
        </pc:spChg>
        <pc:spChg chg="add mod">
          <ac:chgData name="Caroline Hamilton" userId="08009f6b-c6c1-40ce-9402-b6ad222967fb" providerId="ADAL" clId="{88B4378D-FD1C-4ADC-9977-891D09883B64}" dt="2020-11-15T17:00:48.418" v="222" actId="255"/>
          <ac:spMkLst>
            <pc:docMk/>
            <pc:sldMk cId="244031040" sldId="258"/>
            <ac:spMk id="41" creationId="{D3CF2D69-B0FA-4D2D-80B5-FE3DD8A41E82}"/>
          </ac:spMkLst>
        </pc:spChg>
        <pc:spChg chg="add mod">
          <ac:chgData name="Caroline Hamilton" userId="08009f6b-c6c1-40ce-9402-b6ad222967fb" providerId="ADAL" clId="{88B4378D-FD1C-4ADC-9977-891D09883B64}" dt="2020-11-15T17:00:48.418" v="222" actId="255"/>
          <ac:spMkLst>
            <pc:docMk/>
            <pc:sldMk cId="244031040" sldId="258"/>
            <ac:spMk id="42" creationId="{01FCEB49-C7AF-4113-AB6F-7EFA5BF849E8}"/>
          </ac:spMkLst>
        </pc:spChg>
        <pc:spChg chg="add mod">
          <ac:chgData name="Caroline Hamilton" userId="08009f6b-c6c1-40ce-9402-b6ad222967fb" providerId="ADAL" clId="{88B4378D-FD1C-4ADC-9977-891D09883B64}" dt="2020-11-15T17:00:48.418" v="222" actId="255"/>
          <ac:spMkLst>
            <pc:docMk/>
            <pc:sldMk cId="244031040" sldId="258"/>
            <ac:spMk id="43" creationId="{DBD4BA0C-53E9-4DCC-B47B-E5484E7BAFD0}"/>
          </ac:spMkLst>
        </pc:spChg>
        <pc:spChg chg="add mod">
          <ac:chgData name="Caroline Hamilton" userId="08009f6b-c6c1-40ce-9402-b6ad222967fb" providerId="ADAL" clId="{88B4378D-FD1C-4ADC-9977-891D09883B64}" dt="2020-11-15T17:01:10.341" v="226" actId="1076"/>
          <ac:spMkLst>
            <pc:docMk/>
            <pc:sldMk cId="244031040" sldId="258"/>
            <ac:spMk id="44" creationId="{6C127C74-D553-4CB2-8E8B-825BB7C996F5}"/>
          </ac:spMkLst>
        </pc:spChg>
        <pc:spChg chg="mod">
          <ac:chgData name="Caroline Hamilton" userId="08009f6b-c6c1-40ce-9402-b6ad222967fb" providerId="ADAL" clId="{88B4378D-FD1C-4ADC-9977-891D09883B64}" dt="2020-11-15T17:01:45.017" v="265" actId="1076"/>
          <ac:spMkLst>
            <pc:docMk/>
            <pc:sldMk cId="244031040" sldId="258"/>
            <ac:spMk id="45" creationId="{37F88AC0-2B91-49B5-96CC-108C91F9FD55}"/>
          </ac:spMkLst>
        </pc:spChg>
        <pc:spChg chg="add mod">
          <ac:chgData name="Caroline Hamilton" userId="08009f6b-c6c1-40ce-9402-b6ad222967fb" providerId="ADAL" clId="{88B4378D-FD1C-4ADC-9977-891D09883B64}" dt="2020-11-15T17:04:07.889" v="323" actId="1076"/>
          <ac:spMkLst>
            <pc:docMk/>
            <pc:sldMk cId="244031040" sldId="258"/>
            <ac:spMk id="46" creationId="{7D673B33-AEB0-4EC9-A540-02EC56C02964}"/>
          </ac:spMkLst>
        </pc:spChg>
        <pc:spChg chg="add del">
          <ac:chgData name="Caroline Hamilton" userId="08009f6b-c6c1-40ce-9402-b6ad222967fb" providerId="ADAL" clId="{88B4378D-FD1C-4ADC-9977-891D09883B64}" dt="2020-11-15T17:02:15.886" v="288"/>
          <ac:spMkLst>
            <pc:docMk/>
            <pc:sldMk cId="244031040" sldId="258"/>
            <ac:spMk id="47" creationId="{9347ADC9-D59B-406B-B6B6-C3C636806AEF}"/>
          </ac:spMkLst>
        </pc:spChg>
        <pc:spChg chg="add mod">
          <ac:chgData name="Caroline Hamilton" userId="08009f6b-c6c1-40ce-9402-b6ad222967fb" providerId="ADAL" clId="{88B4378D-FD1C-4ADC-9977-891D09883B64}" dt="2020-11-15T17:02:36.305" v="300" actId="20577"/>
          <ac:spMkLst>
            <pc:docMk/>
            <pc:sldMk cId="244031040" sldId="258"/>
            <ac:spMk id="48" creationId="{B0870677-21E1-4F57-832B-56242E69FBE3}"/>
          </ac:spMkLst>
        </pc:spChg>
        <pc:spChg chg="add mod">
          <ac:chgData name="Caroline Hamilton" userId="08009f6b-c6c1-40ce-9402-b6ad222967fb" providerId="ADAL" clId="{88B4378D-FD1C-4ADC-9977-891D09883B64}" dt="2020-11-15T17:02:46.495" v="306" actId="20577"/>
          <ac:spMkLst>
            <pc:docMk/>
            <pc:sldMk cId="244031040" sldId="258"/>
            <ac:spMk id="49" creationId="{18853AB2-D62D-4BC9-8FDE-59EB4685626D}"/>
          </ac:spMkLst>
        </pc:spChg>
        <pc:spChg chg="add mod">
          <ac:chgData name="Caroline Hamilton" userId="08009f6b-c6c1-40ce-9402-b6ad222967fb" providerId="ADAL" clId="{88B4378D-FD1C-4ADC-9977-891D09883B64}" dt="2020-11-15T17:04:51.575" v="334" actId="1076"/>
          <ac:spMkLst>
            <pc:docMk/>
            <pc:sldMk cId="244031040" sldId="258"/>
            <ac:spMk id="50" creationId="{F0D68D83-7701-4D34-B2D0-7BCE9264207B}"/>
          </ac:spMkLst>
        </pc:spChg>
        <pc:spChg chg="add mod">
          <ac:chgData name="Caroline Hamilton" userId="08009f6b-c6c1-40ce-9402-b6ad222967fb" providerId="ADAL" clId="{88B4378D-FD1C-4ADC-9977-891D09883B64}" dt="2020-11-15T17:04:03.099" v="322" actId="1076"/>
          <ac:spMkLst>
            <pc:docMk/>
            <pc:sldMk cId="244031040" sldId="258"/>
            <ac:spMk id="51" creationId="{68B0FF58-4F3B-4E81-BCD8-BD3C96CEFA8E}"/>
          </ac:spMkLst>
        </pc:spChg>
        <pc:spChg chg="add mod">
          <ac:chgData name="Caroline Hamilton" userId="08009f6b-c6c1-40ce-9402-b6ad222967fb" providerId="ADAL" clId="{88B4378D-FD1C-4ADC-9977-891D09883B64}" dt="2020-11-15T17:04:26.893" v="327" actId="1076"/>
          <ac:spMkLst>
            <pc:docMk/>
            <pc:sldMk cId="244031040" sldId="258"/>
            <ac:spMk id="52" creationId="{23D0533B-CF80-410C-B1FD-251DA84E9F8C}"/>
          </ac:spMkLst>
        </pc:spChg>
        <pc:spChg chg="add mod">
          <ac:chgData name="Caroline Hamilton" userId="08009f6b-c6c1-40ce-9402-b6ad222967fb" providerId="ADAL" clId="{88B4378D-FD1C-4ADC-9977-891D09883B64}" dt="2020-11-15T17:04:12.449" v="324" actId="1076"/>
          <ac:spMkLst>
            <pc:docMk/>
            <pc:sldMk cId="244031040" sldId="258"/>
            <ac:spMk id="53" creationId="{D95B92F5-F51A-41E6-9D7E-59E3D4842513}"/>
          </ac:spMkLst>
        </pc:spChg>
        <pc:spChg chg="add mod">
          <ac:chgData name="Caroline Hamilton" userId="08009f6b-c6c1-40ce-9402-b6ad222967fb" providerId="ADAL" clId="{88B4378D-FD1C-4ADC-9977-891D09883B64}" dt="2020-11-15T17:04:17.381" v="325" actId="1076"/>
          <ac:spMkLst>
            <pc:docMk/>
            <pc:sldMk cId="244031040" sldId="258"/>
            <ac:spMk id="54" creationId="{325B86BC-7D9C-4770-869B-200C21E2206D}"/>
          </ac:spMkLst>
        </pc:spChg>
        <pc:spChg chg="mod">
          <ac:chgData name="Caroline Hamilton" userId="08009f6b-c6c1-40ce-9402-b6ad222967fb" providerId="ADAL" clId="{88B4378D-FD1C-4ADC-9977-891D09883B64}" dt="2020-11-15T17:01:35.523" v="261" actId="20577"/>
          <ac:spMkLst>
            <pc:docMk/>
            <pc:sldMk cId="244031040" sldId="258"/>
            <ac:spMk id="57" creationId="{4921D7D0-17FB-B144-B8F7-1981ABE3AB9A}"/>
          </ac:spMkLst>
        </pc:spChg>
        <pc:spChg chg="mod">
          <ac:chgData name="Caroline Hamilton" userId="08009f6b-c6c1-40ce-9402-b6ad222967fb" providerId="ADAL" clId="{88B4378D-FD1C-4ADC-9977-891D09883B64}" dt="2020-11-15T17:02:07.751" v="285" actId="1076"/>
          <ac:spMkLst>
            <pc:docMk/>
            <pc:sldMk cId="244031040" sldId="258"/>
            <ac:spMk id="60" creationId="{81FF6ED4-E062-704C-AD5D-A89E558A95C1}"/>
          </ac:spMkLst>
        </pc:spChg>
        <pc:spChg chg="mod">
          <ac:chgData name="Caroline Hamilton" userId="08009f6b-c6c1-40ce-9402-b6ad222967fb" providerId="ADAL" clId="{88B4378D-FD1C-4ADC-9977-891D09883B64}" dt="2020-11-15T17:02:11.390" v="286" actId="1076"/>
          <ac:spMkLst>
            <pc:docMk/>
            <pc:sldMk cId="244031040" sldId="258"/>
            <ac:spMk id="61" creationId="{A2639308-D49D-F948-BC7B-643D3D5157A2}"/>
          </ac:spMkLst>
        </pc:spChg>
        <pc:picChg chg="del">
          <ac:chgData name="Caroline Hamilton" userId="08009f6b-c6c1-40ce-9402-b6ad222967fb" providerId="ADAL" clId="{88B4378D-FD1C-4ADC-9977-891D09883B64}" dt="2020-11-15T16:38:00.364" v="4" actId="478"/>
          <ac:picMkLst>
            <pc:docMk/>
            <pc:sldMk cId="244031040" sldId="258"/>
            <ac:picMk id="2" creationId="{F7763AA9-4641-441B-A5EF-1F36C33D9540}"/>
          </ac:picMkLst>
        </pc:picChg>
        <pc:picChg chg="add mod">
          <ac:chgData name="Caroline Hamilton" userId="08009f6b-c6c1-40ce-9402-b6ad222967fb" providerId="ADAL" clId="{88B4378D-FD1C-4ADC-9977-891D09883B64}" dt="2020-11-15T16:42:54.148" v="32" actId="1076"/>
          <ac:picMkLst>
            <pc:docMk/>
            <pc:sldMk cId="244031040" sldId="258"/>
            <ac:picMk id="4" creationId="{E271031F-210F-4260-9590-BAD0D1796750}"/>
          </ac:picMkLst>
        </pc:picChg>
        <pc:picChg chg="add">
          <ac:chgData name="Caroline Hamilton" userId="08009f6b-c6c1-40ce-9402-b6ad222967fb" providerId="ADAL" clId="{88B4378D-FD1C-4ADC-9977-891D09883B64}" dt="2020-11-15T16:38:47.431" v="12"/>
          <ac:picMkLst>
            <pc:docMk/>
            <pc:sldMk cId="244031040" sldId="258"/>
            <ac:picMk id="27" creationId="{3F2462BC-D649-4C91-9DBA-71C323F333AA}"/>
          </ac:picMkLst>
        </pc:picChg>
        <pc:picChg chg="del">
          <ac:chgData name="Caroline Hamilton" userId="08009f6b-c6c1-40ce-9402-b6ad222967fb" providerId="ADAL" clId="{88B4378D-FD1C-4ADC-9977-891D09883B64}" dt="2020-11-15T16:37:59.126" v="3" actId="478"/>
          <ac:picMkLst>
            <pc:docMk/>
            <pc:sldMk cId="244031040" sldId="258"/>
            <ac:picMk id="29" creationId="{C1442335-95FA-4922-8A08-381ADFF912AA}"/>
          </ac:picMkLst>
        </pc:picChg>
        <pc:cxnChg chg="del">
          <ac:chgData name="Caroline Hamilton" userId="08009f6b-c6c1-40ce-9402-b6ad222967fb" providerId="ADAL" clId="{88B4378D-FD1C-4ADC-9977-891D09883B64}" dt="2020-11-15T16:51:19.025" v="79" actId="478"/>
          <ac:cxnSpMkLst>
            <pc:docMk/>
            <pc:sldMk cId="244031040" sldId="258"/>
            <ac:cxnSpMk id="5" creationId="{81D180BF-A1B5-44FE-BDB1-03980014377B}"/>
          </ac:cxnSpMkLst>
        </pc:cxnChg>
        <pc:cxnChg chg="del">
          <ac:chgData name="Caroline Hamilton" userId="08009f6b-c6c1-40ce-9402-b6ad222967fb" providerId="ADAL" clId="{88B4378D-FD1C-4ADC-9977-891D09883B64}" dt="2020-11-15T16:51:19.025" v="79" actId="478"/>
          <ac:cxnSpMkLst>
            <pc:docMk/>
            <pc:sldMk cId="244031040" sldId="258"/>
            <ac:cxnSpMk id="7" creationId="{86EE0AD2-0881-4949-BF0A-5FAE3E3EB7C8}"/>
          </ac:cxnSpMkLst>
        </pc:cxnChg>
      </pc:sldChg>
      <pc:sldChg chg="addSp delSp modSp delAnim modAnim">
        <pc:chgData name="Caroline Hamilton" userId="08009f6b-c6c1-40ce-9402-b6ad222967fb" providerId="ADAL" clId="{88B4378D-FD1C-4ADC-9977-891D09883B64}" dt="2020-11-15T17:15:52.799" v="607"/>
        <pc:sldMkLst>
          <pc:docMk/>
          <pc:sldMk cId="975058144" sldId="259"/>
        </pc:sldMkLst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24" creationId="{4759CC91-3D6F-4411-BAEA-151B3ED3C230}"/>
          </ac:spMkLst>
        </pc:spChg>
        <pc:spChg chg="mod">
          <ac:chgData name="Caroline Hamilton" userId="08009f6b-c6c1-40ce-9402-b6ad222967fb" providerId="ADAL" clId="{88B4378D-FD1C-4ADC-9977-891D09883B64}" dt="2020-11-15T17:07:34.982" v="370" actId="1076"/>
          <ac:spMkLst>
            <pc:docMk/>
            <pc:sldMk cId="975058144" sldId="259"/>
            <ac:spMk id="25" creationId="{00000000-0000-0000-0000-000000000000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26" creationId="{DD8EE839-6386-4D94-9154-260D4CF42C15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27" creationId="{816A6867-93E4-4CCF-A973-8482239360A5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28" creationId="{E7298BB0-4D72-452C-A92A-B5CB9042992E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29" creationId="{A3CB980B-DC80-4C21-B0E2-B932AF03A7C7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30" creationId="{A970BF7A-554A-48DA-8A1D-485312B5C786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31" creationId="{92D32A12-110B-4ED5-9D2F-C55AF0FF91DD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32" creationId="{98EDC785-CCE2-4E1B-9839-B3E91A047B15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33" creationId="{72BF9C10-6646-4560-A7A1-0CCB398DC90A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34" creationId="{CCF5FD69-924B-41CA-B6D6-47A2B9141A5D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35" creationId="{373500CE-6351-4004-B463-D14E390FCC2D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36" creationId="{501C69A9-EFCF-4384-BE3B-608B351788BF}"/>
          </ac:spMkLst>
        </pc:spChg>
        <pc:spChg chg="mod">
          <ac:chgData name="Caroline Hamilton" userId="08009f6b-c6c1-40ce-9402-b6ad222967fb" providerId="ADAL" clId="{88B4378D-FD1C-4ADC-9977-891D09883B64}" dt="2020-11-15T16:44:14.331" v="66" actId="14100"/>
          <ac:spMkLst>
            <pc:docMk/>
            <pc:sldMk cId="975058144" sldId="259"/>
            <ac:spMk id="37" creationId="{FF0A7FC8-B3ED-574C-BCEC-03E0E6473300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38" creationId="{E5B12717-BE22-4A65-A0D1-4238BBBB940C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39" creationId="{72051718-2FEC-48F0-BDAD-FA098701FFBD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41" creationId="{D40F0D11-CA1B-4925-8FD3-5150AE6674AB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42" creationId="{1ABA5726-1849-4AC4-84E3-C08FA0379928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43" creationId="{2289F669-B08E-4264-8EA9-C90BC9830A95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44" creationId="{075A753F-5A81-4239-A35D-CA3A47EF2330}"/>
          </ac:spMkLst>
        </pc:spChg>
        <pc:spChg chg="del">
          <ac:chgData name="Caroline Hamilton" userId="08009f6b-c6c1-40ce-9402-b6ad222967fb" providerId="ADAL" clId="{88B4378D-FD1C-4ADC-9977-891D09883B64}" dt="2020-11-15T16:51:11.683" v="78" actId="478"/>
          <ac:spMkLst>
            <pc:docMk/>
            <pc:sldMk cId="975058144" sldId="259"/>
            <ac:spMk id="45" creationId="{5B3DD5E2-E3A2-461A-A9D5-4BCA02386FE9}"/>
          </ac:spMkLst>
        </pc:spChg>
        <pc:spChg chg="add del mod">
          <ac:chgData name="Caroline Hamilton" userId="08009f6b-c6c1-40ce-9402-b6ad222967fb" providerId="ADAL" clId="{88B4378D-FD1C-4ADC-9977-891D09883B64}" dt="2020-11-15T16:44:52.037" v="68" actId="478"/>
          <ac:spMkLst>
            <pc:docMk/>
            <pc:sldMk cId="975058144" sldId="259"/>
            <ac:spMk id="47" creationId="{32C0F0F2-6C45-46FD-A5D2-A5F7873AD613}"/>
          </ac:spMkLst>
        </pc:spChg>
        <pc:spChg chg="add del mod">
          <ac:chgData name="Caroline Hamilton" userId="08009f6b-c6c1-40ce-9402-b6ad222967fb" providerId="ADAL" clId="{88B4378D-FD1C-4ADC-9977-891D09883B64}" dt="2020-11-15T17:10:36.233" v="492" actId="478"/>
          <ac:spMkLst>
            <pc:docMk/>
            <pc:sldMk cId="975058144" sldId="259"/>
            <ac:spMk id="48" creationId="{3ECB6249-1D8A-4E9D-81E4-4A3A54E62761}"/>
          </ac:spMkLst>
        </pc:spChg>
        <pc:spChg chg="add mod">
          <ac:chgData name="Caroline Hamilton" userId="08009f6b-c6c1-40ce-9402-b6ad222967fb" providerId="ADAL" clId="{88B4378D-FD1C-4ADC-9977-891D09883B64}" dt="2020-11-15T17:05:45.057" v="339" actId="1076"/>
          <ac:spMkLst>
            <pc:docMk/>
            <pc:sldMk cId="975058144" sldId="259"/>
            <ac:spMk id="49" creationId="{B21C652E-E064-4D60-BA96-37F110C0DF36}"/>
          </ac:spMkLst>
        </pc:spChg>
        <pc:spChg chg="add del mod">
          <ac:chgData name="Caroline Hamilton" userId="08009f6b-c6c1-40ce-9402-b6ad222967fb" providerId="ADAL" clId="{88B4378D-FD1C-4ADC-9977-891D09883B64}" dt="2020-11-15T17:10:36.233" v="492" actId="478"/>
          <ac:spMkLst>
            <pc:docMk/>
            <pc:sldMk cId="975058144" sldId="259"/>
            <ac:spMk id="50" creationId="{87ECB470-70F7-45E2-B934-A6912628A9A5}"/>
          </ac:spMkLst>
        </pc:spChg>
        <pc:spChg chg="add del mod">
          <ac:chgData name="Caroline Hamilton" userId="08009f6b-c6c1-40ce-9402-b6ad222967fb" providerId="ADAL" clId="{88B4378D-FD1C-4ADC-9977-891D09883B64}" dt="2020-11-15T17:10:36.233" v="492" actId="478"/>
          <ac:spMkLst>
            <pc:docMk/>
            <pc:sldMk cId="975058144" sldId="259"/>
            <ac:spMk id="51" creationId="{29657DDA-9E7D-4873-9016-EEF5A765DCC6}"/>
          </ac:spMkLst>
        </pc:spChg>
        <pc:spChg chg="add mod">
          <ac:chgData name="Caroline Hamilton" userId="08009f6b-c6c1-40ce-9402-b6ad222967fb" providerId="ADAL" clId="{88B4378D-FD1C-4ADC-9977-891D09883B64}" dt="2020-11-15T17:05:38.962" v="338" actId="255"/>
          <ac:spMkLst>
            <pc:docMk/>
            <pc:sldMk cId="975058144" sldId="259"/>
            <ac:spMk id="52" creationId="{0C6C945D-6F74-449D-8BED-4F14F562DEB1}"/>
          </ac:spMkLst>
        </pc:spChg>
        <pc:spChg chg="mod">
          <ac:chgData name="Caroline Hamilton" userId="08009f6b-c6c1-40ce-9402-b6ad222967fb" providerId="ADAL" clId="{88B4378D-FD1C-4ADC-9977-891D09883B64}" dt="2020-11-15T17:09:04.170" v="434" actId="1076"/>
          <ac:spMkLst>
            <pc:docMk/>
            <pc:sldMk cId="975058144" sldId="259"/>
            <ac:spMk id="53" creationId="{50A1FDF7-20C2-0D47-93D9-5F3A034B1808}"/>
          </ac:spMkLst>
        </pc:spChg>
        <pc:spChg chg="mod">
          <ac:chgData name="Caroline Hamilton" userId="08009f6b-c6c1-40ce-9402-b6ad222967fb" providerId="ADAL" clId="{88B4378D-FD1C-4ADC-9977-891D09883B64}" dt="2020-11-15T17:09:10.730" v="435" actId="1076"/>
          <ac:spMkLst>
            <pc:docMk/>
            <pc:sldMk cId="975058144" sldId="259"/>
            <ac:spMk id="54" creationId="{7BDDCD0E-5FEC-FA4B-8632-D353BF48100C}"/>
          </ac:spMkLst>
        </pc:spChg>
        <pc:spChg chg="add mod ord">
          <ac:chgData name="Caroline Hamilton" userId="08009f6b-c6c1-40ce-9402-b6ad222967fb" providerId="ADAL" clId="{88B4378D-FD1C-4ADC-9977-891D09883B64}" dt="2020-11-15T17:10:50.108" v="494" actId="166"/>
          <ac:spMkLst>
            <pc:docMk/>
            <pc:sldMk cId="975058144" sldId="259"/>
            <ac:spMk id="55" creationId="{9F32DF78-07BE-4E7D-872A-53EF6AB7091F}"/>
          </ac:spMkLst>
        </pc:spChg>
        <pc:spChg chg="add mod">
          <ac:chgData name="Caroline Hamilton" userId="08009f6b-c6c1-40ce-9402-b6ad222967fb" providerId="ADAL" clId="{88B4378D-FD1C-4ADC-9977-891D09883B64}" dt="2020-11-15T17:07:15.676" v="359" actId="14100"/>
          <ac:spMkLst>
            <pc:docMk/>
            <pc:sldMk cId="975058144" sldId="259"/>
            <ac:spMk id="56" creationId="{BB85BEA8-908B-467F-B805-E3EE7E0D72C1}"/>
          </ac:spMkLst>
        </pc:spChg>
        <pc:spChg chg="mod">
          <ac:chgData name="Caroline Hamilton" userId="08009f6b-c6c1-40ce-9402-b6ad222967fb" providerId="ADAL" clId="{88B4378D-FD1C-4ADC-9977-891D09883B64}" dt="2020-11-15T17:09:59.995" v="482" actId="20577"/>
          <ac:spMkLst>
            <pc:docMk/>
            <pc:sldMk cId="975058144" sldId="259"/>
            <ac:spMk id="57" creationId="{4921D7D0-17FB-B144-B8F7-1981ABE3AB9A}"/>
          </ac:spMkLst>
        </pc:spChg>
        <pc:spChg chg="mod">
          <ac:chgData name="Caroline Hamilton" userId="08009f6b-c6c1-40ce-9402-b6ad222967fb" providerId="ADAL" clId="{88B4378D-FD1C-4ADC-9977-891D09883B64}" dt="2020-11-15T17:10:03.068" v="486" actId="20577"/>
          <ac:spMkLst>
            <pc:docMk/>
            <pc:sldMk cId="975058144" sldId="259"/>
            <ac:spMk id="58" creationId="{B83FA3D9-69A6-8244-8E8F-F50E01A49065}"/>
          </ac:spMkLst>
        </pc:spChg>
        <pc:spChg chg="add mod">
          <ac:chgData name="Caroline Hamilton" userId="08009f6b-c6c1-40ce-9402-b6ad222967fb" providerId="ADAL" clId="{88B4378D-FD1C-4ADC-9977-891D09883B64}" dt="2020-11-15T17:07:30.080" v="367" actId="1076"/>
          <ac:spMkLst>
            <pc:docMk/>
            <pc:sldMk cId="975058144" sldId="259"/>
            <ac:spMk id="59" creationId="{0ABC12A7-03F3-4512-B306-4D8119DC9F8D}"/>
          </ac:spMkLst>
        </pc:spChg>
        <pc:spChg chg="del">
          <ac:chgData name="Caroline Hamilton" userId="08009f6b-c6c1-40ce-9402-b6ad222967fb" providerId="ADAL" clId="{88B4378D-FD1C-4ADC-9977-891D09883B64}" dt="2020-11-15T17:08:48.357" v="429" actId="478"/>
          <ac:spMkLst>
            <pc:docMk/>
            <pc:sldMk cId="975058144" sldId="259"/>
            <ac:spMk id="60" creationId="{81FF6ED4-E062-704C-AD5D-A89E558A95C1}"/>
          </ac:spMkLst>
        </pc:spChg>
        <pc:spChg chg="del">
          <ac:chgData name="Caroline Hamilton" userId="08009f6b-c6c1-40ce-9402-b6ad222967fb" providerId="ADAL" clId="{88B4378D-FD1C-4ADC-9977-891D09883B64}" dt="2020-11-15T17:08:48.357" v="429" actId="478"/>
          <ac:spMkLst>
            <pc:docMk/>
            <pc:sldMk cId="975058144" sldId="259"/>
            <ac:spMk id="61" creationId="{A2639308-D49D-F948-BC7B-643D3D5157A2}"/>
          </ac:spMkLst>
        </pc:spChg>
        <pc:spChg chg="add mod ord">
          <ac:chgData name="Caroline Hamilton" userId="08009f6b-c6c1-40ce-9402-b6ad222967fb" providerId="ADAL" clId="{88B4378D-FD1C-4ADC-9977-891D09883B64}" dt="2020-11-15T17:15:20.929" v="605" actId="1036"/>
          <ac:spMkLst>
            <pc:docMk/>
            <pc:sldMk cId="975058144" sldId="259"/>
            <ac:spMk id="62" creationId="{403C872B-1F66-4558-84F9-40147469B670}"/>
          </ac:spMkLst>
        </pc:spChg>
        <pc:spChg chg="add del">
          <ac:chgData name="Caroline Hamilton" userId="08009f6b-c6c1-40ce-9402-b6ad222967fb" providerId="ADAL" clId="{88B4378D-FD1C-4ADC-9977-891D09883B64}" dt="2020-11-15T17:09:18.125" v="437"/>
          <ac:spMkLst>
            <pc:docMk/>
            <pc:sldMk cId="975058144" sldId="259"/>
            <ac:spMk id="63" creationId="{42180854-CE6D-4FFA-A2F2-31E19E5FE884}"/>
          </ac:spMkLst>
        </pc:spChg>
        <pc:spChg chg="add mod">
          <ac:chgData name="Caroline Hamilton" userId="08009f6b-c6c1-40ce-9402-b6ad222967fb" providerId="ADAL" clId="{88B4378D-FD1C-4ADC-9977-891D09883B64}" dt="2020-11-15T17:15:06.180" v="561" actId="1076"/>
          <ac:spMkLst>
            <pc:docMk/>
            <pc:sldMk cId="975058144" sldId="259"/>
            <ac:spMk id="65" creationId="{5A04DF96-454C-4BAD-A4EC-47FE9B88D1EE}"/>
          </ac:spMkLst>
        </pc:spChg>
        <pc:spChg chg="add mod">
          <ac:chgData name="Caroline Hamilton" userId="08009f6b-c6c1-40ce-9402-b6ad222967fb" providerId="ADAL" clId="{88B4378D-FD1C-4ADC-9977-891D09883B64}" dt="2020-11-15T17:11:02.399" v="523" actId="1035"/>
          <ac:spMkLst>
            <pc:docMk/>
            <pc:sldMk cId="975058144" sldId="259"/>
            <ac:spMk id="66" creationId="{8715919F-9928-454E-8EB9-7F9AB72A0E6D}"/>
          </ac:spMkLst>
        </pc:spChg>
        <pc:spChg chg="add mod">
          <ac:chgData name="Caroline Hamilton" userId="08009f6b-c6c1-40ce-9402-b6ad222967fb" providerId="ADAL" clId="{88B4378D-FD1C-4ADC-9977-891D09883B64}" dt="2020-11-15T17:15:20.929" v="605" actId="1036"/>
          <ac:spMkLst>
            <pc:docMk/>
            <pc:sldMk cId="975058144" sldId="259"/>
            <ac:spMk id="68" creationId="{8D6727BF-93FF-48D8-B82D-47D5D10EBAA5}"/>
          </ac:spMkLst>
        </pc:spChg>
        <pc:spChg chg="add mod">
          <ac:chgData name="Caroline Hamilton" userId="08009f6b-c6c1-40ce-9402-b6ad222967fb" providerId="ADAL" clId="{88B4378D-FD1C-4ADC-9977-891D09883B64}" dt="2020-11-15T17:15:20.929" v="605" actId="1036"/>
          <ac:spMkLst>
            <pc:docMk/>
            <pc:sldMk cId="975058144" sldId="259"/>
            <ac:spMk id="69" creationId="{254BF2F1-C496-43C0-AFA8-55D0DA746443}"/>
          </ac:spMkLst>
        </pc:spChg>
        <pc:spChg chg="add mod">
          <ac:chgData name="Caroline Hamilton" userId="08009f6b-c6c1-40ce-9402-b6ad222967fb" providerId="ADAL" clId="{88B4378D-FD1C-4ADC-9977-891D09883B64}" dt="2020-11-15T17:15:20.929" v="605" actId="1036"/>
          <ac:spMkLst>
            <pc:docMk/>
            <pc:sldMk cId="975058144" sldId="259"/>
            <ac:spMk id="70" creationId="{65FE7C93-4780-4C9D-965A-7617468B2415}"/>
          </ac:spMkLst>
        </pc:spChg>
        <pc:spChg chg="add mod">
          <ac:chgData name="Caroline Hamilton" userId="08009f6b-c6c1-40ce-9402-b6ad222967fb" providerId="ADAL" clId="{88B4378D-FD1C-4ADC-9977-891D09883B64}" dt="2020-11-15T17:15:20.929" v="605" actId="1036"/>
          <ac:spMkLst>
            <pc:docMk/>
            <pc:sldMk cId="975058144" sldId="259"/>
            <ac:spMk id="71" creationId="{DBA445BF-659E-4D6F-A70A-719C1EECF849}"/>
          </ac:spMkLst>
        </pc:spChg>
        <pc:spChg chg="add mod">
          <ac:chgData name="Caroline Hamilton" userId="08009f6b-c6c1-40ce-9402-b6ad222967fb" providerId="ADAL" clId="{88B4378D-FD1C-4ADC-9977-891D09883B64}" dt="2020-11-15T17:15:20.929" v="605" actId="1036"/>
          <ac:spMkLst>
            <pc:docMk/>
            <pc:sldMk cId="975058144" sldId="259"/>
            <ac:spMk id="72" creationId="{07006946-B00C-4FF8-83C9-6C3499569F3F}"/>
          </ac:spMkLst>
        </pc:spChg>
        <pc:spChg chg="add mod">
          <ac:chgData name="Caroline Hamilton" userId="08009f6b-c6c1-40ce-9402-b6ad222967fb" providerId="ADAL" clId="{88B4378D-FD1C-4ADC-9977-891D09883B64}" dt="2020-11-15T17:15:20.929" v="605" actId="1036"/>
          <ac:spMkLst>
            <pc:docMk/>
            <pc:sldMk cId="975058144" sldId="259"/>
            <ac:spMk id="73" creationId="{404C446F-1404-4AB0-AE2F-2C1069068217}"/>
          </ac:spMkLst>
        </pc:spChg>
        <pc:spChg chg="add mod">
          <ac:chgData name="Caroline Hamilton" userId="08009f6b-c6c1-40ce-9402-b6ad222967fb" providerId="ADAL" clId="{88B4378D-FD1C-4ADC-9977-891D09883B64}" dt="2020-11-15T17:15:20.929" v="605" actId="1036"/>
          <ac:spMkLst>
            <pc:docMk/>
            <pc:sldMk cId="975058144" sldId="259"/>
            <ac:spMk id="74" creationId="{D070F907-B4A6-4292-A24C-A6AAB68AC051}"/>
          </ac:spMkLst>
        </pc:spChg>
        <pc:spChg chg="add mod">
          <ac:chgData name="Caroline Hamilton" userId="08009f6b-c6c1-40ce-9402-b6ad222967fb" providerId="ADAL" clId="{88B4378D-FD1C-4ADC-9977-891D09883B64}" dt="2020-11-15T17:15:20.929" v="605" actId="1036"/>
          <ac:spMkLst>
            <pc:docMk/>
            <pc:sldMk cId="975058144" sldId="259"/>
            <ac:spMk id="75" creationId="{027F5743-5C5F-4B49-978E-65F0BE4212CB}"/>
          </ac:spMkLst>
        </pc:spChg>
        <pc:spChg chg="add mod">
          <ac:chgData name="Caroline Hamilton" userId="08009f6b-c6c1-40ce-9402-b6ad222967fb" providerId="ADAL" clId="{88B4378D-FD1C-4ADC-9977-891D09883B64}" dt="2020-11-15T17:15:20.929" v="605" actId="1036"/>
          <ac:spMkLst>
            <pc:docMk/>
            <pc:sldMk cId="975058144" sldId="259"/>
            <ac:spMk id="76" creationId="{92A2552C-CFDE-4288-9DA3-DBAF70906023}"/>
          </ac:spMkLst>
        </pc:spChg>
        <pc:spChg chg="mod">
          <ac:chgData name="Caroline Hamilton" userId="08009f6b-c6c1-40ce-9402-b6ad222967fb" providerId="ADAL" clId="{88B4378D-FD1C-4ADC-9977-891D09883B64}" dt="2020-11-15T17:08:56.802" v="432" actId="1076"/>
          <ac:spMkLst>
            <pc:docMk/>
            <pc:sldMk cId="975058144" sldId="259"/>
            <ac:spMk id="78" creationId="{C3769F4A-D189-4F13-8D73-FFDD541566AB}"/>
          </ac:spMkLst>
        </pc:spChg>
        <pc:spChg chg="mod">
          <ac:chgData name="Caroline Hamilton" userId="08009f6b-c6c1-40ce-9402-b6ad222967fb" providerId="ADAL" clId="{88B4378D-FD1C-4ADC-9977-891D09883B64}" dt="2020-11-15T17:09:01.048" v="433" actId="1076"/>
          <ac:spMkLst>
            <pc:docMk/>
            <pc:sldMk cId="975058144" sldId="259"/>
            <ac:spMk id="79" creationId="{011EEA43-B96C-4DF8-BD53-1626DE046ABD}"/>
          </ac:spMkLst>
        </pc:spChg>
        <pc:graphicFrameChg chg="add mod ord modGraphic">
          <ac:chgData name="Caroline Hamilton" userId="08009f6b-c6c1-40ce-9402-b6ad222967fb" providerId="ADAL" clId="{88B4378D-FD1C-4ADC-9977-891D09883B64}" dt="2020-11-15T17:15:20.929" v="605" actId="1036"/>
          <ac:graphicFrameMkLst>
            <pc:docMk/>
            <pc:sldMk cId="975058144" sldId="259"/>
            <ac:graphicFrameMk id="5" creationId="{F58EF7EC-3399-45AD-9461-4A4ADB50C280}"/>
          </ac:graphicFrameMkLst>
        </pc:graphicFrameChg>
        <pc:graphicFrameChg chg="add mod ord modGraphic">
          <ac:chgData name="Caroline Hamilton" userId="08009f6b-c6c1-40ce-9402-b6ad222967fb" providerId="ADAL" clId="{88B4378D-FD1C-4ADC-9977-891D09883B64}" dt="2020-11-15T17:15:20.929" v="605" actId="1036"/>
          <ac:graphicFrameMkLst>
            <pc:docMk/>
            <pc:sldMk cId="975058144" sldId="259"/>
            <ac:graphicFrameMk id="64" creationId="{636F193C-698D-4BF0-BF46-4EEA43C9399F}"/>
          </ac:graphicFrameMkLst>
        </pc:graphicFrameChg>
        <pc:picChg chg="add mod">
          <ac:chgData name="Caroline Hamilton" userId="08009f6b-c6c1-40ce-9402-b6ad222967fb" providerId="ADAL" clId="{88B4378D-FD1C-4ADC-9977-891D09883B64}" dt="2020-11-15T16:44:57.320" v="69" actId="1076"/>
          <ac:picMkLst>
            <pc:docMk/>
            <pc:sldMk cId="975058144" sldId="259"/>
            <ac:picMk id="3" creationId="{7E6E8BFB-4C6F-4390-8F8A-8665F93F2682}"/>
          </ac:picMkLst>
        </pc:picChg>
        <pc:picChg chg="del">
          <ac:chgData name="Caroline Hamilton" userId="08009f6b-c6c1-40ce-9402-b6ad222967fb" providerId="ADAL" clId="{88B4378D-FD1C-4ADC-9977-891D09883B64}" dt="2020-11-15T16:38:06.963" v="6" actId="478"/>
          <ac:picMkLst>
            <pc:docMk/>
            <pc:sldMk cId="975058144" sldId="259"/>
            <ac:picMk id="4" creationId="{6DA444B1-E3A4-41C3-AE89-94FC27BE7741}"/>
          </ac:picMkLst>
        </pc:picChg>
        <pc:picChg chg="mod">
          <ac:chgData name="Caroline Hamilton" userId="08009f6b-c6c1-40ce-9402-b6ad222967fb" providerId="ADAL" clId="{88B4378D-FD1C-4ADC-9977-891D09883B64}" dt="2020-11-15T16:44:02.891" v="65" actId="1036"/>
          <ac:picMkLst>
            <pc:docMk/>
            <pc:sldMk cId="975058144" sldId="259"/>
            <ac:picMk id="15" creationId="{1D0C26E2-B8D1-4D45-A0E8-80427398C7A3}"/>
          </ac:picMkLst>
        </pc:picChg>
        <pc:picChg chg="mod">
          <ac:chgData name="Caroline Hamilton" userId="08009f6b-c6c1-40ce-9402-b6ad222967fb" providerId="ADAL" clId="{88B4378D-FD1C-4ADC-9977-891D09883B64}" dt="2020-11-15T16:44:02.891" v="65" actId="1036"/>
          <ac:picMkLst>
            <pc:docMk/>
            <pc:sldMk cId="975058144" sldId="259"/>
            <ac:picMk id="16" creationId="{FB46606A-FB29-7E4D-AD54-8CF126DD3E7B}"/>
          </ac:picMkLst>
        </pc:picChg>
        <pc:picChg chg="del">
          <ac:chgData name="Caroline Hamilton" userId="08009f6b-c6c1-40ce-9402-b6ad222967fb" providerId="ADAL" clId="{88B4378D-FD1C-4ADC-9977-891D09883B64}" dt="2020-11-15T16:38:11.314" v="7" actId="478"/>
          <ac:picMkLst>
            <pc:docMk/>
            <pc:sldMk cId="975058144" sldId="259"/>
            <ac:picMk id="18" creationId="{1331F705-862F-4822-84AC-D2CCAA7E3EBD}"/>
          </ac:picMkLst>
        </pc:picChg>
        <pc:picChg chg="del">
          <ac:chgData name="Caroline Hamilton" userId="08009f6b-c6c1-40ce-9402-b6ad222967fb" providerId="ADAL" clId="{88B4378D-FD1C-4ADC-9977-891D09883B64}" dt="2020-11-15T16:38:11.314" v="7" actId="478"/>
          <ac:picMkLst>
            <pc:docMk/>
            <pc:sldMk cId="975058144" sldId="259"/>
            <ac:picMk id="19" creationId="{D51BC24F-3F92-46E6-9EFA-935045F8DD8A}"/>
          </ac:picMkLst>
        </pc:picChg>
        <pc:picChg chg="del">
          <ac:chgData name="Caroline Hamilton" userId="08009f6b-c6c1-40ce-9402-b6ad222967fb" providerId="ADAL" clId="{88B4378D-FD1C-4ADC-9977-891D09883B64}" dt="2020-11-15T16:38:11.314" v="7" actId="478"/>
          <ac:picMkLst>
            <pc:docMk/>
            <pc:sldMk cId="975058144" sldId="259"/>
            <ac:picMk id="20" creationId="{482C6CC2-D923-49CB-BC25-17CC3B164F91}"/>
          </ac:picMkLst>
        </pc:picChg>
        <pc:picChg chg="del">
          <ac:chgData name="Caroline Hamilton" userId="08009f6b-c6c1-40ce-9402-b6ad222967fb" providerId="ADAL" clId="{88B4378D-FD1C-4ADC-9977-891D09883B64}" dt="2020-11-15T16:38:06.963" v="6" actId="478"/>
          <ac:picMkLst>
            <pc:docMk/>
            <pc:sldMk cId="975058144" sldId="259"/>
            <ac:picMk id="21" creationId="{CB32DCA3-5A4E-42C2-B1AE-B12BDBE8150A}"/>
          </ac:picMkLst>
        </pc:picChg>
        <pc:picChg chg="del">
          <ac:chgData name="Caroline Hamilton" userId="08009f6b-c6c1-40ce-9402-b6ad222967fb" providerId="ADAL" clId="{88B4378D-FD1C-4ADC-9977-891D09883B64}" dt="2020-11-15T16:38:11.314" v="7" actId="478"/>
          <ac:picMkLst>
            <pc:docMk/>
            <pc:sldMk cId="975058144" sldId="259"/>
            <ac:picMk id="22" creationId="{07C54A2A-1A76-4B09-95D2-835E817D1CA8}"/>
          </ac:picMkLst>
        </pc:picChg>
        <pc:picChg chg="del">
          <ac:chgData name="Caroline Hamilton" userId="08009f6b-c6c1-40ce-9402-b6ad222967fb" providerId="ADAL" clId="{88B4378D-FD1C-4ADC-9977-891D09883B64}" dt="2020-11-15T16:38:02.853" v="5" actId="478"/>
          <ac:picMkLst>
            <pc:docMk/>
            <pc:sldMk cId="975058144" sldId="259"/>
            <ac:picMk id="40" creationId="{FC203E1E-CB92-4139-BD85-81F66E3E4ADB}"/>
          </ac:picMkLst>
        </pc:picChg>
        <pc:picChg chg="add">
          <ac:chgData name="Caroline Hamilton" userId="08009f6b-c6c1-40ce-9402-b6ad222967fb" providerId="ADAL" clId="{88B4378D-FD1C-4ADC-9977-891D09883B64}" dt="2020-11-15T16:38:49.737" v="13"/>
          <ac:picMkLst>
            <pc:docMk/>
            <pc:sldMk cId="975058144" sldId="259"/>
            <ac:picMk id="46" creationId="{B9F22113-7C56-453D-9B9F-ECF4AA13F29E}"/>
          </ac:picMkLst>
        </pc:picChg>
        <pc:cxnChg chg="add mod">
          <ac:chgData name="Caroline Hamilton" userId="08009f6b-c6c1-40ce-9402-b6ad222967fb" providerId="ADAL" clId="{88B4378D-FD1C-4ADC-9977-891D09883B64}" dt="2020-11-15T17:11:26.281" v="526" actId="1582"/>
          <ac:cxnSpMkLst>
            <pc:docMk/>
            <pc:sldMk cId="975058144" sldId="259"/>
            <ac:cxnSpMk id="7" creationId="{AAF573F6-369E-44C9-B7CE-61CFA615DEEC}"/>
          </ac:cxnSpMkLst>
        </pc:cxnChg>
        <pc:cxnChg chg="add mod">
          <ac:chgData name="Caroline Hamilton" userId="08009f6b-c6c1-40ce-9402-b6ad222967fb" providerId="ADAL" clId="{88B4378D-FD1C-4ADC-9977-891D09883B64}" dt="2020-11-15T17:11:32.409" v="528" actId="1076"/>
          <ac:cxnSpMkLst>
            <pc:docMk/>
            <pc:sldMk cId="975058144" sldId="259"/>
            <ac:cxnSpMk id="67" creationId="{3E43F351-8949-415F-AB7E-54A10D05F12C}"/>
          </ac:cxnSpMkLst>
        </pc:cxnChg>
      </pc:sldChg>
      <pc:sldChg chg="addSp delSp modSp delAnim modAnim">
        <pc:chgData name="Caroline Hamilton" userId="08009f6b-c6c1-40ce-9402-b6ad222967fb" providerId="ADAL" clId="{88B4378D-FD1C-4ADC-9977-891D09883B64}" dt="2020-11-15T17:25:38.816" v="814"/>
        <pc:sldMkLst>
          <pc:docMk/>
          <pc:sldMk cId="24401641" sldId="260"/>
        </pc:sldMkLst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17" creationId="{3A843C9D-451A-4A74-94DF-F738198009E4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19" creationId="{90AC9B64-CBC5-4A58-BA1F-616FA3328BFB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20" creationId="{261BA741-504D-4297-99ED-4660CD7A451E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21" creationId="{67197087-AD19-4F35-B0FF-4FF8DC112797}"/>
          </ac:spMkLst>
        </pc:spChg>
        <pc:spChg chg="mod">
          <ac:chgData name="Caroline Hamilton" userId="08009f6b-c6c1-40ce-9402-b6ad222967fb" providerId="ADAL" clId="{88B4378D-FD1C-4ADC-9977-891D09883B64}" dt="2020-11-15T17:22:25.419" v="708" actId="1076"/>
          <ac:spMkLst>
            <pc:docMk/>
            <pc:sldMk cId="24401641" sldId="260"/>
            <ac:spMk id="25" creationId="{00000000-0000-0000-0000-000000000000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27" creationId="{361E3795-DE2B-4AC8-BDD1-710F748D51BB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28" creationId="{EEBF453C-859E-4722-B6A0-BF90FCBD95B3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31" creationId="{188EED1C-4117-49A3-BA99-F9D7C208F7E7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33" creationId="{7FFB58ED-F6D3-45B9-BD90-5AD60A0C6E1A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34" creationId="{E9D094BA-B853-4B11-B91C-A5F6D51B95F3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35" creationId="{7DFA77FE-94D3-42C8-AE07-37DDA7E0C611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36" creationId="{B9AD4C8D-9CB9-4F98-A957-45D2FA3DDC8F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38" creationId="{8960B9DA-A3C1-4ABD-AEE2-8EF74A5BD28C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40" creationId="{E7D4B124-1F75-47D3-B2B0-3B89B19DF36D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41" creationId="{816659CE-DEA1-4308-BCED-FEC53F09F489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42" creationId="{2BCE572A-8746-4AB5-AFCC-AC3CB335F1EE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43" creationId="{EC46B8B0-B495-4FB0-9D85-3D0F2DD74EFF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44" creationId="{FCB6AE62-8348-4B80-B51E-6E02945EB348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45" creationId="{0C373DA3-594E-43DD-9234-81754F69E464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46" creationId="{FFAC6010-8B5A-4023-A234-7A2496583C34}"/>
          </ac:spMkLst>
        </pc:spChg>
        <pc:spChg chg="del">
          <ac:chgData name="Caroline Hamilton" userId="08009f6b-c6c1-40ce-9402-b6ad222967fb" providerId="ADAL" clId="{88B4378D-FD1C-4ADC-9977-891D09883B64}" dt="2020-11-15T16:45:12.286" v="70" actId="478"/>
          <ac:spMkLst>
            <pc:docMk/>
            <pc:sldMk cId="24401641" sldId="260"/>
            <ac:spMk id="47" creationId="{978A98FA-BF6A-4993-81EA-150A96EDE885}"/>
          </ac:spMkLst>
        </pc:spChg>
        <pc:spChg chg="mod">
          <ac:chgData name="Caroline Hamilton" userId="08009f6b-c6c1-40ce-9402-b6ad222967fb" providerId="ADAL" clId="{88B4378D-FD1C-4ADC-9977-891D09883B64}" dt="2020-11-15T17:18:24.151" v="627" actId="1076"/>
          <ac:spMkLst>
            <pc:docMk/>
            <pc:sldMk cId="24401641" sldId="260"/>
            <ac:spMk id="49" creationId="{3EB4CF91-506E-2C48-B77A-19F7455C027F}"/>
          </ac:spMkLst>
        </pc:spChg>
        <pc:spChg chg="mod">
          <ac:chgData name="Caroline Hamilton" userId="08009f6b-c6c1-40ce-9402-b6ad222967fb" providerId="ADAL" clId="{88B4378D-FD1C-4ADC-9977-891D09883B64}" dt="2020-11-15T17:18:16.897" v="625" actId="20577"/>
          <ac:spMkLst>
            <pc:docMk/>
            <pc:sldMk cId="24401641" sldId="260"/>
            <ac:spMk id="50" creationId="{A4A02FBC-F72A-644F-945A-A2E11016205C}"/>
          </ac:spMkLst>
        </pc:spChg>
        <pc:spChg chg="add del mod">
          <ac:chgData name="Caroline Hamilton" userId="08009f6b-c6c1-40ce-9402-b6ad222967fb" providerId="ADAL" clId="{88B4378D-FD1C-4ADC-9977-891D09883B64}" dt="2020-11-15T16:51:00.606" v="76" actId="478"/>
          <ac:spMkLst>
            <pc:docMk/>
            <pc:sldMk cId="24401641" sldId="260"/>
            <ac:spMk id="51" creationId="{482D7A69-88B1-4DFC-9F55-6364EC014118}"/>
          </ac:spMkLst>
        </pc:spChg>
        <pc:spChg chg="add mod">
          <ac:chgData name="Caroline Hamilton" userId="08009f6b-c6c1-40ce-9402-b6ad222967fb" providerId="ADAL" clId="{88B4378D-FD1C-4ADC-9977-891D09883B64}" dt="2020-11-15T17:17:10.339" v="614" actId="555"/>
          <ac:spMkLst>
            <pc:docMk/>
            <pc:sldMk cId="24401641" sldId="260"/>
            <ac:spMk id="52" creationId="{E2E11CAF-0B0E-459C-B395-7757E56D9964}"/>
          </ac:spMkLst>
        </pc:spChg>
        <pc:spChg chg="add mod">
          <ac:chgData name="Caroline Hamilton" userId="08009f6b-c6c1-40ce-9402-b6ad222967fb" providerId="ADAL" clId="{88B4378D-FD1C-4ADC-9977-891D09883B64}" dt="2020-11-15T17:16:56.888" v="612" actId="1076"/>
          <ac:spMkLst>
            <pc:docMk/>
            <pc:sldMk cId="24401641" sldId="260"/>
            <ac:spMk id="53" creationId="{8363F34B-4CDE-4220-BC62-6F2D29DF8EDE}"/>
          </ac:spMkLst>
        </pc:spChg>
        <pc:spChg chg="add mod">
          <ac:chgData name="Caroline Hamilton" userId="08009f6b-c6c1-40ce-9402-b6ad222967fb" providerId="ADAL" clId="{88B4378D-FD1C-4ADC-9977-891D09883B64}" dt="2020-11-15T17:16:59.997" v="613" actId="1076"/>
          <ac:spMkLst>
            <pc:docMk/>
            <pc:sldMk cId="24401641" sldId="260"/>
            <ac:spMk id="54" creationId="{9A82FAD9-15B1-49AB-A045-24BC3849AA96}"/>
          </ac:spMkLst>
        </pc:spChg>
        <pc:spChg chg="add mod">
          <ac:chgData name="Caroline Hamilton" userId="08009f6b-c6c1-40ce-9402-b6ad222967fb" providerId="ADAL" clId="{88B4378D-FD1C-4ADC-9977-891D09883B64}" dt="2020-11-15T17:17:10.339" v="614" actId="555"/>
          <ac:spMkLst>
            <pc:docMk/>
            <pc:sldMk cId="24401641" sldId="260"/>
            <ac:spMk id="55" creationId="{04BC537D-D040-4E5C-986C-9EAE33F9290C}"/>
          </ac:spMkLst>
        </pc:spChg>
        <pc:spChg chg="add mod">
          <ac:chgData name="Caroline Hamilton" userId="08009f6b-c6c1-40ce-9402-b6ad222967fb" providerId="ADAL" clId="{88B4378D-FD1C-4ADC-9977-891D09883B64}" dt="2020-11-15T17:17:10.339" v="614" actId="555"/>
          <ac:spMkLst>
            <pc:docMk/>
            <pc:sldMk cId="24401641" sldId="260"/>
            <ac:spMk id="56" creationId="{1A05EAD9-752E-4698-A0A6-15BCC91D4DB7}"/>
          </ac:spMkLst>
        </pc:spChg>
        <pc:spChg chg="mod">
          <ac:chgData name="Caroline Hamilton" userId="08009f6b-c6c1-40ce-9402-b6ad222967fb" providerId="ADAL" clId="{88B4378D-FD1C-4ADC-9977-891D09883B64}" dt="2020-11-15T17:24:46.711" v="809" actId="20577"/>
          <ac:spMkLst>
            <pc:docMk/>
            <pc:sldMk cId="24401641" sldId="260"/>
            <ac:spMk id="57" creationId="{4921D7D0-17FB-B144-B8F7-1981ABE3AB9A}"/>
          </ac:spMkLst>
        </pc:spChg>
        <pc:spChg chg="mod">
          <ac:chgData name="Caroline Hamilton" userId="08009f6b-c6c1-40ce-9402-b6ad222967fb" providerId="ADAL" clId="{88B4378D-FD1C-4ADC-9977-891D09883B64}" dt="2020-11-15T17:24:59.931" v="813" actId="1076"/>
          <ac:spMkLst>
            <pc:docMk/>
            <pc:sldMk cId="24401641" sldId="260"/>
            <ac:spMk id="58" creationId="{B83FA3D9-69A6-8244-8E8F-F50E01A49065}"/>
          </ac:spMkLst>
        </pc:spChg>
        <pc:spChg chg="add mod">
          <ac:chgData name="Caroline Hamilton" userId="08009f6b-c6c1-40ce-9402-b6ad222967fb" providerId="ADAL" clId="{88B4378D-FD1C-4ADC-9977-891D09883B64}" dt="2020-11-15T17:17:10.339" v="614" actId="555"/>
          <ac:spMkLst>
            <pc:docMk/>
            <pc:sldMk cId="24401641" sldId="260"/>
            <ac:spMk id="59" creationId="{D51821F3-26E6-4C5A-99C3-FB4CF50AA8CA}"/>
          </ac:spMkLst>
        </pc:spChg>
        <pc:spChg chg="mod">
          <ac:chgData name="Caroline Hamilton" userId="08009f6b-c6c1-40ce-9402-b6ad222967fb" providerId="ADAL" clId="{88B4378D-FD1C-4ADC-9977-891D09883B64}" dt="2020-11-15T17:19:34.127" v="644" actId="1076"/>
          <ac:spMkLst>
            <pc:docMk/>
            <pc:sldMk cId="24401641" sldId="260"/>
            <ac:spMk id="60" creationId="{81FF6ED4-E062-704C-AD5D-A89E558A95C1}"/>
          </ac:spMkLst>
        </pc:spChg>
        <pc:spChg chg="mod">
          <ac:chgData name="Caroline Hamilton" userId="08009f6b-c6c1-40ce-9402-b6ad222967fb" providerId="ADAL" clId="{88B4378D-FD1C-4ADC-9977-891D09883B64}" dt="2020-11-15T17:19:30.023" v="643" actId="1076"/>
          <ac:spMkLst>
            <pc:docMk/>
            <pc:sldMk cId="24401641" sldId="260"/>
            <ac:spMk id="61" creationId="{A2639308-D49D-F948-BC7B-643D3D5157A2}"/>
          </ac:spMkLst>
        </pc:spChg>
        <pc:spChg chg="add mod">
          <ac:chgData name="Caroline Hamilton" userId="08009f6b-c6c1-40ce-9402-b6ad222967fb" providerId="ADAL" clId="{88B4378D-FD1C-4ADC-9977-891D09883B64}" dt="2020-11-15T17:17:10.339" v="614" actId="555"/>
          <ac:spMkLst>
            <pc:docMk/>
            <pc:sldMk cId="24401641" sldId="260"/>
            <ac:spMk id="62" creationId="{325163A2-2ADF-4737-A631-B4E4D4598E36}"/>
          </ac:spMkLst>
        </pc:spChg>
        <pc:spChg chg="add mod">
          <ac:chgData name="Caroline Hamilton" userId="08009f6b-c6c1-40ce-9402-b6ad222967fb" providerId="ADAL" clId="{88B4378D-FD1C-4ADC-9977-891D09883B64}" dt="2020-11-15T17:17:10.339" v="614" actId="555"/>
          <ac:spMkLst>
            <pc:docMk/>
            <pc:sldMk cId="24401641" sldId="260"/>
            <ac:spMk id="63" creationId="{1EA97FE6-D569-441A-BE75-36D733F9A902}"/>
          </ac:spMkLst>
        </pc:spChg>
        <pc:spChg chg="add mod">
          <ac:chgData name="Caroline Hamilton" userId="08009f6b-c6c1-40ce-9402-b6ad222967fb" providerId="ADAL" clId="{88B4378D-FD1C-4ADC-9977-891D09883B64}" dt="2020-11-15T17:17:21.353" v="615" actId="555"/>
          <ac:spMkLst>
            <pc:docMk/>
            <pc:sldMk cId="24401641" sldId="260"/>
            <ac:spMk id="64" creationId="{E6D73E0B-1AC6-44D5-BF10-6D64E73E316B}"/>
          </ac:spMkLst>
        </pc:spChg>
        <pc:spChg chg="add mod">
          <ac:chgData name="Caroline Hamilton" userId="08009f6b-c6c1-40ce-9402-b6ad222967fb" providerId="ADAL" clId="{88B4378D-FD1C-4ADC-9977-891D09883B64}" dt="2020-11-15T17:17:21.353" v="615" actId="555"/>
          <ac:spMkLst>
            <pc:docMk/>
            <pc:sldMk cId="24401641" sldId="260"/>
            <ac:spMk id="65" creationId="{7934B094-C747-4344-9B86-5DFB0600157F}"/>
          </ac:spMkLst>
        </pc:spChg>
        <pc:spChg chg="add mod">
          <ac:chgData name="Caroline Hamilton" userId="08009f6b-c6c1-40ce-9402-b6ad222967fb" providerId="ADAL" clId="{88B4378D-FD1C-4ADC-9977-891D09883B64}" dt="2020-11-15T17:17:21.353" v="615" actId="555"/>
          <ac:spMkLst>
            <pc:docMk/>
            <pc:sldMk cId="24401641" sldId="260"/>
            <ac:spMk id="66" creationId="{32376229-9413-43C6-BD1F-6E968FDD2E2B}"/>
          </ac:spMkLst>
        </pc:spChg>
        <pc:spChg chg="add mod">
          <ac:chgData name="Caroline Hamilton" userId="08009f6b-c6c1-40ce-9402-b6ad222967fb" providerId="ADAL" clId="{88B4378D-FD1C-4ADC-9977-891D09883B64}" dt="2020-11-15T17:17:21.353" v="615" actId="555"/>
          <ac:spMkLst>
            <pc:docMk/>
            <pc:sldMk cId="24401641" sldId="260"/>
            <ac:spMk id="67" creationId="{4A81925B-DAE5-4C82-9A9D-3C2F2EA972BF}"/>
          </ac:spMkLst>
        </pc:spChg>
        <pc:spChg chg="add mod">
          <ac:chgData name="Caroline Hamilton" userId="08009f6b-c6c1-40ce-9402-b6ad222967fb" providerId="ADAL" clId="{88B4378D-FD1C-4ADC-9977-891D09883B64}" dt="2020-11-15T17:17:21.353" v="615" actId="555"/>
          <ac:spMkLst>
            <pc:docMk/>
            <pc:sldMk cId="24401641" sldId="260"/>
            <ac:spMk id="68" creationId="{F4FECF88-6181-4B65-9409-95DCC5627D7F}"/>
          </ac:spMkLst>
        </pc:spChg>
        <pc:spChg chg="add mod">
          <ac:chgData name="Caroline Hamilton" userId="08009f6b-c6c1-40ce-9402-b6ad222967fb" providerId="ADAL" clId="{88B4378D-FD1C-4ADC-9977-891D09883B64}" dt="2020-11-15T17:17:21.353" v="615" actId="555"/>
          <ac:spMkLst>
            <pc:docMk/>
            <pc:sldMk cId="24401641" sldId="260"/>
            <ac:spMk id="69" creationId="{82EFEE97-A181-4C14-BB9E-36CE940F2196}"/>
          </ac:spMkLst>
        </pc:spChg>
        <pc:spChg chg="add mod">
          <ac:chgData name="Caroline Hamilton" userId="08009f6b-c6c1-40ce-9402-b6ad222967fb" providerId="ADAL" clId="{88B4378D-FD1C-4ADC-9977-891D09883B64}" dt="2020-11-15T17:17:21.353" v="615" actId="555"/>
          <ac:spMkLst>
            <pc:docMk/>
            <pc:sldMk cId="24401641" sldId="260"/>
            <ac:spMk id="70" creationId="{396B674A-D3B3-48D7-A871-E6418CF78AEF}"/>
          </ac:spMkLst>
        </pc:spChg>
        <pc:spChg chg="add mod">
          <ac:chgData name="Caroline Hamilton" userId="08009f6b-c6c1-40ce-9402-b6ad222967fb" providerId="ADAL" clId="{88B4378D-FD1C-4ADC-9977-891D09883B64}" dt="2020-11-15T17:21:51.185" v="697" actId="1076"/>
          <ac:spMkLst>
            <pc:docMk/>
            <pc:sldMk cId="24401641" sldId="260"/>
            <ac:spMk id="71" creationId="{F9D1CC76-885F-474F-9FB5-8F9083CB3D36}"/>
          </ac:spMkLst>
        </pc:spChg>
        <pc:spChg chg="add mod">
          <ac:chgData name="Caroline Hamilton" userId="08009f6b-c6c1-40ce-9402-b6ad222967fb" providerId="ADAL" clId="{88B4378D-FD1C-4ADC-9977-891D09883B64}" dt="2020-11-15T17:22:30.436" v="709" actId="1076"/>
          <ac:spMkLst>
            <pc:docMk/>
            <pc:sldMk cId="24401641" sldId="260"/>
            <ac:spMk id="72" creationId="{E7FBC0C0-9E93-4FC3-ABCA-6AF55D76C05A}"/>
          </ac:spMkLst>
        </pc:spChg>
        <pc:spChg chg="add mod">
          <ac:chgData name="Caroline Hamilton" userId="08009f6b-c6c1-40ce-9402-b6ad222967fb" providerId="ADAL" clId="{88B4378D-FD1C-4ADC-9977-891D09883B64}" dt="2020-11-15T17:22:34.584" v="711" actId="1076"/>
          <ac:spMkLst>
            <pc:docMk/>
            <pc:sldMk cId="24401641" sldId="260"/>
            <ac:spMk id="73" creationId="{E7E201A4-8EA5-453F-9961-93331777225A}"/>
          </ac:spMkLst>
        </pc:spChg>
        <pc:spChg chg="add mod">
          <ac:chgData name="Caroline Hamilton" userId="08009f6b-c6c1-40ce-9402-b6ad222967fb" providerId="ADAL" clId="{88B4378D-FD1C-4ADC-9977-891D09883B64}" dt="2020-11-15T17:22:47.650" v="714" actId="1076"/>
          <ac:spMkLst>
            <pc:docMk/>
            <pc:sldMk cId="24401641" sldId="260"/>
            <ac:spMk id="74" creationId="{A2B6D344-72FE-4D4B-92C7-F4B8478EA120}"/>
          </ac:spMkLst>
        </pc:spChg>
        <pc:spChg chg="add mod">
          <ac:chgData name="Caroline Hamilton" userId="08009f6b-c6c1-40ce-9402-b6ad222967fb" providerId="ADAL" clId="{88B4378D-FD1C-4ADC-9977-891D09883B64}" dt="2020-11-15T17:22:53.583" v="716" actId="1076"/>
          <ac:spMkLst>
            <pc:docMk/>
            <pc:sldMk cId="24401641" sldId="260"/>
            <ac:spMk id="75" creationId="{2C5A0695-BC2B-494E-8429-7815F198F1A2}"/>
          </ac:spMkLst>
        </pc:spChg>
        <pc:spChg chg="add mod">
          <ac:chgData name="Caroline Hamilton" userId="08009f6b-c6c1-40ce-9402-b6ad222967fb" providerId="ADAL" clId="{88B4378D-FD1C-4ADC-9977-891D09883B64}" dt="2020-11-15T17:23:45.842" v="721" actId="1076"/>
          <ac:spMkLst>
            <pc:docMk/>
            <pc:sldMk cId="24401641" sldId="260"/>
            <ac:spMk id="76" creationId="{608A26C6-233B-4595-8975-A09BC2911D48}"/>
          </ac:spMkLst>
        </pc:spChg>
        <pc:spChg chg="add mod">
          <ac:chgData name="Caroline Hamilton" userId="08009f6b-c6c1-40ce-9402-b6ad222967fb" providerId="ADAL" clId="{88B4378D-FD1C-4ADC-9977-891D09883B64}" dt="2020-11-15T17:23:45.842" v="721" actId="1076"/>
          <ac:spMkLst>
            <pc:docMk/>
            <pc:sldMk cId="24401641" sldId="260"/>
            <ac:spMk id="77" creationId="{618095A2-BC7F-47C5-BB8B-7EC3812B76E7}"/>
          </ac:spMkLst>
        </pc:spChg>
        <pc:spChg chg="add mod">
          <ac:chgData name="Caroline Hamilton" userId="08009f6b-c6c1-40ce-9402-b6ad222967fb" providerId="ADAL" clId="{88B4378D-FD1C-4ADC-9977-891D09883B64}" dt="2020-11-15T17:23:45.842" v="721" actId="1076"/>
          <ac:spMkLst>
            <pc:docMk/>
            <pc:sldMk cId="24401641" sldId="260"/>
            <ac:spMk id="78" creationId="{16045206-77FF-48CB-8A59-72F797475760}"/>
          </ac:spMkLst>
        </pc:spChg>
        <pc:spChg chg="add mod">
          <ac:chgData name="Caroline Hamilton" userId="08009f6b-c6c1-40ce-9402-b6ad222967fb" providerId="ADAL" clId="{88B4378D-FD1C-4ADC-9977-891D09883B64}" dt="2020-11-15T17:23:54.735" v="723" actId="1076"/>
          <ac:spMkLst>
            <pc:docMk/>
            <pc:sldMk cId="24401641" sldId="260"/>
            <ac:spMk id="79" creationId="{16E27F87-EC4A-4072-803E-91028AD3FD19}"/>
          </ac:spMkLst>
        </pc:spChg>
        <pc:spChg chg="add mod">
          <ac:chgData name="Caroline Hamilton" userId="08009f6b-c6c1-40ce-9402-b6ad222967fb" providerId="ADAL" clId="{88B4378D-FD1C-4ADC-9977-891D09883B64}" dt="2020-11-15T17:23:54.735" v="723" actId="1076"/>
          <ac:spMkLst>
            <pc:docMk/>
            <pc:sldMk cId="24401641" sldId="260"/>
            <ac:spMk id="80" creationId="{1A21D3CC-4BAE-4BAE-9CE4-F018163B7E64}"/>
          </ac:spMkLst>
        </pc:spChg>
        <pc:spChg chg="add mod">
          <ac:chgData name="Caroline Hamilton" userId="08009f6b-c6c1-40ce-9402-b6ad222967fb" providerId="ADAL" clId="{88B4378D-FD1C-4ADC-9977-891D09883B64}" dt="2020-11-15T17:23:54.735" v="723" actId="1076"/>
          <ac:spMkLst>
            <pc:docMk/>
            <pc:sldMk cId="24401641" sldId="260"/>
            <ac:spMk id="81" creationId="{3D0EF831-4F2F-425A-B4A0-A259E9DFC3E7}"/>
          </ac:spMkLst>
        </pc:spChg>
        <pc:spChg chg="add mod">
          <ac:chgData name="Caroline Hamilton" userId="08009f6b-c6c1-40ce-9402-b6ad222967fb" providerId="ADAL" clId="{88B4378D-FD1C-4ADC-9977-891D09883B64}" dt="2020-11-15T17:24:01.203" v="725" actId="1076"/>
          <ac:spMkLst>
            <pc:docMk/>
            <pc:sldMk cId="24401641" sldId="260"/>
            <ac:spMk id="82" creationId="{E938064D-4B30-41DA-AB39-59DBD28F4096}"/>
          </ac:spMkLst>
        </pc:spChg>
        <pc:spChg chg="add mod">
          <ac:chgData name="Caroline Hamilton" userId="08009f6b-c6c1-40ce-9402-b6ad222967fb" providerId="ADAL" clId="{88B4378D-FD1C-4ADC-9977-891D09883B64}" dt="2020-11-15T17:24:01.203" v="725" actId="1076"/>
          <ac:spMkLst>
            <pc:docMk/>
            <pc:sldMk cId="24401641" sldId="260"/>
            <ac:spMk id="83" creationId="{EC897965-D1FB-4977-B9AF-C4CA8CDF36BC}"/>
          </ac:spMkLst>
        </pc:spChg>
        <pc:spChg chg="add mod">
          <ac:chgData name="Caroline Hamilton" userId="08009f6b-c6c1-40ce-9402-b6ad222967fb" providerId="ADAL" clId="{88B4378D-FD1C-4ADC-9977-891D09883B64}" dt="2020-11-15T17:24:01.203" v="725" actId="1076"/>
          <ac:spMkLst>
            <pc:docMk/>
            <pc:sldMk cId="24401641" sldId="260"/>
            <ac:spMk id="84" creationId="{9666F5A3-36B7-4E9B-A9D2-4DB17DAD5678}"/>
          </ac:spMkLst>
        </pc:spChg>
        <pc:picChg chg="del">
          <ac:chgData name="Caroline Hamilton" userId="08009f6b-c6c1-40ce-9402-b6ad222967fb" providerId="ADAL" clId="{88B4378D-FD1C-4ADC-9977-891D09883B64}" dt="2020-11-15T16:38:16.434" v="8" actId="478"/>
          <ac:picMkLst>
            <pc:docMk/>
            <pc:sldMk cId="24401641" sldId="260"/>
            <ac:picMk id="2" creationId="{44781598-866D-4151-90E3-0CF2E65AEC50}"/>
          </ac:picMkLst>
        </pc:picChg>
        <pc:picChg chg="add mod">
          <ac:chgData name="Caroline Hamilton" userId="08009f6b-c6c1-40ce-9402-b6ad222967fb" providerId="ADAL" clId="{88B4378D-FD1C-4ADC-9977-891D09883B64}" dt="2020-11-15T16:51:03.669" v="77" actId="1076"/>
          <ac:picMkLst>
            <pc:docMk/>
            <pc:sldMk cId="24401641" sldId="260"/>
            <ac:picMk id="4" creationId="{C72E2DF7-F07A-46E2-A895-90F6358A087D}"/>
          </ac:picMkLst>
        </pc:picChg>
        <pc:picChg chg="mod">
          <ac:chgData name="Caroline Hamilton" userId="08009f6b-c6c1-40ce-9402-b6ad222967fb" providerId="ADAL" clId="{88B4378D-FD1C-4ADC-9977-891D09883B64}" dt="2020-11-15T17:18:21.222" v="626" actId="1076"/>
          <ac:picMkLst>
            <pc:docMk/>
            <pc:sldMk cId="24401641" sldId="260"/>
            <ac:picMk id="16" creationId="{FB46606A-FB29-7E4D-AD54-8CF126DD3E7B}"/>
          </ac:picMkLst>
        </pc:picChg>
        <pc:picChg chg="del">
          <ac:chgData name="Caroline Hamilton" userId="08009f6b-c6c1-40ce-9402-b6ad222967fb" providerId="ADAL" clId="{88B4378D-FD1C-4ADC-9977-891D09883B64}" dt="2020-11-15T16:38:19.563" v="9" actId="478"/>
          <ac:picMkLst>
            <pc:docMk/>
            <pc:sldMk cId="24401641" sldId="260"/>
            <ac:picMk id="22" creationId="{9BB1DF3F-3F96-44DB-9EFA-22BD43D21C53}"/>
          </ac:picMkLst>
        </pc:picChg>
        <pc:picChg chg="del">
          <ac:chgData name="Caroline Hamilton" userId="08009f6b-c6c1-40ce-9402-b6ad222967fb" providerId="ADAL" clId="{88B4378D-FD1C-4ADC-9977-891D09883B64}" dt="2020-11-15T16:38:19.563" v="9" actId="478"/>
          <ac:picMkLst>
            <pc:docMk/>
            <pc:sldMk cId="24401641" sldId="260"/>
            <ac:picMk id="23" creationId="{B9DCCC71-172D-4A2E-902C-91645A4BD61C}"/>
          </ac:picMkLst>
        </pc:picChg>
        <pc:picChg chg="del">
          <ac:chgData name="Caroline Hamilton" userId="08009f6b-c6c1-40ce-9402-b6ad222967fb" providerId="ADAL" clId="{88B4378D-FD1C-4ADC-9977-891D09883B64}" dt="2020-11-15T16:38:19.563" v="9" actId="478"/>
          <ac:picMkLst>
            <pc:docMk/>
            <pc:sldMk cId="24401641" sldId="260"/>
            <ac:picMk id="24" creationId="{5B8175F3-C654-44E3-937C-8AE53CC4447D}"/>
          </ac:picMkLst>
        </pc:picChg>
        <pc:picChg chg="del">
          <ac:chgData name="Caroline Hamilton" userId="08009f6b-c6c1-40ce-9402-b6ad222967fb" providerId="ADAL" clId="{88B4378D-FD1C-4ADC-9977-891D09883B64}" dt="2020-11-15T16:38:19.563" v="9" actId="478"/>
          <ac:picMkLst>
            <pc:docMk/>
            <pc:sldMk cId="24401641" sldId="260"/>
            <ac:picMk id="26" creationId="{3A5AC985-3D25-4DF8-9A90-315B66BABD9C}"/>
          </ac:picMkLst>
        </pc:picChg>
        <pc:picChg chg="del">
          <ac:chgData name="Caroline Hamilton" userId="08009f6b-c6c1-40ce-9402-b6ad222967fb" providerId="ADAL" clId="{88B4378D-FD1C-4ADC-9977-891D09883B64}" dt="2020-11-15T16:38:16.434" v="8" actId="478"/>
          <ac:picMkLst>
            <pc:docMk/>
            <pc:sldMk cId="24401641" sldId="260"/>
            <ac:picMk id="39" creationId="{A4A7156C-939F-44C0-8269-67B456AD02EE}"/>
          </ac:picMkLst>
        </pc:picChg>
        <pc:picChg chg="add">
          <ac:chgData name="Caroline Hamilton" userId="08009f6b-c6c1-40ce-9402-b6ad222967fb" providerId="ADAL" clId="{88B4378D-FD1C-4ADC-9977-891D09883B64}" dt="2020-11-15T16:38:51.976" v="14"/>
          <ac:picMkLst>
            <pc:docMk/>
            <pc:sldMk cId="24401641" sldId="260"/>
            <ac:picMk id="48" creationId="{B0DE6A07-B52D-4A67-B2FE-17471AF04746}"/>
          </ac:picMkLst>
        </pc:picChg>
        <pc:cxnChg chg="add mod">
          <ac:chgData name="Caroline Hamilton" userId="08009f6b-c6c1-40ce-9402-b6ad222967fb" providerId="ADAL" clId="{88B4378D-FD1C-4ADC-9977-891D09883B64}" dt="2020-11-15T17:21:28.523" v="684" actId="1035"/>
          <ac:cxnSpMkLst>
            <pc:docMk/>
            <pc:sldMk cId="24401641" sldId="260"/>
            <ac:cxnSpMk id="6" creationId="{040C0ED8-6B85-4E68-AA3B-5451027E76C6}"/>
          </ac:cxnSpMkLst>
        </pc:cxnChg>
        <pc:cxnChg chg="del">
          <ac:chgData name="Caroline Hamilton" userId="08009f6b-c6c1-40ce-9402-b6ad222967fb" providerId="ADAL" clId="{88B4378D-FD1C-4ADC-9977-891D09883B64}" dt="2020-11-15T16:45:12.286" v="70" actId="478"/>
          <ac:cxnSpMkLst>
            <pc:docMk/>
            <pc:sldMk cId="24401641" sldId="260"/>
            <ac:cxnSpMk id="18" creationId="{10E11B71-E805-4F8D-A932-90AE7A5631EC}"/>
          </ac:cxnSpMkLst>
        </pc:cxnChg>
        <pc:cxnChg chg="del">
          <ac:chgData name="Caroline Hamilton" userId="08009f6b-c6c1-40ce-9402-b6ad222967fb" providerId="ADAL" clId="{88B4378D-FD1C-4ADC-9977-891D09883B64}" dt="2020-11-15T16:45:12.286" v="70" actId="478"/>
          <ac:cxnSpMkLst>
            <pc:docMk/>
            <pc:sldMk cId="24401641" sldId="260"/>
            <ac:cxnSpMk id="32" creationId="{F0C635A3-9B83-42E6-86A8-82F29BD1D9EB}"/>
          </ac:cxnSpMkLst>
        </pc:cxnChg>
      </pc:sldChg>
    </pc:docChg>
  </pc:docChgLst>
  <pc:docChgLst>
    <pc:chgData name="Caroline Hamilton" userId="08009f6b-c6c1-40ce-9402-b6ad222967fb" providerId="ADAL" clId="{C9C62E21-5267-462F-84CC-AE4E7D88B03D}"/>
    <pc:docChg chg="undo custSel modSld">
      <pc:chgData name="Caroline Hamilton" userId="08009f6b-c6c1-40ce-9402-b6ad222967fb" providerId="ADAL" clId="{C9C62E21-5267-462F-84CC-AE4E7D88B03D}" dt="2020-11-16T11:40:25.946" v="1042"/>
      <pc:docMkLst>
        <pc:docMk/>
      </pc:docMkLst>
      <pc:sldChg chg="addSp delSp modSp delAnim modAnim">
        <pc:chgData name="Caroline Hamilton" userId="08009f6b-c6c1-40ce-9402-b6ad222967fb" providerId="ADAL" clId="{C9C62E21-5267-462F-84CC-AE4E7D88B03D}" dt="2020-11-16T07:59:04.876" v="153"/>
        <pc:sldMkLst>
          <pc:docMk/>
          <pc:sldMk cId="3104585174" sldId="257"/>
        </pc:sldMkLst>
        <pc:spChg chg="del">
          <ac:chgData name="Caroline Hamilton" userId="08009f6b-c6c1-40ce-9402-b6ad222967fb" providerId="ADAL" clId="{C9C62E21-5267-462F-84CC-AE4E7D88B03D}" dt="2020-11-16T07:52:18.815" v="2" actId="478"/>
          <ac:spMkLst>
            <pc:docMk/>
            <pc:sldMk cId="3104585174" sldId="257"/>
            <ac:spMk id="8" creationId="{5182AD0A-EB49-4A09-AF49-0D75145255A2}"/>
          </ac:spMkLst>
        </pc:spChg>
        <pc:spChg chg="add del mod">
          <ac:chgData name="Caroline Hamilton" userId="08009f6b-c6c1-40ce-9402-b6ad222967fb" providerId="ADAL" clId="{C9C62E21-5267-462F-84CC-AE4E7D88B03D}" dt="2020-11-16T07:53:44.487" v="19" actId="478"/>
          <ac:spMkLst>
            <pc:docMk/>
            <pc:sldMk cId="3104585174" sldId="257"/>
            <ac:spMk id="31" creationId="{04E06C04-23DF-4F41-AAC0-A03B576815BE}"/>
          </ac:spMkLst>
        </pc:spChg>
        <pc:spChg chg="mod ord topLvl">
          <ac:chgData name="Caroline Hamilton" userId="08009f6b-c6c1-40ce-9402-b6ad222967fb" providerId="ADAL" clId="{C9C62E21-5267-462F-84CC-AE4E7D88B03D}" dt="2020-11-16T07:56:35.691" v="104" actId="166"/>
          <ac:spMkLst>
            <pc:docMk/>
            <pc:sldMk cId="3104585174" sldId="257"/>
            <ac:spMk id="38" creationId="{39AA030B-2DEB-4373-ABA8-40FAD2659DD6}"/>
          </ac:spMkLst>
        </pc:spChg>
        <pc:spChg chg="mod ord topLvl">
          <ac:chgData name="Caroline Hamilton" userId="08009f6b-c6c1-40ce-9402-b6ad222967fb" providerId="ADAL" clId="{C9C62E21-5267-462F-84CC-AE4E7D88B03D}" dt="2020-11-16T07:56:35.691" v="104" actId="166"/>
          <ac:spMkLst>
            <pc:docMk/>
            <pc:sldMk cId="3104585174" sldId="257"/>
            <ac:spMk id="39" creationId="{7C46D576-AC06-4EBC-9DAE-AC9A2EADEB1F}"/>
          </ac:spMkLst>
        </pc:spChg>
        <pc:spChg chg="mod ord topLvl">
          <ac:chgData name="Caroline Hamilton" userId="08009f6b-c6c1-40ce-9402-b6ad222967fb" providerId="ADAL" clId="{C9C62E21-5267-462F-84CC-AE4E7D88B03D}" dt="2020-11-16T07:56:35.691" v="104" actId="166"/>
          <ac:spMkLst>
            <pc:docMk/>
            <pc:sldMk cId="3104585174" sldId="257"/>
            <ac:spMk id="40" creationId="{11DAC71C-62E8-4BE9-847E-B9AD6C4D7953}"/>
          </ac:spMkLst>
        </pc:spChg>
        <pc:spChg chg="mod ord topLvl">
          <ac:chgData name="Caroline Hamilton" userId="08009f6b-c6c1-40ce-9402-b6ad222967fb" providerId="ADAL" clId="{C9C62E21-5267-462F-84CC-AE4E7D88B03D}" dt="2020-11-16T07:56:35.691" v="104" actId="166"/>
          <ac:spMkLst>
            <pc:docMk/>
            <pc:sldMk cId="3104585174" sldId="257"/>
            <ac:spMk id="41" creationId="{37E45E47-FD8A-46DC-96C7-41D7F92E5A7C}"/>
          </ac:spMkLst>
        </pc:spChg>
        <pc:spChg chg="mod ord topLvl">
          <ac:chgData name="Caroline Hamilton" userId="08009f6b-c6c1-40ce-9402-b6ad222967fb" providerId="ADAL" clId="{C9C62E21-5267-462F-84CC-AE4E7D88B03D}" dt="2020-11-16T07:56:35.691" v="104" actId="166"/>
          <ac:spMkLst>
            <pc:docMk/>
            <pc:sldMk cId="3104585174" sldId="257"/>
            <ac:spMk id="42" creationId="{ADCE890C-A4EE-4870-A0AF-3B72D758DC2B}"/>
          </ac:spMkLst>
        </pc:spChg>
        <pc:spChg chg="mod ord topLvl">
          <ac:chgData name="Caroline Hamilton" userId="08009f6b-c6c1-40ce-9402-b6ad222967fb" providerId="ADAL" clId="{C9C62E21-5267-462F-84CC-AE4E7D88B03D}" dt="2020-11-16T07:56:35.691" v="104" actId="166"/>
          <ac:spMkLst>
            <pc:docMk/>
            <pc:sldMk cId="3104585174" sldId="257"/>
            <ac:spMk id="43" creationId="{C8225702-A0C0-4EBC-85E7-00052BAA3B2F}"/>
          </ac:spMkLst>
        </pc:spChg>
        <pc:spChg chg="mod topLvl">
          <ac:chgData name="Caroline Hamilton" userId="08009f6b-c6c1-40ce-9402-b6ad222967fb" providerId="ADAL" clId="{C9C62E21-5267-462F-84CC-AE4E7D88B03D}" dt="2020-11-16T07:54:35.603" v="28" actId="1076"/>
          <ac:spMkLst>
            <pc:docMk/>
            <pc:sldMk cId="3104585174" sldId="257"/>
            <ac:spMk id="44" creationId="{A521DCE0-AAE9-4A8B-8E82-A4FEF7FDE814}"/>
          </ac:spMkLst>
        </pc:spChg>
        <pc:spChg chg="del">
          <ac:chgData name="Caroline Hamilton" userId="08009f6b-c6c1-40ce-9402-b6ad222967fb" providerId="ADAL" clId="{C9C62E21-5267-462F-84CC-AE4E7D88B03D}" dt="2020-11-16T07:52:18.815" v="2" actId="478"/>
          <ac:spMkLst>
            <pc:docMk/>
            <pc:sldMk cId="3104585174" sldId="257"/>
            <ac:spMk id="45" creationId="{2EBB0750-FB96-49AC-88AF-7564804A98EF}"/>
          </ac:spMkLst>
        </pc:spChg>
        <pc:spChg chg="del">
          <ac:chgData name="Caroline Hamilton" userId="08009f6b-c6c1-40ce-9402-b6ad222967fb" providerId="ADAL" clId="{C9C62E21-5267-462F-84CC-AE4E7D88B03D}" dt="2020-11-16T07:52:18.815" v="2" actId="478"/>
          <ac:spMkLst>
            <pc:docMk/>
            <pc:sldMk cId="3104585174" sldId="257"/>
            <ac:spMk id="46" creationId="{74680E94-3654-4F7A-A006-7B74E7D29B2C}"/>
          </ac:spMkLst>
        </pc:spChg>
        <pc:spChg chg="del">
          <ac:chgData name="Caroline Hamilton" userId="08009f6b-c6c1-40ce-9402-b6ad222967fb" providerId="ADAL" clId="{C9C62E21-5267-462F-84CC-AE4E7D88B03D}" dt="2020-11-16T07:52:18.815" v="2" actId="478"/>
          <ac:spMkLst>
            <pc:docMk/>
            <pc:sldMk cId="3104585174" sldId="257"/>
            <ac:spMk id="47" creationId="{DCFB2C60-1741-4C7F-939E-13377477D147}"/>
          </ac:spMkLst>
        </pc:spChg>
        <pc:spChg chg="del">
          <ac:chgData name="Caroline Hamilton" userId="08009f6b-c6c1-40ce-9402-b6ad222967fb" providerId="ADAL" clId="{C9C62E21-5267-462F-84CC-AE4E7D88B03D}" dt="2020-11-16T07:52:18.815" v="2" actId="478"/>
          <ac:spMkLst>
            <pc:docMk/>
            <pc:sldMk cId="3104585174" sldId="257"/>
            <ac:spMk id="48" creationId="{178827C9-C10A-4C6A-8068-2B7DBDA6C171}"/>
          </ac:spMkLst>
        </pc:spChg>
        <pc:spChg chg="mod">
          <ac:chgData name="Caroline Hamilton" userId="08009f6b-c6c1-40ce-9402-b6ad222967fb" providerId="ADAL" clId="{C9C62E21-5267-462F-84CC-AE4E7D88B03D}" dt="2020-11-16T07:54:59.902" v="37" actId="20577"/>
          <ac:spMkLst>
            <pc:docMk/>
            <pc:sldMk cId="3104585174" sldId="257"/>
            <ac:spMk id="49" creationId="{3EB4CF91-506E-2C48-B77A-19F7455C027F}"/>
          </ac:spMkLst>
        </pc:spChg>
        <pc:spChg chg="mod">
          <ac:chgData name="Caroline Hamilton" userId="08009f6b-c6c1-40ce-9402-b6ad222967fb" providerId="ADAL" clId="{C9C62E21-5267-462F-84CC-AE4E7D88B03D}" dt="2020-11-16T07:55:03.263" v="39" actId="20577"/>
          <ac:spMkLst>
            <pc:docMk/>
            <pc:sldMk cId="3104585174" sldId="257"/>
            <ac:spMk id="50" creationId="{A4A02FBC-F72A-644F-945A-A2E11016205C}"/>
          </ac:spMkLst>
        </pc:spChg>
        <pc:spChg chg="del">
          <ac:chgData name="Caroline Hamilton" userId="08009f6b-c6c1-40ce-9402-b6ad222967fb" providerId="ADAL" clId="{C9C62E21-5267-462F-84CC-AE4E7D88B03D}" dt="2020-11-16T07:52:18.815" v="2" actId="478"/>
          <ac:spMkLst>
            <pc:docMk/>
            <pc:sldMk cId="3104585174" sldId="257"/>
            <ac:spMk id="51" creationId="{02F949A3-18C9-40E0-884E-E275E6EC6958}"/>
          </ac:spMkLst>
        </pc:spChg>
        <pc:spChg chg="del">
          <ac:chgData name="Caroline Hamilton" userId="08009f6b-c6c1-40ce-9402-b6ad222967fb" providerId="ADAL" clId="{C9C62E21-5267-462F-84CC-AE4E7D88B03D}" dt="2020-11-16T07:52:18.815" v="2" actId="478"/>
          <ac:spMkLst>
            <pc:docMk/>
            <pc:sldMk cId="3104585174" sldId="257"/>
            <ac:spMk id="52" creationId="{F6C3C1BF-290B-4DA9-A017-6D9D5C54788D}"/>
          </ac:spMkLst>
        </pc:spChg>
        <pc:spChg chg="del">
          <ac:chgData name="Caroline Hamilton" userId="08009f6b-c6c1-40ce-9402-b6ad222967fb" providerId="ADAL" clId="{C9C62E21-5267-462F-84CC-AE4E7D88B03D}" dt="2020-11-16T07:52:18.815" v="2" actId="478"/>
          <ac:spMkLst>
            <pc:docMk/>
            <pc:sldMk cId="3104585174" sldId="257"/>
            <ac:spMk id="53" creationId="{9D5A9A0A-C09C-4998-A5BB-02E776BFC356}"/>
          </ac:spMkLst>
        </pc:spChg>
        <pc:spChg chg="del">
          <ac:chgData name="Caroline Hamilton" userId="08009f6b-c6c1-40ce-9402-b6ad222967fb" providerId="ADAL" clId="{C9C62E21-5267-462F-84CC-AE4E7D88B03D}" dt="2020-11-16T07:52:18.815" v="2" actId="478"/>
          <ac:spMkLst>
            <pc:docMk/>
            <pc:sldMk cId="3104585174" sldId="257"/>
            <ac:spMk id="54" creationId="{EDBC5EC1-6465-4085-8E54-8B606D24682F}"/>
          </ac:spMkLst>
        </pc:spChg>
        <pc:spChg chg="del">
          <ac:chgData name="Caroline Hamilton" userId="08009f6b-c6c1-40ce-9402-b6ad222967fb" providerId="ADAL" clId="{C9C62E21-5267-462F-84CC-AE4E7D88B03D}" dt="2020-11-16T07:52:18.815" v="2" actId="478"/>
          <ac:spMkLst>
            <pc:docMk/>
            <pc:sldMk cId="3104585174" sldId="257"/>
            <ac:spMk id="55" creationId="{91DCC68D-1402-4539-A9DF-AFAD212ED336}"/>
          </ac:spMkLst>
        </pc:spChg>
        <pc:spChg chg="mod topLvl">
          <ac:chgData name="Caroline Hamilton" userId="08009f6b-c6c1-40ce-9402-b6ad222967fb" providerId="ADAL" clId="{C9C62E21-5267-462F-84CC-AE4E7D88B03D}" dt="2020-11-16T07:54:29.466" v="27" actId="255"/>
          <ac:spMkLst>
            <pc:docMk/>
            <pc:sldMk cId="3104585174" sldId="257"/>
            <ac:spMk id="56" creationId="{032656FF-AEBD-4590-88BE-DC39019C5135}"/>
          </ac:spMkLst>
        </pc:spChg>
        <pc:spChg chg="mod">
          <ac:chgData name="Caroline Hamilton" userId="08009f6b-c6c1-40ce-9402-b6ad222967fb" providerId="ADAL" clId="{C9C62E21-5267-462F-84CC-AE4E7D88B03D}" dt="2020-11-16T07:55:53.007" v="96" actId="20577"/>
          <ac:spMkLst>
            <pc:docMk/>
            <pc:sldMk cId="3104585174" sldId="257"/>
            <ac:spMk id="57" creationId="{4921D7D0-17FB-B144-B8F7-1981ABE3AB9A}"/>
          </ac:spMkLst>
        </pc:spChg>
        <pc:spChg chg="mod">
          <ac:chgData name="Caroline Hamilton" userId="08009f6b-c6c1-40ce-9402-b6ad222967fb" providerId="ADAL" clId="{C9C62E21-5267-462F-84CC-AE4E7D88B03D}" dt="2020-11-16T07:55:59.842" v="98" actId="1076"/>
          <ac:spMkLst>
            <pc:docMk/>
            <pc:sldMk cId="3104585174" sldId="257"/>
            <ac:spMk id="58" creationId="{B83FA3D9-69A6-8244-8E8F-F50E01A49065}"/>
          </ac:spMkLst>
        </pc:spChg>
        <pc:spChg chg="add mod">
          <ac:chgData name="Caroline Hamilton" userId="08009f6b-c6c1-40ce-9402-b6ad222967fb" providerId="ADAL" clId="{C9C62E21-5267-462F-84CC-AE4E7D88B03D}" dt="2020-11-16T07:55:21.400" v="47" actId="1076"/>
          <ac:spMkLst>
            <pc:docMk/>
            <pc:sldMk cId="3104585174" sldId="257"/>
            <ac:spMk id="59" creationId="{C7C51A5B-0544-4809-88BF-D0413FD2F0AC}"/>
          </ac:spMkLst>
        </pc:spChg>
        <pc:spChg chg="add mod">
          <ac:chgData name="Caroline Hamilton" userId="08009f6b-c6c1-40ce-9402-b6ad222967fb" providerId="ADAL" clId="{C9C62E21-5267-462F-84CC-AE4E7D88B03D}" dt="2020-11-16T07:55:29.206" v="51" actId="20577"/>
          <ac:spMkLst>
            <pc:docMk/>
            <pc:sldMk cId="3104585174" sldId="257"/>
            <ac:spMk id="60" creationId="{E643075B-F75D-4D39-9180-D64F8E296F1C}"/>
          </ac:spMkLst>
        </pc:spChg>
        <pc:spChg chg="add mod ord">
          <ac:chgData name="Caroline Hamilton" userId="08009f6b-c6c1-40ce-9402-b6ad222967fb" providerId="ADAL" clId="{C9C62E21-5267-462F-84CC-AE4E7D88B03D}" dt="2020-11-16T07:58:53.067" v="152" actId="1076"/>
          <ac:spMkLst>
            <pc:docMk/>
            <pc:sldMk cId="3104585174" sldId="257"/>
            <ac:spMk id="61" creationId="{118A213C-CCC2-40CC-B0E3-355A98B2C513}"/>
          </ac:spMkLst>
        </pc:spChg>
        <pc:spChg chg="add mod">
          <ac:chgData name="Caroline Hamilton" userId="08009f6b-c6c1-40ce-9402-b6ad222967fb" providerId="ADAL" clId="{C9C62E21-5267-462F-84CC-AE4E7D88B03D}" dt="2020-11-16T07:58:26.093" v="146" actId="1035"/>
          <ac:spMkLst>
            <pc:docMk/>
            <pc:sldMk cId="3104585174" sldId="257"/>
            <ac:spMk id="62" creationId="{AC8B120F-08F4-4267-8D0D-4B51BAA4C014}"/>
          </ac:spMkLst>
        </pc:spChg>
        <pc:spChg chg="del">
          <ac:chgData name="Caroline Hamilton" userId="08009f6b-c6c1-40ce-9402-b6ad222967fb" providerId="ADAL" clId="{C9C62E21-5267-462F-84CC-AE4E7D88B03D}" dt="2020-11-16T07:52:18.815" v="2" actId="478"/>
          <ac:spMkLst>
            <pc:docMk/>
            <pc:sldMk cId="3104585174" sldId="257"/>
            <ac:spMk id="67" creationId="{B7B1583A-B283-4707-A38D-050AEE1652DE}"/>
          </ac:spMkLst>
        </pc:spChg>
        <pc:spChg chg="del">
          <ac:chgData name="Caroline Hamilton" userId="08009f6b-c6c1-40ce-9402-b6ad222967fb" providerId="ADAL" clId="{C9C62E21-5267-462F-84CC-AE4E7D88B03D}" dt="2020-11-16T07:52:21.605" v="3" actId="478"/>
          <ac:spMkLst>
            <pc:docMk/>
            <pc:sldMk cId="3104585174" sldId="257"/>
            <ac:spMk id="68" creationId="{022C54A3-992C-40BE-8AE2-74AC7BBECE56}"/>
          </ac:spMkLst>
        </pc:spChg>
        <pc:spChg chg="del">
          <ac:chgData name="Caroline Hamilton" userId="08009f6b-c6c1-40ce-9402-b6ad222967fb" providerId="ADAL" clId="{C9C62E21-5267-462F-84CC-AE4E7D88B03D}" dt="2020-11-16T07:52:18.815" v="2" actId="478"/>
          <ac:spMkLst>
            <pc:docMk/>
            <pc:sldMk cId="3104585174" sldId="257"/>
            <ac:spMk id="69" creationId="{5FFCB15F-F90B-4996-88B0-28B91B9F3352}"/>
          </ac:spMkLst>
        </pc:spChg>
        <pc:spChg chg="del">
          <ac:chgData name="Caroline Hamilton" userId="08009f6b-c6c1-40ce-9402-b6ad222967fb" providerId="ADAL" clId="{C9C62E21-5267-462F-84CC-AE4E7D88B03D}" dt="2020-11-16T07:52:18.815" v="2" actId="478"/>
          <ac:spMkLst>
            <pc:docMk/>
            <pc:sldMk cId="3104585174" sldId="257"/>
            <ac:spMk id="70" creationId="{8444C244-4C4F-4193-9EE8-98FE36A711C7}"/>
          </ac:spMkLst>
        </pc:spChg>
        <pc:spChg chg="del">
          <ac:chgData name="Caroline Hamilton" userId="08009f6b-c6c1-40ce-9402-b6ad222967fb" providerId="ADAL" clId="{C9C62E21-5267-462F-84CC-AE4E7D88B03D}" dt="2020-11-16T07:52:18.815" v="2" actId="478"/>
          <ac:spMkLst>
            <pc:docMk/>
            <pc:sldMk cId="3104585174" sldId="257"/>
            <ac:spMk id="71" creationId="{2743C96F-2FA7-4E26-8802-D2BCCA7B5406}"/>
          </ac:spMkLst>
        </pc:spChg>
        <pc:spChg chg="del">
          <ac:chgData name="Caroline Hamilton" userId="08009f6b-c6c1-40ce-9402-b6ad222967fb" providerId="ADAL" clId="{C9C62E21-5267-462F-84CC-AE4E7D88B03D}" dt="2020-11-16T07:52:18.815" v="2" actId="478"/>
          <ac:spMkLst>
            <pc:docMk/>
            <pc:sldMk cId="3104585174" sldId="257"/>
            <ac:spMk id="72" creationId="{E790B20A-DD68-4B0F-AB5E-6DC91B74E2B2}"/>
          </ac:spMkLst>
        </pc:spChg>
        <pc:spChg chg="del">
          <ac:chgData name="Caroline Hamilton" userId="08009f6b-c6c1-40ce-9402-b6ad222967fb" providerId="ADAL" clId="{C9C62E21-5267-462F-84CC-AE4E7D88B03D}" dt="2020-11-16T07:52:18.815" v="2" actId="478"/>
          <ac:spMkLst>
            <pc:docMk/>
            <pc:sldMk cId="3104585174" sldId="257"/>
            <ac:spMk id="73" creationId="{7C65794E-8852-43B7-9E9F-F76CA667EADE}"/>
          </ac:spMkLst>
        </pc:spChg>
        <pc:grpChg chg="add del mod">
          <ac:chgData name="Caroline Hamilton" userId="08009f6b-c6c1-40ce-9402-b6ad222967fb" providerId="ADAL" clId="{C9C62E21-5267-462F-84CC-AE4E7D88B03D}" dt="2020-11-16T07:54:23.951" v="25" actId="165"/>
          <ac:grpSpMkLst>
            <pc:docMk/>
            <pc:sldMk cId="3104585174" sldId="257"/>
            <ac:grpSpMk id="36" creationId="{B448B6A4-0513-4FCF-A7B9-D7D7C4A3049B}"/>
          </ac:grpSpMkLst>
        </pc:grpChg>
        <pc:picChg chg="del">
          <ac:chgData name="Caroline Hamilton" userId="08009f6b-c6c1-40ce-9402-b6ad222967fb" providerId="ADAL" clId="{C9C62E21-5267-462F-84CC-AE4E7D88B03D}" dt="2020-11-16T07:52:13.409" v="0" actId="478"/>
          <ac:picMkLst>
            <pc:docMk/>
            <pc:sldMk cId="3104585174" sldId="257"/>
            <ac:picMk id="2" creationId="{B2729C34-5FD7-4315-850D-DF96D7A0608A}"/>
          </ac:picMkLst>
        </pc:picChg>
        <pc:picChg chg="add mod">
          <ac:chgData name="Caroline Hamilton" userId="08009f6b-c6c1-40ce-9402-b6ad222967fb" providerId="ADAL" clId="{C9C62E21-5267-462F-84CC-AE4E7D88B03D}" dt="2020-11-16T07:52:58.042" v="8" actId="1076"/>
          <ac:picMkLst>
            <pc:docMk/>
            <pc:sldMk cId="3104585174" sldId="257"/>
            <ac:picMk id="3" creationId="{0F731761-8F5A-47CA-80F2-9A6E7185085E}"/>
          </ac:picMkLst>
        </pc:picChg>
        <pc:picChg chg="add mod">
          <ac:chgData name="Caroline Hamilton" userId="08009f6b-c6c1-40ce-9402-b6ad222967fb" providerId="ADAL" clId="{C9C62E21-5267-462F-84CC-AE4E7D88B03D}" dt="2020-11-16T07:53:48.619" v="20" actId="1076"/>
          <ac:picMkLst>
            <pc:docMk/>
            <pc:sldMk cId="3104585174" sldId="257"/>
            <ac:picMk id="4" creationId="{0831076D-0B35-40A4-9A94-6ACE31868452}"/>
          </ac:picMkLst>
        </pc:picChg>
        <pc:picChg chg="del">
          <ac:chgData name="Caroline Hamilton" userId="08009f6b-c6c1-40ce-9402-b6ad222967fb" providerId="ADAL" clId="{C9C62E21-5267-462F-84CC-AE4E7D88B03D}" dt="2020-11-16T07:52:14.564" v="1" actId="478"/>
          <ac:picMkLst>
            <pc:docMk/>
            <pc:sldMk cId="3104585174" sldId="257"/>
            <ac:picMk id="5" creationId="{E75A5FD9-2D08-4B74-B9AD-73545247A9D2}"/>
          </ac:picMkLst>
        </pc:picChg>
        <pc:picChg chg="add mod">
          <ac:chgData name="Caroline Hamilton" userId="08009f6b-c6c1-40ce-9402-b6ad222967fb" providerId="ADAL" clId="{C9C62E21-5267-462F-84CC-AE4E7D88B03D}" dt="2020-11-16T07:54:01.962" v="22" actId="1076"/>
          <ac:picMkLst>
            <pc:docMk/>
            <pc:sldMk cId="3104585174" sldId="257"/>
            <ac:picMk id="33" creationId="{5DDF8C2C-713E-4E88-A8A8-833A9977DADA}"/>
          </ac:picMkLst>
        </pc:picChg>
        <pc:picChg chg="add mod">
          <ac:chgData name="Caroline Hamilton" userId="08009f6b-c6c1-40ce-9402-b6ad222967fb" providerId="ADAL" clId="{C9C62E21-5267-462F-84CC-AE4E7D88B03D}" dt="2020-11-16T07:54:01.962" v="22" actId="1076"/>
          <ac:picMkLst>
            <pc:docMk/>
            <pc:sldMk cId="3104585174" sldId="257"/>
            <ac:picMk id="34" creationId="{16F49410-550B-4FBA-B4DA-F1F6A9B3705E}"/>
          </ac:picMkLst>
        </pc:picChg>
        <pc:picChg chg="add mod">
          <ac:chgData name="Caroline Hamilton" userId="08009f6b-c6c1-40ce-9402-b6ad222967fb" providerId="ADAL" clId="{C9C62E21-5267-462F-84CC-AE4E7D88B03D}" dt="2020-11-16T07:54:01.962" v="22" actId="1076"/>
          <ac:picMkLst>
            <pc:docMk/>
            <pc:sldMk cId="3104585174" sldId="257"/>
            <ac:picMk id="35" creationId="{1F7C44B5-CDE7-4793-983D-147D7CA20E20}"/>
          </ac:picMkLst>
        </pc:picChg>
      </pc:sldChg>
      <pc:sldChg chg="addSp delSp modSp delAnim modAnim">
        <pc:chgData name="Caroline Hamilton" userId="08009f6b-c6c1-40ce-9402-b6ad222967fb" providerId="ADAL" clId="{C9C62E21-5267-462F-84CC-AE4E7D88B03D}" dt="2020-11-16T11:12:51.380" v="388"/>
        <pc:sldMkLst>
          <pc:docMk/>
          <pc:sldMk cId="244031040" sldId="258"/>
        </pc:sldMkLst>
        <pc:spChg chg="mod">
          <ac:chgData name="Caroline Hamilton" userId="08009f6b-c6c1-40ce-9402-b6ad222967fb" providerId="ADAL" clId="{C9C62E21-5267-462F-84CC-AE4E7D88B03D}" dt="2020-11-16T11:07:17.962" v="237" actId="1076"/>
          <ac:spMkLst>
            <pc:docMk/>
            <pc:sldMk cId="244031040" sldId="258"/>
            <ac:spMk id="25" creationId="{00000000-0000-0000-0000-000000000000}"/>
          </ac:spMkLst>
        </pc:spChg>
        <pc:spChg chg="del">
          <ac:chgData name="Caroline Hamilton" userId="08009f6b-c6c1-40ce-9402-b6ad222967fb" providerId="ADAL" clId="{C9C62E21-5267-462F-84CC-AE4E7D88B03D}" dt="2020-11-16T08:02:49.099" v="222" actId="478"/>
          <ac:spMkLst>
            <pc:docMk/>
            <pc:sldMk cId="244031040" sldId="258"/>
            <ac:spMk id="33" creationId="{1BB0B4D5-0B5F-4F51-8790-3D599B39FA5B}"/>
          </ac:spMkLst>
        </pc:spChg>
        <pc:spChg chg="del">
          <ac:chgData name="Caroline Hamilton" userId="08009f6b-c6c1-40ce-9402-b6ad222967fb" providerId="ADAL" clId="{C9C62E21-5267-462F-84CC-AE4E7D88B03D}" dt="2020-11-16T08:02:49.099" v="222" actId="478"/>
          <ac:spMkLst>
            <pc:docMk/>
            <pc:sldMk cId="244031040" sldId="258"/>
            <ac:spMk id="34" creationId="{45559E3D-0E17-452A-94ED-B5B064E4C8E4}"/>
          </ac:spMkLst>
        </pc:spChg>
        <pc:spChg chg="del">
          <ac:chgData name="Caroline Hamilton" userId="08009f6b-c6c1-40ce-9402-b6ad222967fb" providerId="ADAL" clId="{C9C62E21-5267-462F-84CC-AE4E7D88B03D}" dt="2020-11-16T08:02:49.099" v="222" actId="478"/>
          <ac:spMkLst>
            <pc:docMk/>
            <pc:sldMk cId="244031040" sldId="258"/>
            <ac:spMk id="35" creationId="{64D6B895-34BC-412F-BF19-0F2EDA8E52E1}"/>
          </ac:spMkLst>
        </pc:spChg>
        <pc:spChg chg="del">
          <ac:chgData name="Caroline Hamilton" userId="08009f6b-c6c1-40ce-9402-b6ad222967fb" providerId="ADAL" clId="{C9C62E21-5267-462F-84CC-AE4E7D88B03D}" dt="2020-11-16T08:02:52.215" v="223" actId="478"/>
          <ac:spMkLst>
            <pc:docMk/>
            <pc:sldMk cId="244031040" sldId="258"/>
            <ac:spMk id="36" creationId="{A3F6C532-7650-420F-94D7-767F1F36BB71}"/>
          </ac:spMkLst>
        </pc:spChg>
        <pc:spChg chg="mod">
          <ac:chgData name="Caroline Hamilton" userId="08009f6b-c6c1-40ce-9402-b6ad222967fb" providerId="ADAL" clId="{C9C62E21-5267-462F-84CC-AE4E7D88B03D}" dt="2020-11-16T08:02:16.332" v="218" actId="14100"/>
          <ac:spMkLst>
            <pc:docMk/>
            <pc:sldMk cId="244031040" sldId="258"/>
            <ac:spMk id="37" creationId="{FF0A7FC8-B3ED-574C-BCEC-03E0E6473300}"/>
          </ac:spMkLst>
        </pc:spChg>
        <pc:spChg chg="del">
          <ac:chgData name="Caroline Hamilton" userId="08009f6b-c6c1-40ce-9402-b6ad222967fb" providerId="ADAL" clId="{C9C62E21-5267-462F-84CC-AE4E7D88B03D}" dt="2020-11-16T08:02:49.099" v="222" actId="478"/>
          <ac:spMkLst>
            <pc:docMk/>
            <pc:sldMk cId="244031040" sldId="258"/>
            <ac:spMk id="38" creationId="{AFAC9CD8-8BD6-4E58-86F6-B8D5D5043784}"/>
          </ac:spMkLst>
        </pc:spChg>
        <pc:spChg chg="del">
          <ac:chgData name="Caroline Hamilton" userId="08009f6b-c6c1-40ce-9402-b6ad222967fb" providerId="ADAL" clId="{C9C62E21-5267-462F-84CC-AE4E7D88B03D}" dt="2020-11-16T08:02:49.099" v="222" actId="478"/>
          <ac:spMkLst>
            <pc:docMk/>
            <pc:sldMk cId="244031040" sldId="258"/>
            <ac:spMk id="39" creationId="{F9297553-BE97-469A-8200-AA95F27812E4}"/>
          </ac:spMkLst>
        </pc:spChg>
        <pc:spChg chg="del">
          <ac:chgData name="Caroline Hamilton" userId="08009f6b-c6c1-40ce-9402-b6ad222967fb" providerId="ADAL" clId="{C9C62E21-5267-462F-84CC-AE4E7D88B03D}" dt="2020-11-16T08:02:49.099" v="222" actId="478"/>
          <ac:spMkLst>
            <pc:docMk/>
            <pc:sldMk cId="244031040" sldId="258"/>
            <ac:spMk id="40" creationId="{81C5B639-F30A-4881-9AFF-F01F56DD4615}"/>
          </ac:spMkLst>
        </pc:spChg>
        <pc:spChg chg="del">
          <ac:chgData name="Caroline Hamilton" userId="08009f6b-c6c1-40ce-9402-b6ad222967fb" providerId="ADAL" clId="{C9C62E21-5267-462F-84CC-AE4E7D88B03D}" dt="2020-11-16T08:02:49.099" v="222" actId="478"/>
          <ac:spMkLst>
            <pc:docMk/>
            <pc:sldMk cId="244031040" sldId="258"/>
            <ac:spMk id="41" creationId="{D3CF2D69-B0FA-4D2D-80B5-FE3DD8A41E82}"/>
          </ac:spMkLst>
        </pc:spChg>
        <pc:spChg chg="del">
          <ac:chgData name="Caroline Hamilton" userId="08009f6b-c6c1-40ce-9402-b6ad222967fb" providerId="ADAL" clId="{C9C62E21-5267-462F-84CC-AE4E7D88B03D}" dt="2020-11-16T08:02:49.099" v="222" actId="478"/>
          <ac:spMkLst>
            <pc:docMk/>
            <pc:sldMk cId="244031040" sldId="258"/>
            <ac:spMk id="42" creationId="{01FCEB49-C7AF-4113-AB6F-7EFA5BF849E8}"/>
          </ac:spMkLst>
        </pc:spChg>
        <pc:spChg chg="del">
          <ac:chgData name="Caroline Hamilton" userId="08009f6b-c6c1-40ce-9402-b6ad222967fb" providerId="ADAL" clId="{C9C62E21-5267-462F-84CC-AE4E7D88B03D}" dt="2020-11-16T08:02:49.099" v="222" actId="478"/>
          <ac:spMkLst>
            <pc:docMk/>
            <pc:sldMk cId="244031040" sldId="258"/>
            <ac:spMk id="43" creationId="{DBD4BA0C-53E9-4DCC-B47B-E5484E7BAFD0}"/>
          </ac:spMkLst>
        </pc:spChg>
        <pc:spChg chg="del">
          <ac:chgData name="Caroline Hamilton" userId="08009f6b-c6c1-40ce-9402-b6ad222967fb" providerId="ADAL" clId="{C9C62E21-5267-462F-84CC-AE4E7D88B03D}" dt="2020-11-16T08:02:49.099" v="222" actId="478"/>
          <ac:spMkLst>
            <pc:docMk/>
            <pc:sldMk cId="244031040" sldId="258"/>
            <ac:spMk id="44" creationId="{6C127C74-D553-4CB2-8E8B-825BB7C996F5}"/>
          </ac:spMkLst>
        </pc:spChg>
        <pc:spChg chg="mod">
          <ac:chgData name="Caroline Hamilton" userId="08009f6b-c6c1-40ce-9402-b6ad222967fb" providerId="ADAL" clId="{C9C62E21-5267-462F-84CC-AE4E7D88B03D}" dt="2020-11-16T11:10:18.822" v="327" actId="1076"/>
          <ac:spMkLst>
            <pc:docMk/>
            <pc:sldMk cId="244031040" sldId="258"/>
            <ac:spMk id="45" creationId="{37F88AC0-2B91-49B5-96CC-108C91F9FD55}"/>
          </ac:spMkLst>
        </pc:spChg>
        <pc:spChg chg="del">
          <ac:chgData name="Caroline Hamilton" userId="08009f6b-c6c1-40ce-9402-b6ad222967fb" providerId="ADAL" clId="{C9C62E21-5267-462F-84CC-AE4E7D88B03D}" dt="2020-11-16T08:02:49.099" v="222" actId="478"/>
          <ac:spMkLst>
            <pc:docMk/>
            <pc:sldMk cId="244031040" sldId="258"/>
            <ac:spMk id="46" creationId="{7D673B33-AEB0-4EC9-A540-02EC56C02964}"/>
          </ac:spMkLst>
        </pc:spChg>
        <pc:spChg chg="add del mod">
          <ac:chgData name="Caroline Hamilton" userId="08009f6b-c6c1-40ce-9402-b6ad222967fb" providerId="ADAL" clId="{C9C62E21-5267-462F-84CC-AE4E7D88B03D}" dt="2020-11-16T08:02:38.063" v="220" actId="478"/>
          <ac:spMkLst>
            <pc:docMk/>
            <pc:sldMk cId="244031040" sldId="258"/>
            <ac:spMk id="47" creationId="{C280B7BF-1B2C-4E7E-8CE8-7921E9EC2726}"/>
          </ac:spMkLst>
        </pc:spChg>
        <pc:spChg chg="del">
          <ac:chgData name="Caroline Hamilton" userId="08009f6b-c6c1-40ce-9402-b6ad222967fb" providerId="ADAL" clId="{C9C62E21-5267-462F-84CC-AE4E7D88B03D}" dt="2020-11-16T11:09:36.697" v="265" actId="478"/>
          <ac:spMkLst>
            <pc:docMk/>
            <pc:sldMk cId="244031040" sldId="258"/>
            <ac:spMk id="48" creationId="{B0870677-21E1-4F57-832B-56242E69FBE3}"/>
          </ac:spMkLst>
        </pc:spChg>
        <pc:spChg chg="del">
          <ac:chgData name="Caroline Hamilton" userId="08009f6b-c6c1-40ce-9402-b6ad222967fb" providerId="ADAL" clId="{C9C62E21-5267-462F-84CC-AE4E7D88B03D}" dt="2020-11-16T11:09:36.697" v="265" actId="478"/>
          <ac:spMkLst>
            <pc:docMk/>
            <pc:sldMk cId="244031040" sldId="258"/>
            <ac:spMk id="49" creationId="{18853AB2-D62D-4BC9-8FDE-59EB4685626D}"/>
          </ac:spMkLst>
        </pc:spChg>
        <pc:spChg chg="del">
          <ac:chgData name="Caroline Hamilton" userId="08009f6b-c6c1-40ce-9402-b6ad222967fb" providerId="ADAL" clId="{C9C62E21-5267-462F-84CC-AE4E7D88B03D}" dt="2020-11-16T08:02:49.099" v="222" actId="478"/>
          <ac:spMkLst>
            <pc:docMk/>
            <pc:sldMk cId="244031040" sldId="258"/>
            <ac:spMk id="50" creationId="{F0D68D83-7701-4D34-B2D0-7BCE9264207B}"/>
          </ac:spMkLst>
        </pc:spChg>
        <pc:spChg chg="del">
          <ac:chgData name="Caroline Hamilton" userId="08009f6b-c6c1-40ce-9402-b6ad222967fb" providerId="ADAL" clId="{C9C62E21-5267-462F-84CC-AE4E7D88B03D}" dt="2020-11-16T08:02:49.099" v="222" actId="478"/>
          <ac:spMkLst>
            <pc:docMk/>
            <pc:sldMk cId="244031040" sldId="258"/>
            <ac:spMk id="51" creationId="{68B0FF58-4F3B-4E81-BCD8-BD3C96CEFA8E}"/>
          </ac:spMkLst>
        </pc:spChg>
        <pc:spChg chg="del">
          <ac:chgData name="Caroline Hamilton" userId="08009f6b-c6c1-40ce-9402-b6ad222967fb" providerId="ADAL" clId="{C9C62E21-5267-462F-84CC-AE4E7D88B03D}" dt="2020-11-16T08:02:49.099" v="222" actId="478"/>
          <ac:spMkLst>
            <pc:docMk/>
            <pc:sldMk cId="244031040" sldId="258"/>
            <ac:spMk id="52" creationId="{23D0533B-CF80-410C-B1FD-251DA84E9F8C}"/>
          </ac:spMkLst>
        </pc:spChg>
        <pc:spChg chg="del">
          <ac:chgData name="Caroline Hamilton" userId="08009f6b-c6c1-40ce-9402-b6ad222967fb" providerId="ADAL" clId="{C9C62E21-5267-462F-84CC-AE4E7D88B03D}" dt="2020-11-16T08:02:49.099" v="222" actId="478"/>
          <ac:spMkLst>
            <pc:docMk/>
            <pc:sldMk cId="244031040" sldId="258"/>
            <ac:spMk id="53" creationId="{D95B92F5-F51A-41E6-9D7E-59E3D4842513}"/>
          </ac:spMkLst>
        </pc:spChg>
        <pc:spChg chg="del">
          <ac:chgData name="Caroline Hamilton" userId="08009f6b-c6c1-40ce-9402-b6ad222967fb" providerId="ADAL" clId="{C9C62E21-5267-462F-84CC-AE4E7D88B03D}" dt="2020-11-16T08:02:49.099" v="222" actId="478"/>
          <ac:spMkLst>
            <pc:docMk/>
            <pc:sldMk cId="244031040" sldId="258"/>
            <ac:spMk id="54" creationId="{325B86BC-7D9C-4770-869B-200C21E2206D}"/>
          </ac:spMkLst>
        </pc:spChg>
        <pc:spChg chg="mod">
          <ac:chgData name="Caroline Hamilton" userId="08009f6b-c6c1-40ce-9402-b6ad222967fb" providerId="ADAL" clId="{C9C62E21-5267-462F-84CC-AE4E7D88B03D}" dt="2020-11-16T08:01:13.958" v="199" actId="255"/>
          <ac:spMkLst>
            <pc:docMk/>
            <pc:sldMk cId="244031040" sldId="258"/>
            <ac:spMk id="56" creationId="{F8996C4E-17B5-4142-984E-0E75F592164D}"/>
          </ac:spMkLst>
        </pc:spChg>
        <pc:spChg chg="mod">
          <ac:chgData name="Caroline Hamilton" userId="08009f6b-c6c1-40ce-9402-b6ad222967fb" providerId="ADAL" clId="{C9C62E21-5267-462F-84CC-AE4E7D88B03D}" dt="2020-11-16T11:10:05.453" v="323" actId="20577"/>
          <ac:spMkLst>
            <pc:docMk/>
            <pc:sldMk cId="244031040" sldId="258"/>
            <ac:spMk id="57" creationId="{4921D7D0-17FB-B144-B8F7-1981ABE3AB9A}"/>
          </ac:spMkLst>
        </pc:spChg>
        <pc:spChg chg="mod">
          <ac:chgData name="Caroline Hamilton" userId="08009f6b-c6c1-40ce-9402-b6ad222967fb" providerId="ADAL" clId="{C9C62E21-5267-462F-84CC-AE4E7D88B03D}" dt="2020-11-16T08:01:13.958" v="199" actId="255"/>
          <ac:spMkLst>
            <pc:docMk/>
            <pc:sldMk cId="244031040" sldId="258"/>
            <ac:spMk id="58" creationId="{D8992C18-B9DB-4589-B03E-E04A5962EC68}"/>
          </ac:spMkLst>
        </pc:spChg>
        <pc:spChg chg="mod">
          <ac:chgData name="Caroline Hamilton" userId="08009f6b-c6c1-40ce-9402-b6ad222967fb" providerId="ADAL" clId="{C9C62E21-5267-462F-84CC-AE4E7D88B03D}" dt="2020-11-16T11:11:46.306" v="374" actId="1036"/>
          <ac:spMkLst>
            <pc:docMk/>
            <pc:sldMk cId="244031040" sldId="258"/>
            <ac:spMk id="60" creationId="{81FF6ED4-E062-704C-AD5D-A89E558A95C1}"/>
          </ac:spMkLst>
        </pc:spChg>
        <pc:spChg chg="mod">
          <ac:chgData name="Caroline Hamilton" userId="08009f6b-c6c1-40ce-9402-b6ad222967fb" providerId="ADAL" clId="{C9C62E21-5267-462F-84CC-AE4E7D88B03D}" dt="2020-11-16T11:11:46.306" v="374" actId="1036"/>
          <ac:spMkLst>
            <pc:docMk/>
            <pc:sldMk cId="244031040" sldId="258"/>
            <ac:spMk id="61" creationId="{A2639308-D49D-F948-BC7B-643D3D5157A2}"/>
          </ac:spMkLst>
        </pc:spChg>
        <pc:spChg chg="mod">
          <ac:chgData name="Caroline Hamilton" userId="08009f6b-c6c1-40ce-9402-b6ad222967fb" providerId="ADAL" clId="{C9C62E21-5267-462F-84CC-AE4E7D88B03D}" dt="2020-11-16T08:01:13.958" v="199" actId="255"/>
          <ac:spMkLst>
            <pc:docMk/>
            <pc:sldMk cId="244031040" sldId="258"/>
            <ac:spMk id="62" creationId="{48D75DA3-CEF1-4063-BE07-9D2BF24A1AED}"/>
          </ac:spMkLst>
        </pc:spChg>
        <pc:spChg chg="mod">
          <ac:chgData name="Caroline Hamilton" userId="08009f6b-c6c1-40ce-9402-b6ad222967fb" providerId="ADAL" clId="{C9C62E21-5267-462F-84CC-AE4E7D88B03D}" dt="2020-11-16T08:01:13.958" v="199" actId="255"/>
          <ac:spMkLst>
            <pc:docMk/>
            <pc:sldMk cId="244031040" sldId="258"/>
            <ac:spMk id="63" creationId="{B75662F2-09F1-4B6D-8F3C-DEDCF61BDC00}"/>
          </ac:spMkLst>
        </pc:spChg>
        <pc:spChg chg="mod">
          <ac:chgData name="Caroline Hamilton" userId="08009f6b-c6c1-40ce-9402-b6ad222967fb" providerId="ADAL" clId="{C9C62E21-5267-462F-84CC-AE4E7D88B03D}" dt="2020-11-16T08:01:13.958" v="199" actId="255"/>
          <ac:spMkLst>
            <pc:docMk/>
            <pc:sldMk cId="244031040" sldId="258"/>
            <ac:spMk id="65" creationId="{AD61FFA0-C04A-4679-8B52-6B266AD1A3CD}"/>
          </ac:spMkLst>
        </pc:spChg>
        <pc:spChg chg="mod">
          <ac:chgData name="Caroline Hamilton" userId="08009f6b-c6c1-40ce-9402-b6ad222967fb" providerId="ADAL" clId="{C9C62E21-5267-462F-84CC-AE4E7D88B03D}" dt="2020-11-16T08:01:13.958" v="199" actId="255"/>
          <ac:spMkLst>
            <pc:docMk/>
            <pc:sldMk cId="244031040" sldId="258"/>
            <ac:spMk id="66" creationId="{A0DC92E6-0ECE-436E-B9F2-C4AEA09FFEA3}"/>
          </ac:spMkLst>
        </pc:spChg>
        <pc:spChg chg="mod">
          <ac:chgData name="Caroline Hamilton" userId="08009f6b-c6c1-40ce-9402-b6ad222967fb" providerId="ADAL" clId="{C9C62E21-5267-462F-84CC-AE4E7D88B03D}" dt="2020-11-16T08:01:13.958" v="199" actId="255"/>
          <ac:spMkLst>
            <pc:docMk/>
            <pc:sldMk cId="244031040" sldId="258"/>
            <ac:spMk id="68" creationId="{4415A72D-5E29-4DC3-B37D-5F6D014C072B}"/>
          </ac:spMkLst>
        </pc:spChg>
        <pc:spChg chg="mod">
          <ac:chgData name="Caroline Hamilton" userId="08009f6b-c6c1-40ce-9402-b6ad222967fb" providerId="ADAL" clId="{C9C62E21-5267-462F-84CC-AE4E7D88B03D}" dt="2020-11-16T08:01:13.958" v="199" actId="255"/>
          <ac:spMkLst>
            <pc:docMk/>
            <pc:sldMk cId="244031040" sldId="258"/>
            <ac:spMk id="69" creationId="{5489A359-8AA9-4C01-8133-3DCC01C6F9C6}"/>
          </ac:spMkLst>
        </pc:spChg>
        <pc:spChg chg="add mod">
          <ac:chgData name="Caroline Hamilton" userId="08009f6b-c6c1-40ce-9402-b6ad222967fb" providerId="ADAL" clId="{C9C62E21-5267-462F-84CC-AE4E7D88B03D}" dt="2020-11-16T08:03:29.029" v="228" actId="255"/>
          <ac:spMkLst>
            <pc:docMk/>
            <pc:sldMk cId="244031040" sldId="258"/>
            <ac:spMk id="70" creationId="{3F23741A-E503-4530-88A4-AB7BDDC26546}"/>
          </ac:spMkLst>
        </pc:spChg>
        <pc:spChg chg="add mod">
          <ac:chgData name="Caroline Hamilton" userId="08009f6b-c6c1-40ce-9402-b6ad222967fb" providerId="ADAL" clId="{C9C62E21-5267-462F-84CC-AE4E7D88B03D}" dt="2020-11-16T08:03:29.029" v="228" actId="255"/>
          <ac:spMkLst>
            <pc:docMk/>
            <pc:sldMk cId="244031040" sldId="258"/>
            <ac:spMk id="71" creationId="{F9B084BF-3021-45A8-9F53-A2160C8548BC}"/>
          </ac:spMkLst>
        </pc:spChg>
        <pc:spChg chg="add mod">
          <ac:chgData name="Caroline Hamilton" userId="08009f6b-c6c1-40ce-9402-b6ad222967fb" providerId="ADAL" clId="{C9C62E21-5267-462F-84CC-AE4E7D88B03D}" dt="2020-11-16T08:03:45.269" v="231" actId="1076"/>
          <ac:spMkLst>
            <pc:docMk/>
            <pc:sldMk cId="244031040" sldId="258"/>
            <ac:spMk id="72" creationId="{D373AA67-A5EB-4ABC-99F9-113EE22D1D9F}"/>
          </ac:spMkLst>
        </pc:spChg>
        <pc:spChg chg="add mod">
          <ac:chgData name="Caroline Hamilton" userId="08009f6b-c6c1-40ce-9402-b6ad222967fb" providerId="ADAL" clId="{C9C62E21-5267-462F-84CC-AE4E7D88B03D}" dt="2020-11-16T08:03:35.420" v="229" actId="1076"/>
          <ac:spMkLst>
            <pc:docMk/>
            <pc:sldMk cId="244031040" sldId="258"/>
            <ac:spMk id="73" creationId="{5BBCF750-DFCE-4F94-AAAF-B3421993B8FA}"/>
          </ac:spMkLst>
        </pc:spChg>
        <pc:spChg chg="add mod">
          <ac:chgData name="Caroline Hamilton" userId="08009f6b-c6c1-40ce-9402-b6ad222967fb" providerId="ADAL" clId="{C9C62E21-5267-462F-84CC-AE4E7D88B03D}" dt="2020-11-16T08:03:40.902" v="230" actId="1076"/>
          <ac:spMkLst>
            <pc:docMk/>
            <pc:sldMk cId="244031040" sldId="258"/>
            <ac:spMk id="74" creationId="{3671E39D-EC73-44F8-BFEB-A89012097CBA}"/>
          </ac:spMkLst>
        </pc:spChg>
        <pc:spChg chg="add mod">
          <ac:chgData name="Caroline Hamilton" userId="08009f6b-c6c1-40ce-9402-b6ad222967fb" providerId="ADAL" clId="{C9C62E21-5267-462F-84CC-AE4E7D88B03D}" dt="2020-11-16T08:03:29.029" v="228" actId="255"/>
          <ac:spMkLst>
            <pc:docMk/>
            <pc:sldMk cId="244031040" sldId="258"/>
            <ac:spMk id="75" creationId="{CAE73BEE-7500-41F4-BF79-A03F8CFA1AD0}"/>
          </ac:spMkLst>
        </pc:spChg>
        <pc:spChg chg="add mod">
          <ac:chgData name="Caroline Hamilton" userId="08009f6b-c6c1-40ce-9402-b6ad222967fb" providerId="ADAL" clId="{C9C62E21-5267-462F-84CC-AE4E7D88B03D}" dt="2020-11-16T08:03:59.419" v="234" actId="1076"/>
          <ac:spMkLst>
            <pc:docMk/>
            <pc:sldMk cId="244031040" sldId="258"/>
            <ac:spMk id="76" creationId="{9A8913A7-E451-4A57-8AF1-FF1B8A5B8E0E}"/>
          </ac:spMkLst>
        </pc:spChg>
        <pc:spChg chg="add mod">
          <ac:chgData name="Caroline Hamilton" userId="08009f6b-c6c1-40ce-9402-b6ad222967fb" providerId="ADAL" clId="{C9C62E21-5267-462F-84CC-AE4E7D88B03D}" dt="2020-11-16T08:03:29.029" v="228" actId="255"/>
          <ac:spMkLst>
            <pc:docMk/>
            <pc:sldMk cId="244031040" sldId="258"/>
            <ac:spMk id="77" creationId="{AC55C3D0-A8DA-4F9A-A5AE-AE14BC3979ED}"/>
          </ac:spMkLst>
        </pc:spChg>
        <pc:spChg chg="add mod">
          <ac:chgData name="Caroline Hamilton" userId="08009f6b-c6c1-40ce-9402-b6ad222967fb" providerId="ADAL" clId="{C9C62E21-5267-462F-84CC-AE4E7D88B03D}" dt="2020-11-16T08:03:48.877" v="232" actId="1076"/>
          <ac:spMkLst>
            <pc:docMk/>
            <pc:sldMk cId="244031040" sldId="258"/>
            <ac:spMk id="78" creationId="{31853191-BC3B-4A3B-929C-316CE55AF5CC}"/>
          </ac:spMkLst>
        </pc:spChg>
        <pc:spChg chg="add mod">
          <ac:chgData name="Caroline Hamilton" userId="08009f6b-c6c1-40ce-9402-b6ad222967fb" providerId="ADAL" clId="{C9C62E21-5267-462F-84CC-AE4E7D88B03D}" dt="2020-11-16T11:10:46.676" v="340" actId="1038"/>
          <ac:spMkLst>
            <pc:docMk/>
            <pc:sldMk cId="244031040" sldId="258"/>
            <ac:spMk id="79" creationId="{1E327518-29F5-4754-A061-B6B93BB824DA}"/>
          </ac:spMkLst>
        </pc:spChg>
        <pc:spChg chg="add mod">
          <ac:chgData name="Caroline Hamilton" userId="08009f6b-c6c1-40ce-9402-b6ad222967fb" providerId="ADAL" clId="{C9C62E21-5267-462F-84CC-AE4E7D88B03D}" dt="2020-11-16T11:08:54.816" v="242" actId="14100"/>
          <ac:spMkLst>
            <pc:docMk/>
            <pc:sldMk cId="244031040" sldId="258"/>
            <ac:spMk id="80" creationId="{D24D5395-ABF6-4BD3-9C64-1C318FF753C5}"/>
          </ac:spMkLst>
        </pc:spChg>
        <pc:spChg chg="add mod">
          <ac:chgData name="Caroline Hamilton" userId="08009f6b-c6c1-40ce-9402-b6ad222967fb" providerId="ADAL" clId="{C9C62E21-5267-462F-84CC-AE4E7D88B03D}" dt="2020-11-16T11:08:39.675" v="239" actId="14100"/>
          <ac:spMkLst>
            <pc:docMk/>
            <pc:sldMk cId="244031040" sldId="258"/>
            <ac:spMk id="81" creationId="{22961809-293C-4332-9D74-B7914CDDD10E}"/>
          </ac:spMkLst>
        </pc:spChg>
        <pc:spChg chg="add mod">
          <ac:chgData name="Caroline Hamilton" userId="08009f6b-c6c1-40ce-9402-b6ad222967fb" providerId="ADAL" clId="{C9C62E21-5267-462F-84CC-AE4E7D88B03D}" dt="2020-11-16T11:09:07.735" v="245" actId="1076"/>
          <ac:spMkLst>
            <pc:docMk/>
            <pc:sldMk cId="244031040" sldId="258"/>
            <ac:spMk id="82" creationId="{5774A6B1-80F9-4E8D-BC0C-ABBABA6886A8}"/>
          </ac:spMkLst>
        </pc:spChg>
        <pc:spChg chg="add mod">
          <ac:chgData name="Caroline Hamilton" userId="08009f6b-c6c1-40ce-9402-b6ad222967fb" providerId="ADAL" clId="{C9C62E21-5267-462F-84CC-AE4E7D88B03D}" dt="2020-11-16T11:12:43.427" v="386" actId="1076"/>
          <ac:spMkLst>
            <pc:docMk/>
            <pc:sldMk cId="244031040" sldId="258"/>
            <ac:spMk id="83" creationId="{286F1A3E-37C3-4FBF-A2E2-821F03AD627E}"/>
          </ac:spMkLst>
        </pc:spChg>
        <pc:spChg chg="add mod">
          <ac:chgData name="Caroline Hamilton" userId="08009f6b-c6c1-40ce-9402-b6ad222967fb" providerId="ADAL" clId="{C9C62E21-5267-462F-84CC-AE4E7D88B03D}" dt="2020-11-16T11:09:55.559" v="276" actId="20577"/>
          <ac:spMkLst>
            <pc:docMk/>
            <pc:sldMk cId="244031040" sldId="258"/>
            <ac:spMk id="84" creationId="{EC77A310-C4BF-41A0-9D7E-47A0D5166F0A}"/>
          </ac:spMkLst>
        </pc:spChg>
        <pc:spChg chg="add mod">
          <ac:chgData name="Caroline Hamilton" userId="08009f6b-c6c1-40ce-9402-b6ad222967fb" providerId="ADAL" clId="{C9C62E21-5267-462F-84CC-AE4E7D88B03D}" dt="2020-11-16T11:11:35.116" v="359" actId="20577"/>
          <ac:spMkLst>
            <pc:docMk/>
            <pc:sldMk cId="244031040" sldId="258"/>
            <ac:spMk id="85" creationId="{E743111C-63A1-4E17-BD37-21F9133BFA8A}"/>
          </ac:spMkLst>
        </pc:spChg>
        <pc:spChg chg="add mod">
          <ac:chgData name="Caroline Hamilton" userId="08009f6b-c6c1-40ce-9402-b6ad222967fb" providerId="ADAL" clId="{C9C62E21-5267-462F-84CC-AE4E7D88B03D}" dt="2020-11-16T11:11:38.429" v="363" actId="20577"/>
          <ac:spMkLst>
            <pc:docMk/>
            <pc:sldMk cId="244031040" sldId="258"/>
            <ac:spMk id="86" creationId="{5B7EECBB-4A93-4B79-8A87-72873AEE4524}"/>
          </ac:spMkLst>
        </pc:spChg>
        <pc:grpChg chg="add del mod">
          <ac:chgData name="Caroline Hamilton" userId="08009f6b-c6c1-40ce-9402-b6ad222967fb" providerId="ADAL" clId="{C9C62E21-5267-462F-84CC-AE4E7D88B03D}" dt="2020-11-16T08:02:38.063" v="220" actId="478"/>
          <ac:grpSpMkLst>
            <pc:docMk/>
            <pc:sldMk cId="244031040" sldId="258"/>
            <ac:grpSpMk id="55" creationId="{99D63312-C9E2-4878-B88C-CB2AB20B98B6}"/>
          </ac:grpSpMkLst>
        </pc:grpChg>
        <pc:grpChg chg="add del mod">
          <ac:chgData name="Caroline Hamilton" userId="08009f6b-c6c1-40ce-9402-b6ad222967fb" providerId="ADAL" clId="{C9C62E21-5267-462F-84CC-AE4E7D88B03D}" dt="2020-11-16T08:02:38.063" v="220" actId="478"/>
          <ac:grpSpMkLst>
            <pc:docMk/>
            <pc:sldMk cId="244031040" sldId="258"/>
            <ac:grpSpMk id="59" creationId="{D4960523-A1F4-492E-A1BA-791483EBC679}"/>
          </ac:grpSpMkLst>
        </pc:grpChg>
        <pc:grpChg chg="add del mod">
          <ac:chgData name="Caroline Hamilton" userId="08009f6b-c6c1-40ce-9402-b6ad222967fb" providerId="ADAL" clId="{C9C62E21-5267-462F-84CC-AE4E7D88B03D}" dt="2020-11-16T08:02:38.063" v="220" actId="478"/>
          <ac:grpSpMkLst>
            <pc:docMk/>
            <pc:sldMk cId="244031040" sldId="258"/>
            <ac:grpSpMk id="64" creationId="{EFFAF2FC-0C45-49B8-B2E4-DC6E9C902D41}"/>
          </ac:grpSpMkLst>
        </pc:grpChg>
        <pc:grpChg chg="add del mod">
          <ac:chgData name="Caroline Hamilton" userId="08009f6b-c6c1-40ce-9402-b6ad222967fb" providerId="ADAL" clId="{C9C62E21-5267-462F-84CC-AE4E7D88B03D}" dt="2020-11-16T08:02:38.063" v="220" actId="478"/>
          <ac:grpSpMkLst>
            <pc:docMk/>
            <pc:sldMk cId="244031040" sldId="258"/>
            <ac:grpSpMk id="67" creationId="{6F60DA97-FB30-4AB9-B964-5E0191ED6952}"/>
          </ac:grpSpMkLst>
        </pc:grpChg>
        <pc:picChg chg="add mod">
          <ac:chgData name="Caroline Hamilton" userId="08009f6b-c6c1-40ce-9402-b6ad222967fb" providerId="ADAL" clId="{C9C62E21-5267-462F-84CC-AE4E7D88B03D}" dt="2020-11-16T08:02:42.977" v="221" actId="1076"/>
          <ac:picMkLst>
            <pc:docMk/>
            <pc:sldMk cId="244031040" sldId="258"/>
            <ac:picMk id="2" creationId="{6ACD117C-A8D0-4152-B501-2965F177D6F6}"/>
          </ac:picMkLst>
        </pc:picChg>
        <pc:picChg chg="del">
          <ac:chgData name="Caroline Hamilton" userId="08009f6b-c6c1-40ce-9402-b6ad222967fb" providerId="ADAL" clId="{C9C62E21-5267-462F-84CC-AE4E7D88B03D}" dt="2020-11-16T07:52:24.694" v="4" actId="478"/>
          <ac:picMkLst>
            <pc:docMk/>
            <pc:sldMk cId="244031040" sldId="258"/>
            <ac:picMk id="4" creationId="{E271031F-210F-4260-9590-BAD0D1796750}"/>
          </ac:picMkLst>
        </pc:picChg>
        <pc:picChg chg="mod">
          <ac:chgData name="Caroline Hamilton" userId="08009f6b-c6c1-40ce-9402-b6ad222967fb" providerId="ADAL" clId="{C9C62E21-5267-462F-84CC-AE4E7D88B03D}" dt="2020-11-16T08:02:05.228" v="217" actId="1036"/>
          <ac:picMkLst>
            <pc:docMk/>
            <pc:sldMk cId="244031040" sldId="258"/>
            <ac:picMk id="15" creationId="{1D0C26E2-B8D1-4D45-A0E8-80427398C7A3}"/>
          </ac:picMkLst>
        </pc:picChg>
        <pc:picChg chg="mod">
          <ac:chgData name="Caroline Hamilton" userId="08009f6b-c6c1-40ce-9402-b6ad222967fb" providerId="ADAL" clId="{C9C62E21-5267-462F-84CC-AE4E7D88B03D}" dt="2020-11-16T08:02:05.228" v="217" actId="1036"/>
          <ac:picMkLst>
            <pc:docMk/>
            <pc:sldMk cId="244031040" sldId="258"/>
            <ac:picMk id="16" creationId="{FB46606A-FB29-7E4D-AD54-8CF126DD3E7B}"/>
          </ac:picMkLst>
        </pc:picChg>
        <pc:picChg chg="del">
          <ac:chgData name="Caroline Hamilton" userId="08009f6b-c6c1-40ce-9402-b6ad222967fb" providerId="ADAL" clId="{C9C62E21-5267-462F-84CC-AE4E7D88B03D}" dt="2020-11-16T07:52:24.694" v="4" actId="478"/>
          <ac:picMkLst>
            <pc:docMk/>
            <pc:sldMk cId="244031040" sldId="258"/>
            <ac:picMk id="27" creationId="{3F2462BC-D649-4C91-9DBA-71C323F333AA}"/>
          </ac:picMkLst>
        </pc:picChg>
        <pc:picChg chg="add">
          <ac:chgData name="Caroline Hamilton" userId="08009f6b-c6c1-40ce-9402-b6ad222967fb" providerId="ADAL" clId="{C9C62E21-5267-462F-84CC-AE4E7D88B03D}" dt="2020-11-16T07:53:00.774" v="9"/>
          <ac:picMkLst>
            <pc:docMk/>
            <pc:sldMk cId="244031040" sldId="258"/>
            <ac:picMk id="32" creationId="{92C3B45E-0CE1-4F5B-B10E-B3ED2E9B2F9D}"/>
          </ac:picMkLst>
        </pc:picChg>
      </pc:sldChg>
      <pc:sldChg chg="addSp delSp modSp delAnim modAnim">
        <pc:chgData name="Caroline Hamilton" userId="08009f6b-c6c1-40ce-9402-b6ad222967fb" providerId="ADAL" clId="{C9C62E21-5267-462F-84CC-AE4E7D88B03D}" dt="2020-11-16T11:23:48.675" v="635"/>
        <pc:sldMkLst>
          <pc:docMk/>
          <pc:sldMk cId="975058144" sldId="259"/>
        </pc:sldMkLst>
        <pc:spChg chg="mod">
          <ac:chgData name="Caroline Hamilton" userId="08009f6b-c6c1-40ce-9402-b6ad222967fb" providerId="ADAL" clId="{C9C62E21-5267-462F-84CC-AE4E7D88B03D}" dt="2020-11-16T11:16:06.779" v="407" actId="1076"/>
          <ac:spMkLst>
            <pc:docMk/>
            <pc:sldMk cId="975058144" sldId="259"/>
            <ac:spMk id="25" creationId="{00000000-0000-0000-0000-000000000000}"/>
          </ac:spMkLst>
        </pc:spChg>
        <pc:spChg chg="add del mod">
          <ac:chgData name="Caroline Hamilton" userId="08009f6b-c6c1-40ce-9402-b6ad222967fb" providerId="ADAL" clId="{C9C62E21-5267-462F-84CC-AE4E7D88B03D}" dt="2020-11-16T11:15:43.513" v="402" actId="478"/>
          <ac:spMkLst>
            <pc:docMk/>
            <pc:sldMk cId="975058144" sldId="259"/>
            <ac:spMk id="38" creationId="{C0997270-44C9-43D2-B526-E6C452179D64}"/>
          </ac:spMkLst>
        </pc:spChg>
        <pc:spChg chg="add mod">
          <ac:chgData name="Caroline Hamilton" userId="08009f6b-c6c1-40ce-9402-b6ad222967fb" providerId="ADAL" clId="{C9C62E21-5267-462F-84CC-AE4E7D88B03D}" dt="2020-11-16T11:16:51.585" v="433" actId="1036"/>
          <ac:spMkLst>
            <pc:docMk/>
            <pc:sldMk cId="975058144" sldId="259"/>
            <ac:spMk id="39" creationId="{FD05686A-D2E2-484D-97C4-CD7EA56920EF}"/>
          </ac:spMkLst>
        </pc:spChg>
        <pc:spChg chg="add mod">
          <ac:chgData name="Caroline Hamilton" userId="08009f6b-c6c1-40ce-9402-b6ad222967fb" providerId="ADAL" clId="{C9C62E21-5267-462F-84CC-AE4E7D88B03D}" dt="2020-11-16T11:16:51.585" v="433" actId="1036"/>
          <ac:spMkLst>
            <pc:docMk/>
            <pc:sldMk cId="975058144" sldId="259"/>
            <ac:spMk id="40" creationId="{38A65DD1-CC8C-48FF-AC19-28CCA9598216}"/>
          </ac:spMkLst>
        </pc:spChg>
        <pc:spChg chg="add mod">
          <ac:chgData name="Caroline Hamilton" userId="08009f6b-c6c1-40ce-9402-b6ad222967fb" providerId="ADAL" clId="{C9C62E21-5267-462F-84CC-AE4E7D88B03D}" dt="2020-11-16T11:16:51.585" v="433" actId="1036"/>
          <ac:spMkLst>
            <pc:docMk/>
            <pc:sldMk cId="975058144" sldId="259"/>
            <ac:spMk id="41" creationId="{2F76E62E-82C0-4EC6-B94C-ABA1FE80ED78}"/>
          </ac:spMkLst>
        </pc:spChg>
        <pc:spChg chg="add mod">
          <ac:chgData name="Caroline Hamilton" userId="08009f6b-c6c1-40ce-9402-b6ad222967fb" providerId="ADAL" clId="{C9C62E21-5267-462F-84CC-AE4E7D88B03D}" dt="2020-11-16T11:16:51.585" v="433" actId="1036"/>
          <ac:spMkLst>
            <pc:docMk/>
            <pc:sldMk cId="975058144" sldId="259"/>
            <ac:spMk id="42" creationId="{A119BD50-5BE2-4605-ACE6-949A553C13FA}"/>
          </ac:spMkLst>
        </pc:spChg>
        <pc:spChg chg="add mod">
          <ac:chgData name="Caroline Hamilton" userId="08009f6b-c6c1-40ce-9402-b6ad222967fb" providerId="ADAL" clId="{C9C62E21-5267-462F-84CC-AE4E7D88B03D}" dt="2020-11-16T11:16:51.585" v="433" actId="1036"/>
          <ac:spMkLst>
            <pc:docMk/>
            <pc:sldMk cId="975058144" sldId="259"/>
            <ac:spMk id="43" creationId="{C03E45BC-70D2-4F76-AF14-245DADA8022A}"/>
          </ac:spMkLst>
        </pc:spChg>
        <pc:spChg chg="add mod">
          <ac:chgData name="Caroline Hamilton" userId="08009f6b-c6c1-40ce-9402-b6ad222967fb" providerId="ADAL" clId="{C9C62E21-5267-462F-84CC-AE4E7D88B03D}" dt="2020-11-16T11:16:51.585" v="433" actId="1036"/>
          <ac:spMkLst>
            <pc:docMk/>
            <pc:sldMk cId="975058144" sldId="259"/>
            <ac:spMk id="44" creationId="{B3C02FEA-DCD4-4981-A7D1-B85B1B5641AD}"/>
          </ac:spMkLst>
        </pc:spChg>
        <pc:spChg chg="add mod">
          <ac:chgData name="Caroline Hamilton" userId="08009f6b-c6c1-40ce-9402-b6ad222967fb" providerId="ADAL" clId="{C9C62E21-5267-462F-84CC-AE4E7D88B03D}" dt="2020-11-16T11:16:51.585" v="433" actId="1036"/>
          <ac:spMkLst>
            <pc:docMk/>
            <pc:sldMk cId="975058144" sldId="259"/>
            <ac:spMk id="45" creationId="{A5DE5DCE-BB5F-4A21-8551-4E27E861018E}"/>
          </ac:spMkLst>
        </pc:spChg>
        <pc:spChg chg="add mod">
          <ac:chgData name="Caroline Hamilton" userId="08009f6b-c6c1-40ce-9402-b6ad222967fb" providerId="ADAL" clId="{C9C62E21-5267-462F-84CC-AE4E7D88B03D}" dt="2020-11-16T11:16:51.585" v="433" actId="1036"/>
          <ac:spMkLst>
            <pc:docMk/>
            <pc:sldMk cId="975058144" sldId="259"/>
            <ac:spMk id="47" creationId="{0BB73794-D39B-4F23-B22E-6C98C82674AC}"/>
          </ac:spMkLst>
        </pc:spChg>
        <pc:spChg chg="del">
          <ac:chgData name="Caroline Hamilton" userId="08009f6b-c6c1-40ce-9402-b6ad222967fb" providerId="ADAL" clId="{C9C62E21-5267-462F-84CC-AE4E7D88B03D}" dt="2020-11-16T11:15:06.285" v="397" actId="478"/>
          <ac:spMkLst>
            <pc:docMk/>
            <pc:sldMk cId="975058144" sldId="259"/>
            <ac:spMk id="49" creationId="{B21C652E-E064-4D60-BA96-37F110C0DF36}"/>
          </ac:spMkLst>
        </pc:spChg>
        <pc:spChg chg="del">
          <ac:chgData name="Caroline Hamilton" userId="08009f6b-c6c1-40ce-9402-b6ad222967fb" providerId="ADAL" clId="{C9C62E21-5267-462F-84CC-AE4E7D88B03D}" dt="2020-11-16T11:13:01.650" v="389" actId="478"/>
          <ac:spMkLst>
            <pc:docMk/>
            <pc:sldMk cId="975058144" sldId="259"/>
            <ac:spMk id="52" creationId="{0C6C945D-6F74-449D-8BED-4F14F562DEB1}"/>
          </ac:spMkLst>
        </pc:spChg>
        <pc:spChg chg="mod">
          <ac:chgData name="Caroline Hamilton" userId="08009f6b-c6c1-40ce-9402-b6ad222967fb" providerId="ADAL" clId="{C9C62E21-5267-462F-84CC-AE4E7D88B03D}" dt="2020-11-16T11:20:04.773" v="530" actId="1076"/>
          <ac:spMkLst>
            <pc:docMk/>
            <pc:sldMk cId="975058144" sldId="259"/>
            <ac:spMk id="53" creationId="{50A1FDF7-20C2-0D47-93D9-5F3A034B1808}"/>
          </ac:spMkLst>
        </pc:spChg>
        <pc:spChg chg="mod">
          <ac:chgData name="Caroline Hamilton" userId="08009f6b-c6c1-40ce-9402-b6ad222967fb" providerId="ADAL" clId="{C9C62E21-5267-462F-84CC-AE4E7D88B03D}" dt="2020-11-16T11:20:18.120" v="536" actId="20577"/>
          <ac:spMkLst>
            <pc:docMk/>
            <pc:sldMk cId="975058144" sldId="259"/>
            <ac:spMk id="54" creationId="{7BDDCD0E-5FEC-FA4B-8632-D353BF48100C}"/>
          </ac:spMkLst>
        </pc:spChg>
        <pc:spChg chg="del">
          <ac:chgData name="Caroline Hamilton" userId="08009f6b-c6c1-40ce-9402-b6ad222967fb" providerId="ADAL" clId="{C9C62E21-5267-462F-84CC-AE4E7D88B03D}" dt="2020-11-16T11:13:01.650" v="389" actId="478"/>
          <ac:spMkLst>
            <pc:docMk/>
            <pc:sldMk cId="975058144" sldId="259"/>
            <ac:spMk id="55" creationId="{9F32DF78-07BE-4E7D-872A-53EF6AB7091F}"/>
          </ac:spMkLst>
        </pc:spChg>
        <pc:spChg chg="del">
          <ac:chgData name="Caroline Hamilton" userId="08009f6b-c6c1-40ce-9402-b6ad222967fb" providerId="ADAL" clId="{C9C62E21-5267-462F-84CC-AE4E7D88B03D}" dt="2020-11-16T11:13:01.650" v="389" actId="478"/>
          <ac:spMkLst>
            <pc:docMk/>
            <pc:sldMk cId="975058144" sldId="259"/>
            <ac:spMk id="56" creationId="{BB85BEA8-908B-467F-B805-E3EE7E0D72C1}"/>
          </ac:spMkLst>
        </pc:spChg>
        <pc:spChg chg="mod">
          <ac:chgData name="Caroline Hamilton" userId="08009f6b-c6c1-40ce-9402-b6ad222967fb" providerId="ADAL" clId="{C9C62E21-5267-462F-84CC-AE4E7D88B03D}" dt="2020-11-16T11:20:57.860" v="598" actId="20577"/>
          <ac:spMkLst>
            <pc:docMk/>
            <pc:sldMk cId="975058144" sldId="259"/>
            <ac:spMk id="57" creationId="{4921D7D0-17FB-B144-B8F7-1981ABE3AB9A}"/>
          </ac:spMkLst>
        </pc:spChg>
        <pc:spChg chg="mod">
          <ac:chgData name="Caroline Hamilton" userId="08009f6b-c6c1-40ce-9402-b6ad222967fb" providerId="ADAL" clId="{C9C62E21-5267-462F-84CC-AE4E7D88B03D}" dt="2020-11-16T11:21:06.471" v="602" actId="1076"/>
          <ac:spMkLst>
            <pc:docMk/>
            <pc:sldMk cId="975058144" sldId="259"/>
            <ac:spMk id="58" creationId="{B83FA3D9-69A6-8244-8E8F-F50E01A49065}"/>
          </ac:spMkLst>
        </pc:spChg>
        <pc:spChg chg="del">
          <ac:chgData name="Caroline Hamilton" userId="08009f6b-c6c1-40ce-9402-b6ad222967fb" providerId="ADAL" clId="{C9C62E21-5267-462F-84CC-AE4E7D88B03D}" dt="2020-11-16T11:15:06.285" v="397" actId="478"/>
          <ac:spMkLst>
            <pc:docMk/>
            <pc:sldMk cId="975058144" sldId="259"/>
            <ac:spMk id="59" creationId="{0ABC12A7-03F3-4512-B306-4D8119DC9F8D}"/>
          </ac:spMkLst>
        </pc:spChg>
        <pc:spChg chg="add mod">
          <ac:chgData name="Caroline Hamilton" userId="08009f6b-c6c1-40ce-9402-b6ad222967fb" providerId="ADAL" clId="{C9C62E21-5267-462F-84CC-AE4E7D88B03D}" dt="2020-11-16T11:18:01.974" v="449" actId="1076"/>
          <ac:spMkLst>
            <pc:docMk/>
            <pc:sldMk cId="975058144" sldId="259"/>
            <ac:spMk id="60" creationId="{94484E84-61EA-4A00-B3AF-829EED50961A}"/>
          </ac:spMkLst>
        </pc:spChg>
        <pc:spChg chg="add mod">
          <ac:chgData name="Caroline Hamilton" userId="08009f6b-c6c1-40ce-9402-b6ad222967fb" providerId="ADAL" clId="{C9C62E21-5267-462F-84CC-AE4E7D88B03D}" dt="2020-11-16T11:18:22.362" v="455" actId="1076"/>
          <ac:spMkLst>
            <pc:docMk/>
            <pc:sldMk cId="975058144" sldId="259"/>
            <ac:spMk id="61" creationId="{56F64611-B2B7-4863-855A-E0BEE4588A29}"/>
          </ac:spMkLst>
        </pc:spChg>
        <pc:spChg chg="del">
          <ac:chgData name="Caroline Hamilton" userId="08009f6b-c6c1-40ce-9402-b6ad222967fb" providerId="ADAL" clId="{C9C62E21-5267-462F-84CC-AE4E7D88B03D}" dt="2020-11-16T11:13:01.650" v="389" actId="478"/>
          <ac:spMkLst>
            <pc:docMk/>
            <pc:sldMk cId="975058144" sldId="259"/>
            <ac:spMk id="62" creationId="{403C872B-1F66-4558-84F9-40147469B670}"/>
          </ac:spMkLst>
        </pc:spChg>
        <pc:spChg chg="del">
          <ac:chgData name="Caroline Hamilton" userId="08009f6b-c6c1-40ce-9402-b6ad222967fb" providerId="ADAL" clId="{C9C62E21-5267-462F-84CC-AE4E7D88B03D}" dt="2020-11-16T11:13:01.650" v="389" actId="478"/>
          <ac:spMkLst>
            <pc:docMk/>
            <pc:sldMk cId="975058144" sldId="259"/>
            <ac:spMk id="65" creationId="{5A04DF96-454C-4BAD-A4EC-47FE9B88D1EE}"/>
          </ac:spMkLst>
        </pc:spChg>
        <pc:spChg chg="del">
          <ac:chgData name="Caroline Hamilton" userId="08009f6b-c6c1-40ce-9402-b6ad222967fb" providerId="ADAL" clId="{C9C62E21-5267-462F-84CC-AE4E7D88B03D}" dt="2020-11-16T11:13:01.650" v="389" actId="478"/>
          <ac:spMkLst>
            <pc:docMk/>
            <pc:sldMk cId="975058144" sldId="259"/>
            <ac:spMk id="66" creationId="{8715919F-9928-454E-8EB9-7F9AB72A0E6D}"/>
          </ac:spMkLst>
        </pc:spChg>
        <pc:spChg chg="del">
          <ac:chgData name="Caroline Hamilton" userId="08009f6b-c6c1-40ce-9402-b6ad222967fb" providerId="ADAL" clId="{C9C62E21-5267-462F-84CC-AE4E7D88B03D}" dt="2020-11-16T11:13:01.650" v="389" actId="478"/>
          <ac:spMkLst>
            <pc:docMk/>
            <pc:sldMk cId="975058144" sldId="259"/>
            <ac:spMk id="68" creationId="{8D6727BF-93FF-48D8-B82D-47D5D10EBAA5}"/>
          </ac:spMkLst>
        </pc:spChg>
        <pc:spChg chg="del">
          <ac:chgData name="Caroline Hamilton" userId="08009f6b-c6c1-40ce-9402-b6ad222967fb" providerId="ADAL" clId="{C9C62E21-5267-462F-84CC-AE4E7D88B03D}" dt="2020-11-16T11:13:01.650" v="389" actId="478"/>
          <ac:spMkLst>
            <pc:docMk/>
            <pc:sldMk cId="975058144" sldId="259"/>
            <ac:spMk id="69" creationId="{254BF2F1-C496-43C0-AFA8-55D0DA746443}"/>
          </ac:spMkLst>
        </pc:spChg>
        <pc:spChg chg="del">
          <ac:chgData name="Caroline Hamilton" userId="08009f6b-c6c1-40ce-9402-b6ad222967fb" providerId="ADAL" clId="{C9C62E21-5267-462F-84CC-AE4E7D88B03D}" dt="2020-11-16T11:13:01.650" v="389" actId="478"/>
          <ac:spMkLst>
            <pc:docMk/>
            <pc:sldMk cId="975058144" sldId="259"/>
            <ac:spMk id="70" creationId="{65FE7C93-4780-4C9D-965A-7617468B2415}"/>
          </ac:spMkLst>
        </pc:spChg>
        <pc:spChg chg="del">
          <ac:chgData name="Caroline Hamilton" userId="08009f6b-c6c1-40ce-9402-b6ad222967fb" providerId="ADAL" clId="{C9C62E21-5267-462F-84CC-AE4E7D88B03D}" dt="2020-11-16T11:13:01.650" v="389" actId="478"/>
          <ac:spMkLst>
            <pc:docMk/>
            <pc:sldMk cId="975058144" sldId="259"/>
            <ac:spMk id="71" creationId="{DBA445BF-659E-4D6F-A70A-719C1EECF849}"/>
          </ac:spMkLst>
        </pc:spChg>
        <pc:spChg chg="del">
          <ac:chgData name="Caroline Hamilton" userId="08009f6b-c6c1-40ce-9402-b6ad222967fb" providerId="ADAL" clId="{C9C62E21-5267-462F-84CC-AE4E7D88B03D}" dt="2020-11-16T11:13:01.650" v="389" actId="478"/>
          <ac:spMkLst>
            <pc:docMk/>
            <pc:sldMk cId="975058144" sldId="259"/>
            <ac:spMk id="72" creationId="{07006946-B00C-4FF8-83C9-6C3499569F3F}"/>
          </ac:spMkLst>
        </pc:spChg>
        <pc:spChg chg="del">
          <ac:chgData name="Caroline Hamilton" userId="08009f6b-c6c1-40ce-9402-b6ad222967fb" providerId="ADAL" clId="{C9C62E21-5267-462F-84CC-AE4E7D88B03D}" dt="2020-11-16T11:13:01.650" v="389" actId="478"/>
          <ac:spMkLst>
            <pc:docMk/>
            <pc:sldMk cId="975058144" sldId="259"/>
            <ac:spMk id="73" creationId="{404C446F-1404-4AB0-AE2F-2C1069068217}"/>
          </ac:spMkLst>
        </pc:spChg>
        <pc:spChg chg="del">
          <ac:chgData name="Caroline Hamilton" userId="08009f6b-c6c1-40ce-9402-b6ad222967fb" providerId="ADAL" clId="{C9C62E21-5267-462F-84CC-AE4E7D88B03D}" dt="2020-11-16T11:13:01.650" v="389" actId="478"/>
          <ac:spMkLst>
            <pc:docMk/>
            <pc:sldMk cId="975058144" sldId="259"/>
            <ac:spMk id="74" creationId="{D070F907-B4A6-4292-A24C-A6AAB68AC051}"/>
          </ac:spMkLst>
        </pc:spChg>
        <pc:spChg chg="del">
          <ac:chgData name="Caroline Hamilton" userId="08009f6b-c6c1-40ce-9402-b6ad222967fb" providerId="ADAL" clId="{C9C62E21-5267-462F-84CC-AE4E7D88B03D}" dt="2020-11-16T11:13:01.650" v="389" actId="478"/>
          <ac:spMkLst>
            <pc:docMk/>
            <pc:sldMk cId="975058144" sldId="259"/>
            <ac:spMk id="75" creationId="{027F5743-5C5F-4B49-978E-65F0BE4212CB}"/>
          </ac:spMkLst>
        </pc:spChg>
        <pc:spChg chg="del">
          <ac:chgData name="Caroline Hamilton" userId="08009f6b-c6c1-40ce-9402-b6ad222967fb" providerId="ADAL" clId="{C9C62E21-5267-462F-84CC-AE4E7D88B03D}" dt="2020-11-16T11:13:01.650" v="389" actId="478"/>
          <ac:spMkLst>
            <pc:docMk/>
            <pc:sldMk cId="975058144" sldId="259"/>
            <ac:spMk id="76" creationId="{92A2552C-CFDE-4288-9DA3-DBAF70906023}"/>
          </ac:spMkLst>
        </pc:spChg>
        <pc:spChg chg="add mod">
          <ac:chgData name="Caroline Hamilton" userId="08009f6b-c6c1-40ce-9402-b6ad222967fb" providerId="ADAL" clId="{C9C62E21-5267-462F-84CC-AE4E7D88B03D}" dt="2020-11-16T11:19:19.757" v="505" actId="20577"/>
          <ac:spMkLst>
            <pc:docMk/>
            <pc:sldMk cId="975058144" sldId="259"/>
            <ac:spMk id="77" creationId="{FE1015E1-EE1E-426B-88BD-E2CA46815F69}"/>
          </ac:spMkLst>
        </pc:spChg>
        <pc:spChg chg="mod">
          <ac:chgData name="Caroline Hamilton" userId="08009f6b-c6c1-40ce-9402-b6ad222967fb" providerId="ADAL" clId="{C9C62E21-5267-462F-84CC-AE4E7D88B03D}" dt="2020-11-16T11:19:45.294" v="522" actId="1076"/>
          <ac:spMkLst>
            <pc:docMk/>
            <pc:sldMk cId="975058144" sldId="259"/>
            <ac:spMk id="78" creationId="{C3769F4A-D189-4F13-8D73-FFDD541566AB}"/>
          </ac:spMkLst>
        </pc:spChg>
        <pc:spChg chg="mod">
          <ac:chgData name="Caroline Hamilton" userId="08009f6b-c6c1-40ce-9402-b6ad222967fb" providerId="ADAL" clId="{C9C62E21-5267-462F-84CC-AE4E7D88B03D}" dt="2020-11-16T11:19:41.087" v="521" actId="1076"/>
          <ac:spMkLst>
            <pc:docMk/>
            <pc:sldMk cId="975058144" sldId="259"/>
            <ac:spMk id="79" creationId="{011EEA43-B96C-4DF8-BD53-1626DE046ABD}"/>
          </ac:spMkLst>
        </pc:spChg>
        <pc:spChg chg="add mod">
          <ac:chgData name="Caroline Hamilton" userId="08009f6b-c6c1-40ce-9402-b6ad222967fb" providerId="ADAL" clId="{C9C62E21-5267-462F-84CC-AE4E7D88B03D}" dt="2020-11-16T11:19:35.190" v="520" actId="20577"/>
          <ac:spMkLst>
            <pc:docMk/>
            <pc:sldMk cId="975058144" sldId="259"/>
            <ac:spMk id="80" creationId="{977420A9-43A4-4462-8084-E1AE5C628E73}"/>
          </ac:spMkLst>
        </pc:spChg>
        <pc:spChg chg="add mod">
          <ac:chgData name="Caroline Hamilton" userId="08009f6b-c6c1-40ce-9402-b6ad222967fb" providerId="ADAL" clId="{C9C62E21-5267-462F-84CC-AE4E7D88B03D}" dt="2020-11-16T11:23:45.774" v="634" actId="1076"/>
          <ac:spMkLst>
            <pc:docMk/>
            <pc:sldMk cId="975058144" sldId="259"/>
            <ac:spMk id="81" creationId="{F955781A-7B2F-45C7-A425-FC748DE7B768}"/>
          </ac:spMkLst>
        </pc:spChg>
        <pc:spChg chg="add mod">
          <ac:chgData name="Caroline Hamilton" userId="08009f6b-c6c1-40ce-9402-b6ad222967fb" providerId="ADAL" clId="{C9C62E21-5267-462F-84CC-AE4E7D88B03D}" dt="2020-11-16T11:22:52.127" v="626" actId="1076"/>
          <ac:spMkLst>
            <pc:docMk/>
            <pc:sldMk cId="975058144" sldId="259"/>
            <ac:spMk id="83" creationId="{CE465762-1CCC-446D-9203-6BA88E14AF72}"/>
          </ac:spMkLst>
        </pc:spChg>
        <pc:spChg chg="add mod">
          <ac:chgData name="Caroline Hamilton" userId="08009f6b-c6c1-40ce-9402-b6ad222967fb" providerId="ADAL" clId="{C9C62E21-5267-462F-84CC-AE4E7D88B03D}" dt="2020-11-16T11:22:48.103" v="625" actId="1076"/>
          <ac:spMkLst>
            <pc:docMk/>
            <pc:sldMk cId="975058144" sldId="259"/>
            <ac:spMk id="84" creationId="{35C691EF-63C3-4BD4-AE8F-77FF302840B9}"/>
          </ac:spMkLst>
        </pc:spChg>
        <pc:spChg chg="add mod">
          <ac:chgData name="Caroline Hamilton" userId="08009f6b-c6c1-40ce-9402-b6ad222967fb" providerId="ADAL" clId="{C9C62E21-5267-462F-84CC-AE4E7D88B03D}" dt="2020-11-16T11:22:43.360" v="624" actId="1076"/>
          <ac:spMkLst>
            <pc:docMk/>
            <pc:sldMk cId="975058144" sldId="259"/>
            <ac:spMk id="85" creationId="{DB11CE93-1212-4C88-AC9C-72DEC09F4032}"/>
          </ac:spMkLst>
        </pc:spChg>
        <pc:spChg chg="add mod">
          <ac:chgData name="Caroline Hamilton" userId="08009f6b-c6c1-40ce-9402-b6ad222967fb" providerId="ADAL" clId="{C9C62E21-5267-462F-84CC-AE4E7D88B03D}" dt="2020-11-16T11:22:39.502" v="623" actId="1076"/>
          <ac:spMkLst>
            <pc:docMk/>
            <pc:sldMk cId="975058144" sldId="259"/>
            <ac:spMk id="86" creationId="{27AE7093-3C7C-4984-A15D-DCAD8095DE57}"/>
          </ac:spMkLst>
        </pc:spChg>
        <pc:graphicFrameChg chg="del">
          <ac:chgData name="Caroline Hamilton" userId="08009f6b-c6c1-40ce-9402-b6ad222967fb" providerId="ADAL" clId="{C9C62E21-5267-462F-84CC-AE4E7D88B03D}" dt="2020-11-16T11:13:01.650" v="389" actId="478"/>
          <ac:graphicFrameMkLst>
            <pc:docMk/>
            <pc:sldMk cId="975058144" sldId="259"/>
            <ac:graphicFrameMk id="5" creationId="{F58EF7EC-3399-45AD-9461-4A4ADB50C280}"/>
          </ac:graphicFrameMkLst>
        </pc:graphicFrameChg>
        <pc:graphicFrameChg chg="del">
          <ac:chgData name="Caroline Hamilton" userId="08009f6b-c6c1-40ce-9402-b6ad222967fb" providerId="ADAL" clId="{C9C62E21-5267-462F-84CC-AE4E7D88B03D}" dt="2020-11-16T11:13:01.650" v="389" actId="478"/>
          <ac:graphicFrameMkLst>
            <pc:docMk/>
            <pc:sldMk cId="975058144" sldId="259"/>
            <ac:graphicFrameMk id="64" creationId="{636F193C-698D-4BF0-BF46-4EEA43C9399F}"/>
          </ac:graphicFrameMkLst>
        </pc:graphicFrameChg>
        <pc:picChg chg="del">
          <ac:chgData name="Caroline Hamilton" userId="08009f6b-c6c1-40ce-9402-b6ad222967fb" providerId="ADAL" clId="{C9C62E21-5267-462F-84CC-AE4E7D88B03D}" dt="2020-11-16T07:52:28.315" v="5" actId="478"/>
          <ac:picMkLst>
            <pc:docMk/>
            <pc:sldMk cId="975058144" sldId="259"/>
            <ac:picMk id="3" creationId="{7E6E8BFB-4C6F-4390-8F8A-8665F93F2682}"/>
          </ac:picMkLst>
        </pc:picChg>
        <pc:picChg chg="add mod">
          <ac:chgData name="Caroline Hamilton" userId="08009f6b-c6c1-40ce-9402-b6ad222967fb" providerId="ADAL" clId="{C9C62E21-5267-462F-84CC-AE4E7D88B03D}" dt="2020-11-16T11:15:46.859" v="403" actId="1076"/>
          <ac:picMkLst>
            <pc:docMk/>
            <pc:sldMk cId="975058144" sldId="259"/>
            <ac:picMk id="4" creationId="{A5754D9D-6485-4598-BD2C-8B04B0AFB98C}"/>
          </ac:picMkLst>
        </pc:picChg>
        <pc:picChg chg="add">
          <ac:chgData name="Caroline Hamilton" userId="08009f6b-c6c1-40ce-9402-b6ad222967fb" providerId="ADAL" clId="{C9C62E21-5267-462F-84CC-AE4E7D88B03D}" dt="2020-11-16T07:53:02.830" v="10"/>
          <ac:picMkLst>
            <pc:docMk/>
            <pc:sldMk cId="975058144" sldId="259"/>
            <ac:picMk id="36" creationId="{CA72BE33-9080-4C72-9940-EC34818D2111}"/>
          </ac:picMkLst>
        </pc:picChg>
        <pc:picChg chg="del">
          <ac:chgData name="Caroline Hamilton" userId="08009f6b-c6c1-40ce-9402-b6ad222967fb" providerId="ADAL" clId="{C9C62E21-5267-462F-84CC-AE4E7D88B03D}" dt="2020-11-16T07:52:28.315" v="5" actId="478"/>
          <ac:picMkLst>
            <pc:docMk/>
            <pc:sldMk cId="975058144" sldId="259"/>
            <ac:picMk id="46" creationId="{B9F22113-7C56-453D-9B9F-ECF4AA13F29E}"/>
          </ac:picMkLst>
        </pc:picChg>
        <pc:cxnChg chg="del">
          <ac:chgData name="Caroline Hamilton" userId="08009f6b-c6c1-40ce-9402-b6ad222967fb" providerId="ADAL" clId="{C9C62E21-5267-462F-84CC-AE4E7D88B03D}" dt="2020-11-16T11:13:01.650" v="389" actId="478"/>
          <ac:cxnSpMkLst>
            <pc:docMk/>
            <pc:sldMk cId="975058144" sldId="259"/>
            <ac:cxnSpMk id="7" creationId="{AAF573F6-369E-44C9-B7CE-61CFA615DEEC}"/>
          </ac:cxnSpMkLst>
        </pc:cxnChg>
        <pc:cxnChg chg="add mod">
          <ac:chgData name="Caroline Hamilton" userId="08009f6b-c6c1-40ce-9402-b6ad222967fb" providerId="ADAL" clId="{C9C62E21-5267-462F-84CC-AE4E7D88B03D}" dt="2020-11-16T11:17:43.990" v="443" actId="1076"/>
          <ac:cxnSpMkLst>
            <pc:docMk/>
            <pc:sldMk cId="975058144" sldId="259"/>
            <ac:cxnSpMk id="8" creationId="{78A31947-A802-4059-9140-17FED1485941}"/>
          </ac:cxnSpMkLst>
        </pc:cxnChg>
        <pc:cxnChg chg="add mod">
          <ac:chgData name="Caroline Hamilton" userId="08009f6b-c6c1-40ce-9402-b6ad222967fb" providerId="ADAL" clId="{C9C62E21-5267-462F-84CC-AE4E7D88B03D}" dt="2020-11-16T11:17:39.625" v="442" actId="1076"/>
          <ac:cxnSpMkLst>
            <pc:docMk/>
            <pc:sldMk cId="975058144" sldId="259"/>
            <ac:cxnSpMk id="50" creationId="{72614ADA-565C-4E91-B484-8D0216E13EB4}"/>
          </ac:cxnSpMkLst>
        </pc:cxnChg>
        <pc:cxnChg chg="add mod">
          <ac:chgData name="Caroline Hamilton" userId="08009f6b-c6c1-40ce-9402-b6ad222967fb" providerId="ADAL" clId="{C9C62E21-5267-462F-84CC-AE4E7D88B03D}" dt="2020-11-16T11:17:36.495" v="441" actId="1076"/>
          <ac:cxnSpMkLst>
            <pc:docMk/>
            <pc:sldMk cId="975058144" sldId="259"/>
            <ac:cxnSpMk id="51" creationId="{D69FE362-FFB5-4A72-AE8D-131072447E3F}"/>
          </ac:cxnSpMkLst>
        </pc:cxnChg>
        <pc:cxnChg chg="add mod">
          <ac:chgData name="Caroline Hamilton" userId="08009f6b-c6c1-40ce-9402-b6ad222967fb" providerId="ADAL" clId="{C9C62E21-5267-462F-84CC-AE4E7D88B03D}" dt="2020-11-16T11:18:34.273" v="459" actId="1076"/>
          <ac:cxnSpMkLst>
            <pc:docMk/>
            <pc:sldMk cId="975058144" sldId="259"/>
            <ac:cxnSpMk id="63" creationId="{1F670DD2-F95B-4433-9A27-A4AC9267D530}"/>
          </ac:cxnSpMkLst>
        </pc:cxnChg>
        <pc:cxnChg chg="del">
          <ac:chgData name="Caroline Hamilton" userId="08009f6b-c6c1-40ce-9402-b6ad222967fb" providerId="ADAL" clId="{C9C62E21-5267-462F-84CC-AE4E7D88B03D}" dt="2020-11-16T11:13:01.650" v="389" actId="478"/>
          <ac:cxnSpMkLst>
            <pc:docMk/>
            <pc:sldMk cId="975058144" sldId="259"/>
            <ac:cxnSpMk id="67" creationId="{3E43F351-8949-415F-AB7E-54A10D05F12C}"/>
          </ac:cxnSpMkLst>
        </pc:cxnChg>
        <pc:cxnChg chg="add mod">
          <ac:chgData name="Caroline Hamilton" userId="08009f6b-c6c1-40ce-9402-b6ad222967fb" providerId="ADAL" clId="{C9C62E21-5267-462F-84CC-AE4E7D88B03D}" dt="2020-11-16T11:20:35.078" v="545" actId="14100"/>
          <ac:cxnSpMkLst>
            <pc:docMk/>
            <pc:sldMk cId="975058144" sldId="259"/>
            <ac:cxnSpMk id="82" creationId="{23CC6C11-16C3-47D2-BCD6-F8C4AF049466}"/>
          </ac:cxnSpMkLst>
        </pc:cxnChg>
      </pc:sldChg>
      <pc:sldChg chg="addSp delSp modSp delAnim modAnim">
        <pc:chgData name="Caroline Hamilton" userId="08009f6b-c6c1-40ce-9402-b6ad222967fb" providerId="ADAL" clId="{C9C62E21-5267-462F-84CC-AE4E7D88B03D}" dt="2020-11-16T11:40:25.946" v="1042"/>
        <pc:sldMkLst>
          <pc:docMk/>
          <pc:sldMk cId="24401641" sldId="260"/>
        </pc:sldMkLst>
        <pc:spChg chg="mod">
          <ac:chgData name="Caroline Hamilton" userId="08009f6b-c6c1-40ce-9402-b6ad222967fb" providerId="ADAL" clId="{C9C62E21-5267-462F-84CC-AE4E7D88B03D}" dt="2020-11-16T11:25:28.697" v="664" actId="14100"/>
          <ac:spMkLst>
            <pc:docMk/>
            <pc:sldMk cId="24401641" sldId="260"/>
            <ac:spMk id="25" creationId="{00000000-0000-0000-0000-000000000000}"/>
          </ac:spMkLst>
        </pc:spChg>
        <pc:spChg chg="mod">
          <ac:chgData name="Caroline Hamilton" userId="08009f6b-c6c1-40ce-9402-b6ad222967fb" providerId="ADAL" clId="{C9C62E21-5267-462F-84CC-AE4E7D88B03D}" dt="2020-11-16T11:34:04.654" v="852" actId="1076"/>
          <ac:spMkLst>
            <pc:docMk/>
            <pc:sldMk cId="24401641" sldId="260"/>
            <ac:spMk id="37" creationId="{FF0A7FC8-B3ED-574C-BCEC-03E0E6473300}"/>
          </ac:spMkLst>
        </pc:spChg>
        <pc:spChg chg="add del mod">
          <ac:chgData name="Caroline Hamilton" userId="08009f6b-c6c1-40ce-9402-b6ad222967fb" providerId="ADAL" clId="{C9C62E21-5267-462F-84CC-AE4E7D88B03D}" dt="2020-11-16T11:26:17.240" v="667" actId="478"/>
          <ac:spMkLst>
            <pc:docMk/>
            <pc:sldMk cId="24401641" sldId="260"/>
            <ac:spMk id="46" creationId="{B3CDE7F0-181E-477F-9AC7-4AA257844F13}"/>
          </ac:spMkLst>
        </pc:spChg>
        <pc:spChg chg="mod">
          <ac:chgData name="Caroline Hamilton" userId="08009f6b-c6c1-40ce-9402-b6ad222967fb" providerId="ADAL" clId="{C9C62E21-5267-462F-84CC-AE4E7D88B03D}" dt="2020-11-16T11:33:29.383" v="839" actId="1076"/>
          <ac:spMkLst>
            <pc:docMk/>
            <pc:sldMk cId="24401641" sldId="260"/>
            <ac:spMk id="49" creationId="{3EB4CF91-506E-2C48-B77A-19F7455C027F}"/>
          </ac:spMkLst>
        </pc:spChg>
        <pc:spChg chg="mod">
          <ac:chgData name="Caroline Hamilton" userId="08009f6b-c6c1-40ce-9402-b6ad222967fb" providerId="ADAL" clId="{C9C62E21-5267-462F-84CC-AE4E7D88B03D}" dt="2020-11-16T11:33:29.383" v="839" actId="1076"/>
          <ac:spMkLst>
            <pc:docMk/>
            <pc:sldMk cId="24401641" sldId="260"/>
            <ac:spMk id="50" creationId="{A4A02FBC-F72A-644F-945A-A2E11016205C}"/>
          </ac:spMkLst>
        </pc:spChg>
        <pc:spChg chg="add mod ord">
          <ac:chgData name="Caroline Hamilton" userId="08009f6b-c6c1-40ce-9402-b6ad222967fb" providerId="ADAL" clId="{C9C62E21-5267-462F-84CC-AE4E7D88B03D}" dt="2020-11-16T11:35:46.760" v="912" actId="14100"/>
          <ac:spMkLst>
            <pc:docMk/>
            <pc:sldMk cId="24401641" sldId="260"/>
            <ac:spMk id="51" creationId="{B91BD7F0-32BB-45E7-B8D8-FBB7D4C95CD7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52" creationId="{E2E11CAF-0B0E-459C-B395-7757E56D9964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53" creationId="{8363F34B-4CDE-4220-BC62-6F2D29DF8EDE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54" creationId="{9A82FAD9-15B1-49AB-A045-24BC3849AA96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55" creationId="{04BC537D-D040-4E5C-986C-9EAE33F9290C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56" creationId="{1A05EAD9-752E-4698-A0A6-15BCC91D4DB7}"/>
          </ac:spMkLst>
        </pc:spChg>
        <pc:spChg chg="mod">
          <ac:chgData name="Caroline Hamilton" userId="08009f6b-c6c1-40ce-9402-b6ad222967fb" providerId="ADAL" clId="{C9C62E21-5267-462F-84CC-AE4E7D88B03D}" dt="2020-11-16T11:35:06.451" v="903" actId="20577"/>
          <ac:spMkLst>
            <pc:docMk/>
            <pc:sldMk cId="24401641" sldId="260"/>
            <ac:spMk id="57" creationId="{4921D7D0-17FB-B144-B8F7-1981ABE3AB9A}"/>
          </ac:spMkLst>
        </pc:spChg>
        <pc:spChg chg="mod">
          <ac:chgData name="Caroline Hamilton" userId="08009f6b-c6c1-40ce-9402-b6ad222967fb" providerId="ADAL" clId="{C9C62E21-5267-462F-84CC-AE4E7D88B03D}" dt="2020-11-16T11:35:20.404" v="910" actId="1076"/>
          <ac:spMkLst>
            <pc:docMk/>
            <pc:sldMk cId="24401641" sldId="260"/>
            <ac:spMk id="58" creationId="{B83FA3D9-69A6-8244-8E8F-F50E01A49065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59" creationId="{D51821F3-26E6-4C5A-99C3-FB4CF50AA8CA}"/>
          </ac:spMkLst>
        </pc:spChg>
        <pc:spChg chg="mod">
          <ac:chgData name="Caroline Hamilton" userId="08009f6b-c6c1-40ce-9402-b6ad222967fb" providerId="ADAL" clId="{C9C62E21-5267-462F-84CC-AE4E7D88B03D}" dt="2020-11-16T11:33:29.383" v="839" actId="1076"/>
          <ac:spMkLst>
            <pc:docMk/>
            <pc:sldMk cId="24401641" sldId="260"/>
            <ac:spMk id="60" creationId="{81FF6ED4-E062-704C-AD5D-A89E558A95C1}"/>
          </ac:spMkLst>
        </pc:spChg>
        <pc:spChg chg="mod">
          <ac:chgData name="Caroline Hamilton" userId="08009f6b-c6c1-40ce-9402-b6ad222967fb" providerId="ADAL" clId="{C9C62E21-5267-462F-84CC-AE4E7D88B03D}" dt="2020-11-16T11:33:29.383" v="839" actId="1076"/>
          <ac:spMkLst>
            <pc:docMk/>
            <pc:sldMk cId="24401641" sldId="260"/>
            <ac:spMk id="61" creationId="{A2639308-D49D-F948-BC7B-643D3D5157A2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62" creationId="{325163A2-2ADF-4737-A631-B4E4D4598E36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63" creationId="{1EA97FE6-D569-441A-BE75-36D733F9A902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64" creationId="{E6D73E0B-1AC6-44D5-BF10-6D64E73E316B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65" creationId="{7934B094-C747-4344-9B86-5DFB0600157F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66" creationId="{32376229-9413-43C6-BD1F-6E968FDD2E2B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67" creationId="{4A81925B-DAE5-4C82-9A9D-3C2F2EA972BF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68" creationId="{F4FECF88-6181-4B65-9409-95DCC5627D7F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69" creationId="{82EFEE97-A181-4C14-BB9E-36CE940F2196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70" creationId="{396B674A-D3B3-48D7-A871-E6418CF78AEF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71" creationId="{F9D1CC76-885F-474F-9FB5-8F9083CB3D36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72" creationId="{E7FBC0C0-9E93-4FC3-ABCA-6AF55D76C05A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73" creationId="{E7E201A4-8EA5-453F-9961-93331777225A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74" creationId="{A2B6D344-72FE-4D4B-92C7-F4B8478EA120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75" creationId="{2C5A0695-BC2B-494E-8429-7815F198F1A2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76" creationId="{608A26C6-233B-4595-8975-A09BC2911D48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77" creationId="{618095A2-BC7F-47C5-BB8B-7EC3812B76E7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78" creationId="{16045206-77FF-48CB-8A59-72F797475760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79" creationId="{16E27F87-EC4A-4072-803E-91028AD3FD19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80" creationId="{1A21D3CC-4BAE-4BAE-9CE4-F018163B7E64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81" creationId="{3D0EF831-4F2F-425A-B4A0-A259E9DFC3E7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82" creationId="{E938064D-4B30-41DA-AB39-59DBD28F4096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83" creationId="{EC897965-D1FB-4977-B9AF-C4CA8CDF36BC}"/>
          </ac:spMkLst>
        </pc:spChg>
        <pc:spChg chg="del">
          <ac:chgData name="Caroline Hamilton" userId="08009f6b-c6c1-40ce-9402-b6ad222967fb" providerId="ADAL" clId="{C9C62E21-5267-462F-84CC-AE4E7D88B03D}" dt="2020-11-16T11:26:23.422" v="669" actId="478"/>
          <ac:spMkLst>
            <pc:docMk/>
            <pc:sldMk cId="24401641" sldId="260"/>
            <ac:spMk id="84" creationId="{9666F5A3-36B7-4E9B-A9D2-4DB17DAD5678}"/>
          </ac:spMkLst>
        </pc:spChg>
        <pc:spChg chg="add mod">
          <ac:chgData name="Caroline Hamilton" userId="08009f6b-c6c1-40ce-9402-b6ad222967fb" providerId="ADAL" clId="{C9C62E21-5267-462F-84CC-AE4E7D88B03D}" dt="2020-11-16T11:28:27.667" v="674" actId="1076"/>
          <ac:spMkLst>
            <pc:docMk/>
            <pc:sldMk cId="24401641" sldId="260"/>
            <ac:spMk id="85" creationId="{33C2444B-2B62-45A7-8E86-B8E76119E55D}"/>
          </ac:spMkLst>
        </pc:spChg>
        <pc:spChg chg="add mod">
          <ac:chgData name="Caroline Hamilton" userId="08009f6b-c6c1-40ce-9402-b6ad222967fb" providerId="ADAL" clId="{C9C62E21-5267-462F-84CC-AE4E7D88B03D}" dt="2020-11-16T11:28:31.472" v="675" actId="1076"/>
          <ac:spMkLst>
            <pc:docMk/>
            <pc:sldMk cId="24401641" sldId="260"/>
            <ac:spMk id="86" creationId="{E7262A8E-7508-4B21-AA4B-F69B2986770E}"/>
          </ac:spMkLst>
        </pc:spChg>
        <pc:spChg chg="add mod ord">
          <ac:chgData name="Caroline Hamilton" userId="08009f6b-c6c1-40ce-9402-b6ad222967fb" providerId="ADAL" clId="{C9C62E21-5267-462F-84CC-AE4E7D88B03D}" dt="2020-11-16T11:35:54.359" v="913" actId="14100"/>
          <ac:spMkLst>
            <pc:docMk/>
            <pc:sldMk cId="24401641" sldId="260"/>
            <ac:spMk id="87" creationId="{56197C76-B2E2-41CB-904B-DE5BD8214A3F}"/>
          </ac:spMkLst>
        </pc:spChg>
        <pc:spChg chg="add mod">
          <ac:chgData name="Caroline Hamilton" userId="08009f6b-c6c1-40ce-9402-b6ad222967fb" providerId="ADAL" clId="{C9C62E21-5267-462F-84CC-AE4E7D88B03D}" dt="2020-11-16T11:39:47.877" v="1038" actId="1035"/>
          <ac:spMkLst>
            <pc:docMk/>
            <pc:sldMk cId="24401641" sldId="260"/>
            <ac:spMk id="89" creationId="{9171BFA0-7054-42A3-B1E8-AF20478D22BD}"/>
          </ac:spMkLst>
        </pc:spChg>
        <pc:spChg chg="add mod">
          <ac:chgData name="Caroline Hamilton" userId="08009f6b-c6c1-40ce-9402-b6ad222967fb" providerId="ADAL" clId="{C9C62E21-5267-462F-84CC-AE4E7D88B03D}" dt="2020-11-16T11:39:47.877" v="1038" actId="1035"/>
          <ac:spMkLst>
            <pc:docMk/>
            <pc:sldMk cId="24401641" sldId="260"/>
            <ac:spMk id="90" creationId="{7FBD5A61-427C-4B1A-8D66-F3DF0BCE1B5C}"/>
          </ac:spMkLst>
        </pc:spChg>
        <pc:spChg chg="add mod">
          <ac:chgData name="Caroline Hamilton" userId="08009f6b-c6c1-40ce-9402-b6ad222967fb" providerId="ADAL" clId="{C9C62E21-5267-462F-84CC-AE4E7D88B03D}" dt="2020-11-16T11:39:47.877" v="1038" actId="1035"/>
          <ac:spMkLst>
            <pc:docMk/>
            <pc:sldMk cId="24401641" sldId="260"/>
            <ac:spMk id="91" creationId="{6248F7C8-C8BA-4A0B-806B-EB2497D82279}"/>
          </ac:spMkLst>
        </pc:spChg>
        <pc:spChg chg="add mod">
          <ac:chgData name="Caroline Hamilton" userId="08009f6b-c6c1-40ce-9402-b6ad222967fb" providerId="ADAL" clId="{C9C62E21-5267-462F-84CC-AE4E7D88B03D}" dt="2020-11-16T11:39:47.877" v="1038" actId="1035"/>
          <ac:spMkLst>
            <pc:docMk/>
            <pc:sldMk cId="24401641" sldId="260"/>
            <ac:spMk id="92" creationId="{518E4D08-AEA5-4F42-9B25-4DF1C1B151D7}"/>
          </ac:spMkLst>
        </pc:spChg>
        <pc:spChg chg="add mod">
          <ac:chgData name="Caroline Hamilton" userId="08009f6b-c6c1-40ce-9402-b6ad222967fb" providerId="ADAL" clId="{C9C62E21-5267-462F-84CC-AE4E7D88B03D}" dt="2020-11-16T11:39:47.877" v="1038" actId="1035"/>
          <ac:spMkLst>
            <pc:docMk/>
            <pc:sldMk cId="24401641" sldId="260"/>
            <ac:spMk id="93" creationId="{6272DBA7-6C90-4F9A-8968-AC5F2BEA14B5}"/>
          </ac:spMkLst>
        </pc:spChg>
        <pc:spChg chg="add mod">
          <ac:chgData name="Caroline Hamilton" userId="08009f6b-c6c1-40ce-9402-b6ad222967fb" providerId="ADAL" clId="{C9C62E21-5267-462F-84CC-AE4E7D88B03D}" dt="2020-11-16T11:40:01.843" v="1040" actId="1076"/>
          <ac:spMkLst>
            <pc:docMk/>
            <pc:sldMk cId="24401641" sldId="260"/>
            <ac:spMk id="94" creationId="{2E0196FF-2A7E-44C9-8992-2091868F5D6E}"/>
          </ac:spMkLst>
        </pc:spChg>
        <pc:spChg chg="add mod">
          <ac:chgData name="Caroline Hamilton" userId="08009f6b-c6c1-40ce-9402-b6ad222967fb" providerId="ADAL" clId="{C9C62E21-5267-462F-84CC-AE4E7D88B03D}" dt="2020-11-16T11:39:47.877" v="1038" actId="1035"/>
          <ac:spMkLst>
            <pc:docMk/>
            <pc:sldMk cId="24401641" sldId="260"/>
            <ac:spMk id="95" creationId="{854EE2C0-2E2F-4BFD-89FA-DF91FC630883}"/>
          </ac:spMkLst>
        </pc:spChg>
        <pc:spChg chg="add mod">
          <ac:chgData name="Caroline Hamilton" userId="08009f6b-c6c1-40ce-9402-b6ad222967fb" providerId="ADAL" clId="{C9C62E21-5267-462F-84CC-AE4E7D88B03D}" dt="2020-11-16T11:39:38.726" v="999" actId="1076"/>
          <ac:spMkLst>
            <pc:docMk/>
            <pc:sldMk cId="24401641" sldId="260"/>
            <ac:spMk id="96" creationId="{A90AF1B3-EAEE-42B7-A76D-8B18664AFFCF}"/>
          </ac:spMkLst>
        </pc:spChg>
        <pc:spChg chg="add mod">
          <ac:chgData name="Caroline Hamilton" userId="08009f6b-c6c1-40ce-9402-b6ad222967fb" providerId="ADAL" clId="{C9C62E21-5267-462F-84CC-AE4E7D88B03D}" dt="2020-11-16T11:39:31.073" v="998" actId="1035"/>
          <ac:spMkLst>
            <pc:docMk/>
            <pc:sldMk cId="24401641" sldId="260"/>
            <ac:spMk id="97" creationId="{18999E1B-FD0A-4439-BD97-91F5B6CC2ECF}"/>
          </ac:spMkLst>
        </pc:spChg>
        <pc:spChg chg="add mod">
          <ac:chgData name="Caroline Hamilton" userId="08009f6b-c6c1-40ce-9402-b6ad222967fb" providerId="ADAL" clId="{C9C62E21-5267-462F-84CC-AE4E7D88B03D}" dt="2020-11-16T11:39:47.877" v="1038" actId="1035"/>
          <ac:spMkLst>
            <pc:docMk/>
            <pc:sldMk cId="24401641" sldId="260"/>
            <ac:spMk id="98" creationId="{7C57969F-82E1-45E6-BC8B-7811FBA70044}"/>
          </ac:spMkLst>
        </pc:spChg>
        <pc:spChg chg="add mod">
          <ac:chgData name="Caroline Hamilton" userId="08009f6b-c6c1-40ce-9402-b6ad222967fb" providerId="ADAL" clId="{C9C62E21-5267-462F-84CC-AE4E7D88B03D}" dt="2020-11-16T11:39:31.073" v="998" actId="1035"/>
          <ac:spMkLst>
            <pc:docMk/>
            <pc:sldMk cId="24401641" sldId="260"/>
            <ac:spMk id="99" creationId="{66756780-B9B7-47DC-AAE4-7E368803A32B}"/>
          </ac:spMkLst>
        </pc:spChg>
        <pc:spChg chg="add mod">
          <ac:chgData name="Caroline Hamilton" userId="08009f6b-c6c1-40ce-9402-b6ad222967fb" providerId="ADAL" clId="{C9C62E21-5267-462F-84CC-AE4E7D88B03D}" dt="2020-11-16T11:39:55.798" v="1039" actId="1076"/>
          <ac:spMkLst>
            <pc:docMk/>
            <pc:sldMk cId="24401641" sldId="260"/>
            <ac:spMk id="100" creationId="{6FA043AD-0EC3-47AA-8F84-4400BCD75236}"/>
          </ac:spMkLst>
        </pc:spChg>
        <pc:spChg chg="add mod">
          <ac:chgData name="Caroline Hamilton" userId="08009f6b-c6c1-40ce-9402-b6ad222967fb" providerId="ADAL" clId="{C9C62E21-5267-462F-84CC-AE4E7D88B03D}" dt="2020-11-16T11:39:31.073" v="998" actId="1035"/>
          <ac:spMkLst>
            <pc:docMk/>
            <pc:sldMk cId="24401641" sldId="260"/>
            <ac:spMk id="101" creationId="{2CB4BA94-F6AC-433A-B641-30876C96FCA6}"/>
          </ac:spMkLst>
        </pc:spChg>
        <pc:graphicFrameChg chg="add mod modGraphic">
          <ac:chgData name="Caroline Hamilton" userId="08009f6b-c6c1-40ce-9402-b6ad222967fb" providerId="ADAL" clId="{C9C62E21-5267-462F-84CC-AE4E7D88B03D}" dt="2020-11-16T11:39:47.877" v="1038" actId="1035"/>
          <ac:graphicFrameMkLst>
            <pc:docMk/>
            <pc:sldMk cId="24401641" sldId="260"/>
            <ac:graphicFrameMk id="5" creationId="{E0EB8502-533E-4462-AC89-E5A244E5B985}"/>
          </ac:graphicFrameMkLst>
        </pc:graphicFrameChg>
        <pc:graphicFrameChg chg="add del mod modGraphic">
          <ac:chgData name="Caroline Hamilton" userId="08009f6b-c6c1-40ce-9402-b6ad222967fb" providerId="ADAL" clId="{C9C62E21-5267-462F-84CC-AE4E7D88B03D}" dt="2020-11-16T11:29:17.522" v="684" actId="478"/>
          <ac:graphicFrameMkLst>
            <pc:docMk/>
            <pc:sldMk cId="24401641" sldId="260"/>
            <ac:graphicFrameMk id="7" creationId="{8FA5ADE5-BEBE-4801-8176-D092B2B4EFC2}"/>
          </ac:graphicFrameMkLst>
        </pc:graphicFrameChg>
        <pc:graphicFrameChg chg="add mod modGraphic">
          <ac:chgData name="Caroline Hamilton" userId="08009f6b-c6c1-40ce-9402-b6ad222967fb" providerId="ADAL" clId="{C9C62E21-5267-462F-84CC-AE4E7D88B03D}" dt="2020-11-16T11:39:31.073" v="998" actId="1035"/>
          <ac:graphicFrameMkLst>
            <pc:docMk/>
            <pc:sldMk cId="24401641" sldId="260"/>
            <ac:graphicFrameMk id="88" creationId="{B907BDEB-6B31-4527-B5C1-B23662D2B998}"/>
          </ac:graphicFrameMkLst>
        </pc:graphicFrameChg>
        <pc:picChg chg="add mod">
          <ac:chgData name="Caroline Hamilton" userId="08009f6b-c6c1-40ce-9402-b6ad222967fb" providerId="ADAL" clId="{C9C62E21-5267-462F-84CC-AE4E7D88B03D}" dt="2020-11-16T11:26:20.864" v="668" actId="1076"/>
          <ac:picMkLst>
            <pc:docMk/>
            <pc:sldMk cId="24401641" sldId="260"/>
            <ac:picMk id="2" creationId="{D2FD0E18-D3BB-42C4-9BEE-A48AC819B1AD}"/>
          </ac:picMkLst>
        </pc:picChg>
        <pc:picChg chg="del">
          <ac:chgData name="Caroline Hamilton" userId="08009f6b-c6c1-40ce-9402-b6ad222967fb" providerId="ADAL" clId="{C9C62E21-5267-462F-84CC-AE4E7D88B03D}" dt="2020-11-16T07:52:31.967" v="6" actId="478"/>
          <ac:picMkLst>
            <pc:docMk/>
            <pc:sldMk cId="24401641" sldId="260"/>
            <ac:picMk id="4" creationId="{C72E2DF7-F07A-46E2-A895-90F6358A087D}"/>
          </ac:picMkLst>
        </pc:picChg>
        <pc:picChg chg="mod">
          <ac:chgData name="Caroline Hamilton" userId="08009f6b-c6c1-40ce-9402-b6ad222967fb" providerId="ADAL" clId="{C9C62E21-5267-462F-84CC-AE4E7D88B03D}" dt="2020-11-16T11:25:20.577" v="663" actId="1035"/>
          <ac:picMkLst>
            <pc:docMk/>
            <pc:sldMk cId="24401641" sldId="260"/>
            <ac:picMk id="15" creationId="{1D0C26E2-B8D1-4D45-A0E8-80427398C7A3}"/>
          </ac:picMkLst>
        </pc:picChg>
        <pc:picChg chg="mod">
          <ac:chgData name="Caroline Hamilton" userId="08009f6b-c6c1-40ce-9402-b6ad222967fb" providerId="ADAL" clId="{C9C62E21-5267-462F-84CC-AE4E7D88B03D}" dt="2020-11-16T11:25:20.577" v="663" actId="1035"/>
          <ac:picMkLst>
            <pc:docMk/>
            <pc:sldMk cId="24401641" sldId="260"/>
            <ac:picMk id="16" creationId="{FB46606A-FB29-7E4D-AD54-8CF126DD3E7B}"/>
          </ac:picMkLst>
        </pc:picChg>
        <pc:picChg chg="add">
          <ac:chgData name="Caroline Hamilton" userId="08009f6b-c6c1-40ce-9402-b6ad222967fb" providerId="ADAL" clId="{C9C62E21-5267-462F-84CC-AE4E7D88B03D}" dt="2020-11-16T07:53:05.033" v="11"/>
          <ac:picMkLst>
            <pc:docMk/>
            <pc:sldMk cId="24401641" sldId="260"/>
            <ac:picMk id="45" creationId="{1CA9086D-8FED-49BB-8D24-7142A71AB6A4}"/>
          </ac:picMkLst>
        </pc:picChg>
        <pc:picChg chg="del">
          <ac:chgData name="Caroline Hamilton" userId="08009f6b-c6c1-40ce-9402-b6ad222967fb" providerId="ADAL" clId="{C9C62E21-5267-462F-84CC-AE4E7D88B03D}" dt="2020-11-16T07:52:31.967" v="6" actId="478"/>
          <ac:picMkLst>
            <pc:docMk/>
            <pc:sldMk cId="24401641" sldId="260"/>
            <ac:picMk id="48" creationId="{B0DE6A07-B52D-4A67-B2FE-17471AF04746}"/>
          </ac:picMkLst>
        </pc:picChg>
        <pc:cxnChg chg="del">
          <ac:chgData name="Caroline Hamilton" userId="08009f6b-c6c1-40ce-9402-b6ad222967fb" providerId="ADAL" clId="{C9C62E21-5267-462F-84CC-AE4E7D88B03D}" dt="2020-11-16T11:26:23.422" v="669" actId="478"/>
          <ac:cxnSpMkLst>
            <pc:docMk/>
            <pc:sldMk cId="24401641" sldId="260"/>
            <ac:cxnSpMk id="6" creationId="{040C0ED8-6B85-4E68-AA3B-5451027E76C6}"/>
          </ac:cxnSpMkLst>
        </pc:cxnChg>
      </pc:sldChg>
    </pc:docChg>
  </pc:docChgLst>
  <pc:docChgLst>
    <pc:chgData name="Caroline Hamilton" userId="08009f6b-c6c1-40ce-9402-b6ad222967fb" providerId="ADAL" clId="{A57817E8-5A1C-46FD-85C0-30C56C8BD1C5}"/>
    <pc:docChg chg="undo custSel modSld">
      <pc:chgData name="Caroline Hamilton" userId="08009f6b-c6c1-40ce-9402-b6ad222967fb" providerId="ADAL" clId="{A57817E8-5A1C-46FD-85C0-30C56C8BD1C5}" dt="2020-11-05T12:20:26.316" v="815"/>
      <pc:docMkLst>
        <pc:docMk/>
      </pc:docMkLst>
      <pc:sldChg chg="addSp delSp modSp modAnim">
        <pc:chgData name="Caroline Hamilton" userId="08009f6b-c6c1-40ce-9402-b6ad222967fb" providerId="ADAL" clId="{A57817E8-5A1C-46FD-85C0-30C56C8BD1C5}" dt="2020-11-05T09:37:13.499" v="265"/>
        <pc:sldMkLst>
          <pc:docMk/>
          <pc:sldMk cId="3104585174" sldId="257"/>
        </pc:sldMkLst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17" creationId="{CE15AB02-B272-4F6A-9C8D-4C2403BDAC4E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18" creationId="{E5E82EB4-92FD-4889-9108-455940515531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19" creationId="{62265AD5-CC1F-4615-8D2E-F89AD40014D9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20" creationId="{9B3DCEA6-307D-4BA0-8199-84A538654DD1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21" creationId="{F3C03CBD-B151-48BB-9FBB-4952A89872D1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22" creationId="{B507DA25-1D75-407D-B71E-DF42EF71D990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23" creationId="{C7AFFD6B-93D8-4B31-B03E-42E63A370D67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24" creationId="{806793DA-95D3-417B-AD48-AA5FE1340B38}"/>
          </ac:spMkLst>
        </pc:spChg>
        <pc:spChg chg="mod">
          <ac:chgData name="Caroline Hamilton" userId="08009f6b-c6c1-40ce-9402-b6ad222967fb" providerId="ADAL" clId="{A57817E8-5A1C-46FD-85C0-30C56C8BD1C5}" dt="2020-11-05T09:32:17.875" v="140" actId="1076"/>
          <ac:spMkLst>
            <pc:docMk/>
            <pc:sldMk cId="3104585174" sldId="257"/>
            <ac:spMk id="25" creationId="{00000000-0000-0000-0000-000000000000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26" creationId="{33E08A08-FC11-442F-A663-43DBA6A1C3C3}"/>
          </ac:spMkLst>
        </pc:spChg>
        <pc:spChg chg="add del">
          <ac:chgData name="Caroline Hamilton" userId="08009f6b-c6c1-40ce-9402-b6ad222967fb" providerId="ADAL" clId="{A57817E8-5A1C-46FD-85C0-30C56C8BD1C5}" dt="2020-11-05T09:32:18.415" v="141"/>
          <ac:spMkLst>
            <pc:docMk/>
            <pc:sldMk cId="3104585174" sldId="257"/>
            <ac:spMk id="27" creationId="{BE5A6AF3-022E-4D6A-8AE9-2E39EBAEE956}"/>
          </ac:spMkLst>
        </pc:spChg>
        <pc:spChg chg="add mod">
          <ac:chgData name="Caroline Hamilton" userId="08009f6b-c6c1-40ce-9402-b6ad222967fb" providerId="ADAL" clId="{A57817E8-5A1C-46FD-85C0-30C56C8BD1C5}" dt="2020-11-05T09:32:53.205" v="147" actId="255"/>
          <ac:spMkLst>
            <pc:docMk/>
            <pc:sldMk cId="3104585174" sldId="257"/>
            <ac:spMk id="28" creationId="{48929E4A-6CEC-4BA4-BA58-8F8F1E61DFB1}"/>
          </ac:spMkLst>
        </pc:spChg>
        <pc:spChg chg="add mod">
          <ac:chgData name="Caroline Hamilton" userId="08009f6b-c6c1-40ce-9402-b6ad222967fb" providerId="ADAL" clId="{A57817E8-5A1C-46FD-85C0-30C56C8BD1C5}" dt="2020-11-05T09:32:53.205" v="147" actId="255"/>
          <ac:spMkLst>
            <pc:docMk/>
            <pc:sldMk cId="3104585174" sldId="257"/>
            <ac:spMk id="29" creationId="{24BA718F-3C3F-4431-9D29-380B5A087799}"/>
          </ac:spMkLst>
        </pc:spChg>
        <pc:spChg chg="add mod">
          <ac:chgData name="Caroline Hamilton" userId="08009f6b-c6c1-40ce-9402-b6ad222967fb" providerId="ADAL" clId="{A57817E8-5A1C-46FD-85C0-30C56C8BD1C5}" dt="2020-11-05T09:32:58.330" v="148" actId="1076"/>
          <ac:spMkLst>
            <pc:docMk/>
            <pc:sldMk cId="3104585174" sldId="257"/>
            <ac:spMk id="30" creationId="{4AAF46CB-C6A5-406F-A172-A5A6693A1A2B}"/>
          </ac:spMkLst>
        </pc:spChg>
        <pc:spChg chg="add mod">
          <ac:chgData name="Caroline Hamilton" userId="08009f6b-c6c1-40ce-9402-b6ad222967fb" providerId="ADAL" clId="{A57817E8-5A1C-46FD-85C0-30C56C8BD1C5}" dt="2020-11-05T09:33:02.405" v="149" actId="1076"/>
          <ac:spMkLst>
            <pc:docMk/>
            <pc:sldMk cId="3104585174" sldId="257"/>
            <ac:spMk id="31" creationId="{58E0F13D-B8F0-408C-B02C-CE1C602CF3DB}"/>
          </ac:spMkLst>
        </pc:spChg>
        <pc:spChg chg="add mod">
          <ac:chgData name="Caroline Hamilton" userId="08009f6b-c6c1-40ce-9402-b6ad222967fb" providerId="ADAL" clId="{A57817E8-5A1C-46FD-85C0-30C56C8BD1C5}" dt="2020-11-05T09:33:26.714" v="151" actId="1076"/>
          <ac:spMkLst>
            <pc:docMk/>
            <pc:sldMk cId="3104585174" sldId="257"/>
            <ac:spMk id="32" creationId="{F49A29B1-668A-49F4-83F4-FAC4B0F7A7C3}"/>
          </ac:spMkLst>
        </pc:spChg>
        <pc:spChg chg="add mod">
          <ac:chgData name="Caroline Hamilton" userId="08009f6b-c6c1-40ce-9402-b6ad222967fb" providerId="ADAL" clId="{A57817E8-5A1C-46FD-85C0-30C56C8BD1C5}" dt="2020-11-05T09:32:53.205" v="147" actId="255"/>
          <ac:spMkLst>
            <pc:docMk/>
            <pc:sldMk cId="3104585174" sldId="257"/>
            <ac:spMk id="33" creationId="{17C6BA8B-457A-4730-B567-72F620ACA2FC}"/>
          </ac:spMkLst>
        </pc:spChg>
        <pc:spChg chg="add mod">
          <ac:chgData name="Caroline Hamilton" userId="08009f6b-c6c1-40ce-9402-b6ad222967fb" providerId="ADAL" clId="{A57817E8-5A1C-46FD-85C0-30C56C8BD1C5}" dt="2020-11-05T09:32:53.205" v="147" actId="255"/>
          <ac:spMkLst>
            <pc:docMk/>
            <pc:sldMk cId="3104585174" sldId="257"/>
            <ac:spMk id="34" creationId="{E6C81CED-905F-45F3-9029-3E04395CB554}"/>
          </ac:spMkLst>
        </pc:spChg>
        <pc:spChg chg="add mod">
          <ac:chgData name="Caroline Hamilton" userId="08009f6b-c6c1-40ce-9402-b6ad222967fb" providerId="ADAL" clId="{A57817E8-5A1C-46FD-85C0-30C56C8BD1C5}" dt="2020-11-05T09:32:53.205" v="147" actId="255"/>
          <ac:spMkLst>
            <pc:docMk/>
            <pc:sldMk cId="3104585174" sldId="257"/>
            <ac:spMk id="35" creationId="{87F0EEF3-BB39-4726-9F90-22AA95FECC17}"/>
          </ac:spMkLst>
        </pc:spChg>
        <pc:spChg chg="add mod">
          <ac:chgData name="Caroline Hamilton" userId="08009f6b-c6c1-40ce-9402-b6ad222967fb" providerId="ADAL" clId="{A57817E8-5A1C-46FD-85C0-30C56C8BD1C5}" dt="2020-11-05T09:32:53.205" v="147" actId="255"/>
          <ac:spMkLst>
            <pc:docMk/>
            <pc:sldMk cId="3104585174" sldId="257"/>
            <ac:spMk id="36" creationId="{8B7B223D-2176-42AF-81AB-82A2B078217A}"/>
          </ac:spMkLst>
        </pc:spChg>
        <pc:spChg chg="add mod">
          <ac:chgData name="Caroline Hamilton" userId="08009f6b-c6c1-40ce-9402-b6ad222967fb" providerId="ADAL" clId="{A57817E8-5A1C-46FD-85C0-30C56C8BD1C5}" dt="2020-11-05T09:33:22.878" v="150" actId="1076"/>
          <ac:spMkLst>
            <pc:docMk/>
            <pc:sldMk cId="3104585174" sldId="257"/>
            <ac:spMk id="38" creationId="{5FC070DD-428A-446A-8B8D-A75A550ED61A}"/>
          </ac:spMkLst>
        </pc:spChg>
        <pc:spChg chg="add mod">
          <ac:chgData name="Caroline Hamilton" userId="08009f6b-c6c1-40ce-9402-b6ad222967fb" providerId="ADAL" clId="{A57817E8-5A1C-46FD-85C0-30C56C8BD1C5}" dt="2020-11-05T09:33:35.900" v="153" actId="1076"/>
          <ac:spMkLst>
            <pc:docMk/>
            <pc:sldMk cId="3104585174" sldId="257"/>
            <ac:spMk id="39" creationId="{D7DF106A-86D9-47BD-8D9B-0CD151F8AC2F}"/>
          </ac:spMkLst>
        </pc:spChg>
        <pc:spChg chg="add mod">
          <ac:chgData name="Caroline Hamilton" userId="08009f6b-c6c1-40ce-9402-b6ad222967fb" providerId="ADAL" clId="{A57817E8-5A1C-46FD-85C0-30C56C8BD1C5}" dt="2020-11-05T09:33:40.316" v="155" actId="1076"/>
          <ac:spMkLst>
            <pc:docMk/>
            <pc:sldMk cId="3104585174" sldId="257"/>
            <ac:spMk id="40" creationId="{448F859B-0034-4D6F-B842-6A26E18BFD48}"/>
          </ac:spMkLst>
        </pc:spChg>
        <pc:spChg chg="add mod">
          <ac:chgData name="Caroline Hamilton" userId="08009f6b-c6c1-40ce-9402-b6ad222967fb" providerId="ADAL" clId="{A57817E8-5A1C-46FD-85C0-30C56C8BD1C5}" dt="2020-11-05T09:33:45.252" v="157" actId="1076"/>
          <ac:spMkLst>
            <pc:docMk/>
            <pc:sldMk cId="3104585174" sldId="257"/>
            <ac:spMk id="41" creationId="{7242437E-5247-41EA-8260-AA1999101652}"/>
          </ac:spMkLst>
        </pc:spChg>
        <pc:spChg chg="add mod">
          <ac:chgData name="Caroline Hamilton" userId="08009f6b-c6c1-40ce-9402-b6ad222967fb" providerId="ADAL" clId="{A57817E8-5A1C-46FD-85C0-30C56C8BD1C5}" dt="2020-11-05T09:33:50.958" v="159" actId="1076"/>
          <ac:spMkLst>
            <pc:docMk/>
            <pc:sldMk cId="3104585174" sldId="257"/>
            <ac:spMk id="42" creationId="{4746112D-9FC8-4AE1-BA05-2C34FAAD1D79}"/>
          </ac:spMkLst>
        </pc:spChg>
        <pc:spChg chg="add mod">
          <ac:chgData name="Caroline Hamilton" userId="08009f6b-c6c1-40ce-9402-b6ad222967fb" providerId="ADAL" clId="{A57817E8-5A1C-46FD-85C0-30C56C8BD1C5}" dt="2020-11-05T09:37:10.631" v="264" actId="1076"/>
          <ac:spMkLst>
            <pc:docMk/>
            <pc:sldMk cId="3104585174" sldId="257"/>
            <ac:spMk id="43" creationId="{D8273750-F090-4037-948C-B61F97445D80}"/>
          </ac:spMkLst>
        </pc:spChg>
        <pc:spChg chg="mod">
          <ac:chgData name="Caroline Hamilton" userId="08009f6b-c6c1-40ce-9402-b6ad222967fb" providerId="ADAL" clId="{A57817E8-5A1C-46FD-85C0-30C56C8BD1C5}" dt="2020-11-05T09:34:04.576" v="165" actId="20577"/>
          <ac:spMkLst>
            <pc:docMk/>
            <pc:sldMk cId="3104585174" sldId="257"/>
            <ac:spMk id="49" creationId="{3EB4CF91-506E-2C48-B77A-19F7455C027F}"/>
          </ac:spMkLst>
        </pc:spChg>
        <pc:spChg chg="mod">
          <ac:chgData name="Caroline Hamilton" userId="08009f6b-c6c1-40ce-9402-b6ad222967fb" providerId="ADAL" clId="{A57817E8-5A1C-46FD-85C0-30C56C8BD1C5}" dt="2020-11-05T09:34:12.022" v="169" actId="1076"/>
          <ac:spMkLst>
            <pc:docMk/>
            <pc:sldMk cId="3104585174" sldId="257"/>
            <ac:spMk id="50" creationId="{A4A02FBC-F72A-644F-945A-A2E11016205C}"/>
          </ac:spMkLst>
        </pc:spChg>
        <pc:spChg chg="mod">
          <ac:chgData name="Caroline Hamilton" userId="08009f6b-c6c1-40ce-9402-b6ad222967fb" providerId="ADAL" clId="{A57817E8-5A1C-46FD-85C0-30C56C8BD1C5}" dt="2020-11-05T09:34:26.686" v="233" actId="20577"/>
          <ac:spMkLst>
            <pc:docMk/>
            <pc:sldMk cId="3104585174" sldId="257"/>
            <ac:spMk id="57" creationId="{4921D7D0-17FB-B144-B8F7-1981ABE3AB9A}"/>
          </ac:spMkLst>
        </pc:spChg>
        <pc:spChg chg="mod">
          <ac:chgData name="Caroline Hamilton" userId="08009f6b-c6c1-40ce-9402-b6ad222967fb" providerId="ADAL" clId="{A57817E8-5A1C-46FD-85C0-30C56C8BD1C5}" dt="2020-11-05T09:34:45.787" v="239" actId="1076"/>
          <ac:spMkLst>
            <pc:docMk/>
            <pc:sldMk cId="3104585174" sldId="257"/>
            <ac:spMk id="58" creationId="{B83FA3D9-69A6-8244-8E8F-F50E01A49065}"/>
          </ac:spMkLst>
        </pc:spChg>
      </pc:sldChg>
      <pc:sldChg chg="addSp delSp modSp modAnim">
        <pc:chgData name="Caroline Hamilton" userId="08009f6b-c6c1-40ce-9402-b6ad222967fb" providerId="ADAL" clId="{A57817E8-5A1C-46FD-85C0-30C56C8BD1C5}" dt="2020-11-05T09:42:42.774" v="380"/>
        <pc:sldMkLst>
          <pc:docMk/>
          <pc:sldMk cId="244031040" sldId="258"/>
        </pc:sldMkLst>
        <pc:spChg chg="add del mod">
          <ac:chgData name="Caroline Hamilton" userId="08009f6b-c6c1-40ce-9402-b6ad222967fb" providerId="ADAL" clId="{A57817E8-5A1C-46FD-85C0-30C56C8BD1C5}" dt="2020-11-05T09:01:27.356" v="6" actId="478"/>
          <ac:spMkLst>
            <pc:docMk/>
            <pc:sldMk cId="244031040" sldId="258"/>
            <ac:spMk id="14" creationId="{DFEC26ED-63A3-4E40-B8CB-CE330D47BCC6}"/>
          </ac:spMkLst>
        </pc:spChg>
        <pc:spChg chg="add mod">
          <ac:chgData name="Caroline Hamilton" userId="08009f6b-c6c1-40ce-9402-b6ad222967fb" providerId="ADAL" clId="{A57817E8-5A1C-46FD-85C0-30C56C8BD1C5}" dt="2020-11-05T09:37:56.591" v="269" actId="255"/>
          <ac:spMkLst>
            <pc:docMk/>
            <pc:sldMk cId="244031040" sldId="258"/>
            <ac:spMk id="17" creationId="{25E799FB-E041-47E0-BF32-F1469C036302}"/>
          </ac:spMkLst>
        </pc:spChg>
        <pc:spChg chg="add mod">
          <ac:chgData name="Caroline Hamilton" userId="08009f6b-c6c1-40ce-9402-b6ad222967fb" providerId="ADAL" clId="{A57817E8-5A1C-46FD-85C0-30C56C8BD1C5}" dt="2020-11-05T09:37:56.591" v="269" actId="255"/>
          <ac:spMkLst>
            <pc:docMk/>
            <pc:sldMk cId="244031040" sldId="258"/>
            <ac:spMk id="18" creationId="{00F0DAF8-85EA-4369-85F2-EC9473A50EB4}"/>
          </ac:spMkLst>
        </pc:spChg>
        <pc:spChg chg="add mod">
          <ac:chgData name="Caroline Hamilton" userId="08009f6b-c6c1-40ce-9402-b6ad222967fb" providerId="ADAL" clId="{A57817E8-5A1C-46FD-85C0-30C56C8BD1C5}" dt="2020-11-05T09:38:13.910" v="271" actId="1076"/>
          <ac:spMkLst>
            <pc:docMk/>
            <pc:sldMk cId="244031040" sldId="258"/>
            <ac:spMk id="19" creationId="{3C7287E3-ED60-458F-8848-7847E3D45107}"/>
          </ac:spMkLst>
        </pc:spChg>
        <pc:spChg chg="add mod">
          <ac:chgData name="Caroline Hamilton" userId="08009f6b-c6c1-40ce-9402-b6ad222967fb" providerId="ADAL" clId="{A57817E8-5A1C-46FD-85C0-30C56C8BD1C5}" dt="2020-11-05T09:38:22.015" v="273" actId="1076"/>
          <ac:spMkLst>
            <pc:docMk/>
            <pc:sldMk cId="244031040" sldId="258"/>
            <ac:spMk id="20" creationId="{131B3C6D-8DE4-4162-8321-CD4678F5FF92}"/>
          </ac:spMkLst>
        </pc:spChg>
        <pc:spChg chg="add mod">
          <ac:chgData name="Caroline Hamilton" userId="08009f6b-c6c1-40ce-9402-b6ad222967fb" providerId="ADAL" clId="{A57817E8-5A1C-46FD-85C0-30C56C8BD1C5}" dt="2020-11-05T09:38:25.480" v="274" actId="1076"/>
          <ac:spMkLst>
            <pc:docMk/>
            <pc:sldMk cId="244031040" sldId="258"/>
            <ac:spMk id="21" creationId="{B211A256-DF9A-486D-92B4-925DA30ACBDF}"/>
          </ac:spMkLst>
        </pc:spChg>
        <pc:spChg chg="add mod">
          <ac:chgData name="Caroline Hamilton" userId="08009f6b-c6c1-40ce-9402-b6ad222967fb" providerId="ADAL" clId="{A57817E8-5A1C-46FD-85C0-30C56C8BD1C5}" dt="2020-11-05T09:37:56.591" v="269" actId="255"/>
          <ac:spMkLst>
            <pc:docMk/>
            <pc:sldMk cId="244031040" sldId="258"/>
            <ac:spMk id="22" creationId="{ADB7B29E-47EF-4552-B407-A8E92C282ADB}"/>
          </ac:spMkLst>
        </pc:spChg>
        <pc:spChg chg="add mod">
          <ac:chgData name="Caroline Hamilton" userId="08009f6b-c6c1-40ce-9402-b6ad222967fb" providerId="ADAL" clId="{A57817E8-5A1C-46FD-85C0-30C56C8BD1C5}" dt="2020-11-05T09:38:17.971" v="272" actId="1076"/>
          <ac:spMkLst>
            <pc:docMk/>
            <pc:sldMk cId="244031040" sldId="258"/>
            <ac:spMk id="23" creationId="{059DE136-3605-45A2-82DB-3F67C4796554}"/>
          </ac:spMkLst>
        </pc:spChg>
        <pc:spChg chg="add mod">
          <ac:chgData name="Caroline Hamilton" userId="08009f6b-c6c1-40ce-9402-b6ad222967fb" providerId="ADAL" clId="{A57817E8-5A1C-46FD-85C0-30C56C8BD1C5}" dt="2020-11-05T09:39:06.676" v="280" actId="1076"/>
          <ac:spMkLst>
            <pc:docMk/>
            <pc:sldMk cId="244031040" sldId="258"/>
            <ac:spMk id="26" creationId="{C971F6CA-8D69-48E0-A619-B003137E072A}"/>
          </ac:spMkLst>
        </pc:spChg>
        <pc:spChg chg="add mod">
          <ac:chgData name="Caroline Hamilton" userId="08009f6b-c6c1-40ce-9402-b6ad222967fb" providerId="ADAL" clId="{A57817E8-5A1C-46FD-85C0-30C56C8BD1C5}" dt="2020-11-05T09:39:48.311" v="288" actId="1076"/>
          <ac:spMkLst>
            <pc:docMk/>
            <pc:sldMk cId="244031040" sldId="258"/>
            <ac:spMk id="28" creationId="{40FADE03-8A2A-48E4-89A9-9D61D77E7D11}"/>
          </ac:spMkLst>
        </pc:spChg>
        <pc:spChg chg="add mod">
          <ac:chgData name="Caroline Hamilton" userId="08009f6b-c6c1-40ce-9402-b6ad222967fb" providerId="ADAL" clId="{A57817E8-5A1C-46FD-85C0-30C56C8BD1C5}" dt="2020-11-05T09:40:41.632" v="312" actId="1035"/>
          <ac:spMkLst>
            <pc:docMk/>
            <pc:sldMk cId="244031040" sldId="258"/>
            <ac:spMk id="30" creationId="{1AD75511-70E4-4429-BF87-B461410EA42B}"/>
          </ac:spMkLst>
        </pc:spChg>
        <pc:spChg chg="add mod">
          <ac:chgData name="Caroline Hamilton" userId="08009f6b-c6c1-40ce-9402-b6ad222967fb" providerId="ADAL" clId="{A57817E8-5A1C-46FD-85C0-30C56C8BD1C5}" dt="2020-11-05T09:42:39.900" v="379" actId="1076"/>
          <ac:spMkLst>
            <pc:docMk/>
            <pc:sldMk cId="244031040" sldId="258"/>
            <ac:spMk id="31" creationId="{C6A3C5D4-1D06-49B5-B747-8183BCDA8446}"/>
          </ac:spMkLst>
        </pc:spChg>
        <pc:spChg chg="mod">
          <ac:chgData name="Caroline Hamilton" userId="08009f6b-c6c1-40ce-9402-b6ad222967fb" providerId="ADAL" clId="{A57817E8-5A1C-46FD-85C0-30C56C8BD1C5}" dt="2020-11-05T09:40:13.041" v="303" actId="1076"/>
          <ac:spMkLst>
            <pc:docMk/>
            <pc:sldMk cId="244031040" sldId="258"/>
            <ac:spMk id="37" creationId="{FF0A7FC8-B3ED-574C-BCEC-03E0E6473300}"/>
          </ac:spMkLst>
        </pc:spChg>
        <pc:spChg chg="mod">
          <ac:chgData name="Caroline Hamilton" userId="08009f6b-c6c1-40ce-9402-b6ad222967fb" providerId="ADAL" clId="{A57817E8-5A1C-46FD-85C0-30C56C8BD1C5}" dt="2020-11-05T09:41:12.062" v="360" actId="20577"/>
          <ac:spMkLst>
            <pc:docMk/>
            <pc:sldMk cId="244031040" sldId="258"/>
            <ac:spMk id="45" creationId="{37F88AC0-2B91-49B5-96CC-108C91F9FD55}"/>
          </ac:spMkLst>
        </pc:spChg>
        <pc:spChg chg="del">
          <ac:chgData name="Caroline Hamilton" userId="08009f6b-c6c1-40ce-9402-b6ad222967fb" providerId="ADAL" clId="{A57817E8-5A1C-46FD-85C0-30C56C8BD1C5}" dt="2020-11-05T09:40:45.761" v="313" actId="478"/>
          <ac:spMkLst>
            <pc:docMk/>
            <pc:sldMk cId="244031040" sldId="258"/>
            <ac:spMk id="49" creationId="{3EB4CF91-506E-2C48-B77A-19F7455C027F}"/>
          </ac:spMkLst>
        </pc:spChg>
        <pc:spChg chg="del">
          <ac:chgData name="Caroline Hamilton" userId="08009f6b-c6c1-40ce-9402-b6ad222967fb" providerId="ADAL" clId="{A57817E8-5A1C-46FD-85C0-30C56C8BD1C5}" dt="2020-11-05T09:40:45.761" v="313" actId="478"/>
          <ac:spMkLst>
            <pc:docMk/>
            <pc:sldMk cId="244031040" sldId="258"/>
            <ac:spMk id="50" creationId="{A4A02FBC-F72A-644F-945A-A2E11016205C}"/>
          </ac:spMkLst>
        </pc:spChg>
        <pc:spChg chg="mod">
          <ac:chgData name="Caroline Hamilton" userId="08009f6b-c6c1-40ce-9402-b6ad222967fb" providerId="ADAL" clId="{A57817E8-5A1C-46FD-85C0-30C56C8BD1C5}" dt="2020-11-05T09:41:04.893" v="358" actId="20577"/>
          <ac:spMkLst>
            <pc:docMk/>
            <pc:sldMk cId="244031040" sldId="258"/>
            <ac:spMk id="57" creationId="{4921D7D0-17FB-B144-B8F7-1981ABE3AB9A}"/>
          </ac:spMkLst>
        </pc:spChg>
        <pc:spChg chg="mod">
          <ac:chgData name="Caroline Hamilton" userId="08009f6b-c6c1-40ce-9402-b6ad222967fb" providerId="ADAL" clId="{A57817E8-5A1C-46FD-85C0-30C56C8BD1C5}" dt="2020-11-05T09:40:24.113" v="305"/>
          <ac:spMkLst>
            <pc:docMk/>
            <pc:sldMk cId="244031040" sldId="258"/>
            <ac:spMk id="60" creationId="{81FF6ED4-E062-704C-AD5D-A89E558A95C1}"/>
          </ac:spMkLst>
        </pc:spChg>
        <pc:spChg chg="mod">
          <ac:chgData name="Caroline Hamilton" userId="08009f6b-c6c1-40ce-9402-b6ad222967fb" providerId="ADAL" clId="{A57817E8-5A1C-46FD-85C0-30C56C8BD1C5}" dt="2020-11-05T09:40:29.103" v="306" actId="1076"/>
          <ac:spMkLst>
            <pc:docMk/>
            <pc:sldMk cId="244031040" sldId="258"/>
            <ac:spMk id="61" creationId="{A2639308-D49D-F948-BC7B-643D3D5157A2}"/>
          </ac:spMkLst>
        </pc:spChg>
        <pc:picChg chg="add mod">
          <ac:chgData name="Caroline Hamilton" userId="08009f6b-c6c1-40ce-9402-b6ad222967fb" providerId="ADAL" clId="{A57817E8-5A1C-46FD-85C0-30C56C8BD1C5}" dt="2020-11-05T09:01:33.833" v="7" actId="1076"/>
          <ac:picMkLst>
            <pc:docMk/>
            <pc:sldMk cId="244031040" sldId="258"/>
            <ac:picMk id="2" creationId="{F7763AA9-4641-441B-A5EF-1F36C33D9540}"/>
          </ac:picMkLst>
        </pc:picChg>
        <pc:cxnChg chg="add mod">
          <ac:chgData name="Caroline Hamilton" userId="08009f6b-c6c1-40ce-9402-b6ad222967fb" providerId="ADAL" clId="{A57817E8-5A1C-46FD-85C0-30C56C8BD1C5}" dt="2020-11-05T09:38:58.919" v="278" actId="693"/>
          <ac:cxnSpMkLst>
            <pc:docMk/>
            <pc:sldMk cId="244031040" sldId="258"/>
            <ac:cxnSpMk id="5" creationId="{81D180BF-A1B5-44FE-BDB1-03980014377B}"/>
          </ac:cxnSpMkLst>
        </pc:cxnChg>
        <pc:cxnChg chg="add mod">
          <ac:chgData name="Caroline Hamilton" userId="08009f6b-c6c1-40ce-9402-b6ad222967fb" providerId="ADAL" clId="{A57817E8-5A1C-46FD-85C0-30C56C8BD1C5}" dt="2020-11-05T09:39:36.308" v="283" actId="1582"/>
          <ac:cxnSpMkLst>
            <pc:docMk/>
            <pc:sldMk cId="244031040" sldId="258"/>
            <ac:cxnSpMk id="7" creationId="{86EE0AD2-0881-4949-BF0A-5FAE3E3EB7C8}"/>
          </ac:cxnSpMkLst>
        </pc:cxnChg>
      </pc:sldChg>
      <pc:sldChg chg="addSp delSp modSp modAnim">
        <pc:chgData name="Caroline Hamilton" userId="08009f6b-c6c1-40ce-9402-b6ad222967fb" providerId="ADAL" clId="{A57817E8-5A1C-46FD-85C0-30C56C8BD1C5}" dt="2020-11-05T09:50:40.322" v="579"/>
        <pc:sldMkLst>
          <pc:docMk/>
          <pc:sldMk cId="975058144" sldId="259"/>
        </pc:sldMkLst>
        <pc:spChg chg="add del mod">
          <ac:chgData name="Caroline Hamilton" userId="08009f6b-c6c1-40ce-9402-b6ad222967fb" providerId="ADAL" clId="{A57817E8-5A1C-46FD-85C0-30C56C8BD1C5}" dt="2020-11-05T09:43:21.030" v="381" actId="478"/>
          <ac:spMkLst>
            <pc:docMk/>
            <pc:sldMk cId="975058144" sldId="259"/>
            <ac:spMk id="17" creationId="{420728DA-9E87-438B-8CD1-6719AD72DDCF}"/>
          </ac:spMkLst>
        </pc:spChg>
        <pc:spChg chg="add mod">
          <ac:chgData name="Caroline Hamilton" userId="08009f6b-c6c1-40ce-9402-b6ad222967fb" providerId="ADAL" clId="{A57817E8-5A1C-46FD-85C0-30C56C8BD1C5}" dt="2020-11-05T09:44:27.615" v="386" actId="255"/>
          <ac:spMkLst>
            <pc:docMk/>
            <pc:sldMk cId="975058144" sldId="259"/>
            <ac:spMk id="24" creationId="{4759CC91-3D6F-4411-BAEA-151B3ED3C230}"/>
          </ac:spMkLst>
        </pc:spChg>
        <pc:spChg chg="add mod">
          <ac:chgData name="Caroline Hamilton" userId="08009f6b-c6c1-40ce-9402-b6ad222967fb" providerId="ADAL" clId="{A57817E8-5A1C-46FD-85C0-30C56C8BD1C5}" dt="2020-11-05T09:44:27.615" v="386" actId="255"/>
          <ac:spMkLst>
            <pc:docMk/>
            <pc:sldMk cId="975058144" sldId="259"/>
            <ac:spMk id="26" creationId="{DD8EE839-6386-4D94-9154-260D4CF42C15}"/>
          </ac:spMkLst>
        </pc:spChg>
        <pc:spChg chg="add mod">
          <ac:chgData name="Caroline Hamilton" userId="08009f6b-c6c1-40ce-9402-b6ad222967fb" providerId="ADAL" clId="{A57817E8-5A1C-46FD-85C0-30C56C8BD1C5}" dt="2020-11-05T09:44:49.291" v="390" actId="1076"/>
          <ac:spMkLst>
            <pc:docMk/>
            <pc:sldMk cId="975058144" sldId="259"/>
            <ac:spMk id="27" creationId="{816A6867-93E4-4CCF-A973-8482239360A5}"/>
          </ac:spMkLst>
        </pc:spChg>
        <pc:spChg chg="add mod">
          <ac:chgData name="Caroline Hamilton" userId="08009f6b-c6c1-40ce-9402-b6ad222967fb" providerId="ADAL" clId="{A57817E8-5A1C-46FD-85C0-30C56C8BD1C5}" dt="2020-11-05T09:44:33.076" v="387" actId="1076"/>
          <ac:spMkLst>
            <pc:docMk/>
            <pc:sldMk cId="975058144" sldId="259"/>
            <ac:spMk id="28" creationId="{E7298BB0-4D72-452C-A92A-B5CB9042992E}"/>
          </ac:spMkLst>
        </pc:spChg>
        <pc:spChg chg="add mod">
          <ac:chgData name="Caroline Hamilton" userId="08009f6b-c6c1-40ce-9402-b6ad222967fb" providerId="ADAL" clId="{A57817E8-5A1C-46FD-85C0-30C56C8BD1C5}" dt="2020-11-05T09:44:27.615" v="386" actId="255"/>
          <ac:spMkLst>
            <pc:docMk/>
            <pc:sldMk cId="975058144" sldId="259"/>
            <ac:spMk id="29" creationId="{A3CB980B-DC80-4C21-B0E2-B932AF03A7C7}"/>
          </ac:spMkLst>
        </pc:spChg>
        <pc:spChg chg="add mod">
          <ac:chgData name="Caroline Hamilton" userId="08009f6b-c6c1-40ce-9402-b6ad222967fb" providerId="ADAL" clId="{A57817E8-5A1C-46FD-85C0-30C56C8BD1C5}" dt="2020-11-05T09:44:27.615" v="386" actId="255"/>
          <ac:spMkLst>
            <pc:docMk/>
            <pc:sldMk cId="975058144" sldId="259"/>
            <ac:spMk id="30" creationId="{A970BF7A-554A-48DA-8A1D-485312B5C786}"/>
          </ac:spMkLst>
        </pc:spChg>
        <pc:spChg chg="add mod">
          <ac:chgData name="Caroline Hamilton" userId="08009f6b-c6c1-40ce-9402-b6ad222967fb" providerId="ADAL" clId="{A57817E8-5A1C-46FD-85C0-30C56C8BD1C5}" dt="2020-11-05T09:44:27.615" v="386" actId="255"/>
          <ac:spMkLst>
            <pc:docMk/>
            <pc:sldMk cId="975058144" sldId="259"/>
            <ac:spMk id="31" creationId="{92D32A12-110B-4ED5-9D2F-C55AF0FF91DD}"/>
          </ac:spMkLst>
        </pc:spChg>
        <pc:spChg chg="add mod">
          <ac:chgData name="Caroline Hamilton" userId="08009f6b-c6c1-40ce-9402-b6ad222967fb" providerId="ADAL" clId="{A57817E8-5A1C-46FD-85C0-30C56C8BD1C5}" dt="2020-11-05T09:44:27.615" v="386" actId="255"/>
          <ac:spMkLst>
            <pc:docMk/>
            <pc:sldMk cId="975058144" sldId="259"/>
            <ac:spMk id="32" creationId="{98EDC785-CCE2-4E1B-9839-B3E91A047B15}"/>
          </ac:spMkLst>
        </pc:spChg>
        <pc:spChg chg="add mod">
          <ac:chgData name="Caroline Hamilton" userId="08009f6b-c6c1-40ce-9402-b6ad222967fb" providerId="ADAL" clId="{A57817E8-5A1C-46FD-85C0-30C56C8BD1C5}" dt="2020-11-05T09:44:53.037" v="391" actId="1076"/>
          <ac:spMkLst>
            <pc:docMk/>
            <pc:sldMk cId="975058144" sldId="259"/>
            <ac:spMk id="33" creationId="{72BF9C10-6646-4560-A7A1-0CCB398DC90A}"/>
          </ac:spMkLst>
        </pc:spChg>
        <pc:spChg chg="add mod">
          <ac:chgData name="Caroline Hamilton" userId="08009f6b-c6c1-40ce-9402-b6ad222967fb" providerId="ADAL" clId="{A57817E8-5A1C-46FD-85C0-30C56C8BD1C5}" dt="2020-11-05T09:45:10.477" v="396" actId="14100"/>
          <ac:spMkLst>
            <pc:docMk/>
            <pc:sldMk cId="975058144" sldId="259"/>
            <ac:spMk id="34" creationId="{CCF5FD69-924B-41CA-B6D6-47A2B9141A5D}"/>
          </ac:spMkLst>
        </pc:spChg>
        <pc:spChg chg="add mod">
          <ac:chgData name="Caroline Hamilton" userId="08009f6b-c6c1-40ce-9402-b6ad222967fb" providerId="ADAL" clId="{A57817E8-5A1C-46FD-85C0-30C56C8BD1C5}" dt="2020-11-05T09:45:17.547" v="399" actId="14100"/>
          <ac:spMkLst>
            <pc:docMk/>
            <pc:sldMk cId="975058144" sldId="259"/>
            <ac:spMk id="35" creationId="{373500CE-6351-4004-B463-D14E390FCC2D}"/>
          </ac:spMkLst>
        </pc:spChg>
        <pc:spChg chg="add mod">
          <ac:chgData name="Caroline Hamilton" userId="08009f6b-c6c1-40ce-9402-b6ad222967fb" providerId="ADAL" clId="{A57817E8-5A1C-46FD-85C0-30C56C8BD1C5}" dt="2020-11-05T09:45:34.556" v="409" actId="1076"/>
          <ac:spMkLst>
            <pc:docMk/>
            <pc:sldMk cId="975058144" sldId="259"/>
            <ac:spMk id="36" creationId="{501C69A9-EFCF-4384-BE3B-608B351788BF}"/>
          </ac:spMkLst>
        </pc:spChg>
        <pc:spChg chg="add mod">
          <ac:chgData name="Caroline Hamilton" userId="08009f6b-c6c1-40ce-9402-b6ad222967fb" providerId="ADAL" clId="{A57817E8-5A1C-46FD-85C0-30C56C8BD1C5}" dt="2020-11-05T09:45:43.943" v="421" actId="20577"/>
          <ac:spMkLst>
            <pc:docMk/>
            <pc:sldMk cId="975058144" sldId="259"/>
            <ac:spMk id="38" creationId="{E5B12717-BE22-4A65-A0D1-4238BBBB940C}"/>
          </ac:spMkLst>
        </pc:spChg>
        <pc:spChg chg="add mod">
          <ac:chgData name="Caroline Hamilton" userId="08009f6b-c6c1-40ce-9402-b6ad222967fb" providerId="ADAL" clId="{A57817E8-5A1C-46FD-85C0-30C56C8BD1C5}" dt="2020-11-05T09:46:57.533" v="472" actId="1076"/>
          <ac:spMkLst>
            <pc:docMk/>
            <pc:sldMk cId="975058144" sldId="259"/>
            <ac:spMk id="39" creationId="{72051718-2FEC-48F0-BDAD-FA098701FFBD}"/>
          </ac:spMkLst>
        </pc:spChg>
        <pc:spChg chg="add mod">
          <ac:chgData name="Caroline Hamilton" userId="08009f6b-c6c1-40ce-9402-b6ad222967fb" providerId="ADAL" clId="{A57817E8-5A1C-46FD-85C0-30C56C8BD1C5}" dt="2020-11-05T09:47:01.022" v="474" actId="1076"/>
          <ac:spMkLst>
            <pc:docMk/>
            <pc:sldMk cId="975058144" sldId="259"/>
            <ac:spMk id="41" creationId="{D40F0D11-CA1B-4925-8FD3-5150AE6674AB}"/>
          </ac:spMkLst>
        </pc:spChg>
        <pc:spChg chg="add mod">
          <ac:chgData name="Caroline Hamilton" userId="08009f6b-c6c1-40ce-9402-b6ad222967fb" providerId="ADAL" clId="{A57817E8-5A1C-46FD-85C0-30C56C8BD1C5}" dt="2020-11-05T09:47:05.504" v="476" actId="1076"/>
          <ac:spMkLst>
            <pc:docMk/>
            <pc:sldMk cId="975058144" sldId="259"/>
            <ac:spMk id="42" creationId="{1ABA5726-1849-4AC4-84E3-C08FA0379928}"/>
          </ac:spMkLst>
        </pc:spChg>
        <pc:spChg chg="add mod">
          <ac:chgData name="Caroline Hamilton" userId="08009f6b-c6c1-40ce-9402-b6ad222967fb" providerId="ADAL" clId="{A57817E8-5A1C-46FD-85C0-30C56C8BD1C5}" dt="2020-11-05T09:50:36.967" v="578" actId="1076"/>
          <ac:spMkLst>
            <pc:docMk/>
            <pc:sldMk cId="975058144" sldId="259"/>
            <ac:spMk id="43" creationId="{2289F669-B08E-4264-8EA9-C90BC9830A95}"/>
          </ac:spMkLst>
        </pc:spChg>
        <pc:spChg chg="add mod">
          <ac:chgData name="Caroline Hamilton" userId="08009f6b-c6c1-40ce-9402-b6ad222967fb" providerId="ADAL" clId="{A57817E8-5A1C-46FD-85C0-30C56C8BD1C5}" dt="2020-11-05T09:50:07.568" v="571" actId="1076"/>
          <ac:spMkLst>
            <pc:docMk/>
            <pc:sldMk cId="975058144" sldId="259"/>
            <ac:spMk id="44" creationId="{075A753F-5A81-4239-A35D-CA3A47EF2330}"/>
          </ac:spMkLst>
        </pc:spChg>
        <pc:spChg chg="add mod">
          <ac:chgData name="Caroline Hamilton" userId="08009f6b-c6c1-40ce-9402-b6ad222967fb" providerId="ADAL" clId="{A57817E8-5A1C-46FD-85C0-30C56C8BD1C5}" dt="2020-11-05T09:49:50.595" v="567" actId="14100"/>
          <ac:spMkLst>
            <pc:docMk/>
            <pc:sldMk cId="975058144" sldId="259"/>
            <ac:spMk id="45" creationId="{5B3DD5E2-E3A2-461A-A9D5-4BCA02386FE9}"/>
          </ac:spMkLst>
        </pc:spChg>
        <pc:spChg chg="mod">
          <ac:chgData name="Caroline Hamilton" userId="08009f6b-c6c1-40ce-9402-b6ad222967fb" providerId="ADAL" clId="{A57817E8-5A1C-46FD-85C0-30C56C8BD1C5}" dt="2020-11-05T09:46:18.938" v="449" actId="20577"/>
          <ac:spMkLst>
            <pc:docMk/>
            <pc:sldMk cId="975058144" sldId="259"/>
            <ac:spMk id="53" creationId="{50A1FDF7-20C2-0D47-93D9-5F3A034B1808}"/>
          </ac:spMkLst>
        </pc:spChg>
        <pc:spChg chg="mod">
          <ac:chgData name="Caroline Hamilton" userId="08009f6b-c6c1-40ce-9402-b6ad222967fb" providerId="ADAL" clId="{A57817E8-5A1C-46FD-85C0-30C56C8BD1C5}" dt="2020-11-05T09:46:31.857" v="453" actId="20577"/>
          <ac:spMkLst>
            <pc:docMk/>
            <pc:sldMk cId="975058144" sldId="259"/>
            <ac:spMk id="54" creationId="{7BDDCD0E-5FEC-FA4B-8632-D353BF48100C}"/>
          </ac:spMkLst>
        </pc:spChg>
        <pc:spChg chg="mod">
          <ac:chgData name="Caroline Hamilton" userId="08009f6b-c6c1-40ce-9402-b6ad222967fb" providerId="ADAL" clId="{A57817E8-5A1C-46FD-85C0-30C56C8BD1C5}" dt="2020-11-05T09:47:24.222" v="532" actId="20577"/>
          <ac:spMkLst>
            <pc:docMk/>
            <pc:sldMk cId="975058144" sldId="259"/>
            <ac:spMk id="57" creationId="{4921D7D0-17FB-B144-B8F7-1981ABE3AB9A}"/>
          </ac:spMkLst>
        </pc:spChg>
        <pc:spChg chg="mod">
          <ac:chgData name="Caroline Hamilton" userId="08009f6b-c6c1-40ce-9402-b6ad222967fb" providerId="ADAL" clId="{A57817E8-5A1C-46FD-85C0-30C56C8BD1C5}" dt="2020-11-05T09:47:31.403" v="536" actId="1076"/>
          <ac:spMkLst>
            <pc:docMk/>
            <pc:sldMk cId="975058144" sldId="259"/>
            <ac:spMk id="58" creationId="{B83FA3D9-69A6-8244-8E8F-F50E01A49065}"/>
          </ac:spMkLst>
        </pc:spChg>
        <pc:spChg chg="mod">
          <ac:chgData name="Caroline Hamilton" userId="08009f6b-c6c1-40ce-9402-b6ad222967fb" providerId="ADAL" clId="{A57817E8-5A1C-46FD-85C0-30C56C8BD1C5}" dt="2020-11-05T09:45:54.058" v="432" actId="20577"/>
          <ac:spMkLst>
            <pc:docMk/>
            <pc:sldMk cId="975058144" sldId="259"/>
            <ac:spMk id="60" creationId="{81FF6ED4-E062-704C-AD5D-A89E558A95C1}"/>
          </ac:spMkLst>
        </pc:spChg>
        <pc:spChg chg="mod">
          <ac:chgData name="Caroline Hamilton" userId="08009f6b-c6c1-40ce-9402-b6ad222967fb" providerId="ADAL" clId="{A57817E8-5A1C-46FD-85C0-30C56C8BD1C5}" dt="2020-11-05T09:45:57.491" v="437" actId="20577"/>
          <ac:spMkLst>
            <pc:docMk/>
            <pc:sldMk cId="975058144" sldId="259"/>
            <ac:spMk id="61" creationId="{A2639308-D49D-F948-BC7B-643D3D5157A2}"/>
          </ac:spMkLst>
        </pc:spChg>
        <pc:spChg chg="mod">
          <ac:chgData name="Caroline Hamilton" userId="08009f6b-c6c1-40ce-9402-b6ad222967fb" providerId="ADAL" clId="{A57817E8-5A1C-46FD-85C0-30C56C8BD1C5}" dt="2020-11-05T09:46:39.492" v="463" actId="20577"/>
          <ac:spMkLst>
            <pc:docMk/>
            <pc:sldMk cId="975058144" sldId="259"/>
            <ac:spMk id="78" creationId="{C3769F4A-D189-4F13-8D73-FFDD541566AB}"/>
          </ac:spMkLst>
        </pc:spChg>
        <pc:spChg chg="mod">
          <ac:chgData name="Caroline Hamilton" userId="08009f6b-c6c1-40ce-9402-b6ad222967fb" providerId="ADAL" clId="{A57817E8-5A1C-46FD-85C0-30C56C8BD1C5}" dt="2020-11-05T09:46:42.646" v="466" actId="20577"/>
          <ac:spMkLst>
            <pc:docMk/>
            <pc:sldMk cId="975058144" sldId="259"/>
            <ac:spMk id="79" creationId="{011EEA43-B96C-4DF8-BD53-1626DE046ABD}"/>
          </ac:spMkLst>
        </pc:spChg>
        <pc:picChg chg="add del mod modCrop">
          <ac:chgData name="Caroline Hamilton" userId="08009f6b-c6c1-40ce-9402-b6ad222967fb" providerId="ADAL" clId="{A57817E8-5A1C-46FD-85C0-30C56C8BD1C5}" dt="2020-11-05T09:03:16.439" v="41" actId="478"/>
          <ac:picMkLst>
            <pc:docMk/>
            <pc:sldMk cId="975058144" sldId="259"/>
            <ac:picMk id="3" creationId="{73B95552-CBB7-4D32-8FC3-48558A9B6ECC}"/>
          </ac:picMkLst>
        </pc:picChg>
        <pc:picChg chg="add mod">
          <ac:chgData name="Caroline Hamilton" userId="08009f6b-c6c1-40ce-9402-b6ad222967fb" providerId="ADAL" clId="{A57817E8-5A1C-46FD-85C0-30C56C8BD1C5}" dt="2020-11-05T09:49:55.317" v="569" actId="1076"/>
          <ac:picMkLst>
            <pc:docMk/>
            <pc:sldMk cId="975058144" sldId="259"/>
            <ac:picMk id="4" creationId="{6DA444B1-E3A4-41C3-AE89-94FC27BE7741}"/>
          </ac:picMkLst>
        </pc:picChg>
        <pc:picChg chg="add mod">
          <ac:chgData name="Caroline Hamilton" userId="08009f6b-c6c1-40ce-9402-b6ad222967fb" providerId="ADAL" clId="{A57817E8-5A1C-46FD-85C0-30C56C8BD1C5}" dt="2020-11-05T09:14:48.475" v="82" actId="1076"/>
          <ac:picMkLst>
            <pc:docMk/>
            <pc:sldMk cId="975058144" sldId="259"/>
            <ac:picMk id="18" creationId="{1331F705-862F-4822-84AC-D2CCAA7E3EBD}"/>
          </ac:picMkLst>
        </pc:picChg>
        <pc:picChg chg="add mod">
          <ac:chgData name="Caroline Hamilton" userId="08009f6b-c6c1-40ce-9402-b6ad222967fb" providerId="ADAL" clId="{A57817E8-5A1C-46FD-85C0-30C56C8BD1C5}" dt="2020-11-05T09:14:45.502" v="80" actId="1076"/>
          <ac:picMkLst>
            <pc:docMk/>
            <pc:sldMk cId="975058144" sldId="259"/>
            <ac:picMk id="19" creationId="{D51BC24F-3F92-46E6-9EFA-935045F8DD8A}"/>
          </ac:picMkLst>
        </pc:picChg>
        <pc:picChg chg="add mod">
          <ac:chgData name="Caroline Hamilton" userId="08009f6b-c6c1-40ce-9402-b6ad222967fb" providerId="ADAL" clId="{A57817E8-5A1C-46FD-85C0-30C56C8BD1C5}" dt="2020-11-05T09:14:46.974" v="81" actId="1076"/>
          <ac:picMkLst>
            <pc:docMk/>
            <pc:sldMk cId="975058144" sldId="259"/>
            <ac:picMk id="20" creationId="{482C6CC2-D923-49CB-BC25-17CC3B164F91}"/>
          </ac:picMkLst>
        </pc:picChg>
        <pc:picChg chg="add mod">
          <ac:chgData name="Caroline Hamilton" userId="08009f6b-c6c1-40ce-9402-b6ad222967fb" providerId="ADAL" clId="{A57817E8-5A1C-46FD-85C0-30C56C8BD1C5}" dt="2020-11-05T09:14:50.305" v="83" actId="1076"/>
          <ac:picMkLst>
            <pc:docMk/>
            <pc:sldMk cId="975058144" sldId="259"/>
            <ac:picMk id="21" creationId="{CB32DCA3-5A4E-42C2-B1AE-B12BDBE8150A}"/>
          </ac:picMkLst>
        </pc:picChg>
        <pc:picChg chg="add mod">
          <ac:chgData name="Caroline Hamilton" userId="08009f6b-c6c1-40ce-9402-b6ad222967fb" providerId="ADAL" clId="{A57817E8-5A1C-46FD-85C0-30C56C8BD1C5}" dt="2020-11-05T09:14:41.976" v="79" actId="1076"/>
          <ac:picMkLst>
            <pc:docMk/>
            <pc:sldMk cId="975058144" sldId="259"/>
            <ac:picMk id="22" creationId="{07C54A2A-1A76-4B09-95D2-835E817D1CA8}"/>
          </ac:picMkLst>
        </pc:picChg>
      </pc:sldChg>
      <pc:sldChg chg="addSp delSp modSp modAnim">
        <pc:chgData name="Caroline Hamilton" userId="08009f6b-c6c1-40ce-9402-b6ad222967fb" providerId="ADAL" clId="{A57817E8-5A1C-46FD-85C0-30C56C8BD1C5}" dt="2020-11-05T12:20:26.316" v="815"/>
        <pc:sldMkLst>
          <pc:docMk/>
          <pc:sldMk cId="24401641" sldId="260"/>
        </pc:sldMkLst>
        <pc:spChg chg="add del mod">
          <ac:chgData name="Caroline Hamilton" userId="08009f6b-c6c1-40ce-9402-b6ad222967fb" providerId="ADAL" clId="{A57817E8-5A1C-46FD-85C0-30C56C8BD1C5}" dt="2020-11-05T09:24:38.306" v="133" actId="478"/>
          <ac:spMkLst>
            <pc:docMk/>
            <pc:sldMk cId="24401641" sldId="260"/>
            <ac:spMk id="14" creationId="{854932E7-AC8E-49C8-9BE1-E8F029833887}"/>
          </ac:spMkLst>
        </pc:spChg>
        <pc:spChg chg="add mod">
          <ac:chgData name="Caroline Hamilton" userId="08009f6b-c6c1-40ce-9402-b6ad222967fb" providerId="ADAL" clId="{A57817E8-5A1C-46FD-85C0-30C56C8BD1C5}" dt="2020-11-05T09:54:15.223" v="631" actId="1035"/>
          <ac:spMkLst>
            <pc:docMk/>
            <pc:sldMk cId="24401641" sldId="260"/>
            <ac:spMk id="17" creationId="{3A843C9D-451A-4A74-94DF-F738198009E4}"/>
          </ac:spMkLst>
        </pc:spChg>
        <pc:spChg chg="add mod">
          <ac:chgData name="Caroline Hamilton" userId="08009f6b-c6c1-40ce-9402-b6ad222967fb" providerId="ADAL" clId="{A57817E8-5A1C-46FD-85C0-30C56C8BD1C5}" dt="2020-11-05T09:54:15.223" v="631" actId="1035"/>
          <ac:spMkLst>
            <pc:docMk/>
            <pc:sldMk cId="24401641" sldId="260"/>
            <ac:spMk id="19" creationId="{90AC9B64-CBC5-4A58-BA1F-616FA3328BFB}"/>
          </ac:spMkLst>
        </pc:spChg>
        <pc:spChg chg="add mod">
          <ac:chgData name="Caroline Hamilton" userId="08009f6b-c6c1-40ce-9402-b6ad222967fb" providerId="ADAL" clId="{A57817E8-5A1C-46FD-85C0-30C56C8BD1C5}" dt="2020-11-05T09:54:15.223" v="631" actId="1035"/>
          <ac:spMkLst>
            <pc:docMk/>
            <pc:sldMk cId="24401641" sldId="260"/>
            <ac:spMk id="20" creationId="{261BA741-504D-4297-99ED-4660CD7A451E}"/>
          </ac:spMkLst>
        </pc:spChg>
        <pc:spChg chg="add mod">
          <ac:chgData name="Caroline Hamilton" userId="08009f6b-c6c1-40ce-9402-b6ad222967fb" providerId="ADAL" clId="{A57817E8-5A1C-46FD-85C0-30C56C8BD1C5}" dt="2020-11-05T09:54:15.223" v="631" actId="1035"/>
          <ac:spMkLst>
            <pc:docMk/>
            <pc:sldMk cId="24401641" sldId="260"/>
            <ac:spMk id="21" creationId="{67197087-AD19-4F35-B0FF-4FF8DC112797}"/>
          </ac:spMkLst>
        </pc:spChg>
        <pc:spChg chg="mod">
          <ac:chgData name="Caroline Hamilton" userId="08009f6b-c6c1-40ce-9402-b6ad222967fb" providerId="ADAL" clId="{A57817E8-5A1C-46FD-85C0-30C56C8BD1C5}" dt="2020-11-05T09:52:24.995" v="597" actId="1076"/>
          <ac:spMkLst>
            <pc:docMk/>
            <pc:sldMk cId="24401641" sldId="260"/>
            <ac:spMk id="25" creationId="{00000000-0000-0000-0000-000000000000}"/>
          </ac:spMkLst>
        </pc:spChg>
        <pc:spChg chg="add mod">
          <ac:chgData name="Caroline Hamilton" userId="08009f6b-c6c1-40ce-9402-b6ad222967fb" providerId="ADAL" clId="{A57817E8-5A1C-46FD-85C0-30C56C8BD1C5}" dt="2020-11-05T09:54:20.990" v="642" actId="1036"/>
          <ac:spMkLst>
            <pc:docMk/>
            <pc:sldMk cId="24401641" sldId="260"/>
            <ac:spMk id="27" creationId="{361E3795-DE2B-4AC8-BDD1-710F748D51BB}"/>
          </ac:spMkLst>
        </pc:spChg>
        <pc:spChg chg="add mod">
          <ac:chgData name="Caroline Hamilton" userId="08009f6b-c6c1-40ce-9402-b6ad222967fb" providerId="ADAL" clId="{A57817E8-5A1C-46FD-85C0-30C56C8BD1C5}" dt="2020-11-05T09:54:15.223" v="631" actId="1035"/>
          <ac:spMkLst>
            <pc:docMk/>
            <pc:sldMk cId="24401641" sldId="260"/>
            <ac:spMk id="28" creationId="{EEBF453C-859E-4722-B6A0-BF90FCBD95B3}"/>
          </ac:spMkLst>
        </pc:spChg>
        <pc:spChg chg="add del mod">
          <ac:chgData name="Caroline Hamilton" userId="08009f6b-c6c1-40ce-9402-b6ad222967fb" providerId="ADAL" clId="{A57817E8-5A1C-46FD-85C0-30C56C8BD1C5}" dt="2020-11-05T09:53:27.065" v="606" actId="478"/>
          <ac:spMkLst>
            <pc:docMk/>
            <pc:sldMk cId="24401641" sldId="260"/>
            <ac:spMk id="29" creationId="{AA595C11-D76B-4352-B5C3-B300F41383BF}"/>
          </ac:spMkLst>
        </pc:spChg>
        <pc:spChg chg="add del mod">
          <ac:chgData name="Caroline Hamilton" userId="08009f6b-c6c1-40ce-9402-b6ad222967fb" providerId="ADAL" clId="{A57817E8-5A1C-46FD-85C0-30C56C8BD1C5}" dt="2020-11-05T09:53:27.065" v="606" actId="478"/>
          <ac:spMkLst>
            <pc:docMk/>
            <pc:sldMk cId="24401641" sldId="260"/>
            <ac:spMk id="30" creationId="{476EDD7F-82B5-43C8-BC6E-D2A5FF085CB6}"/>
          </ac:spMkLst>
        </pc:spChg>
        <pc:spChg chg="add mod">
          <ac:chgData name="Caroline Hamilton" userId="08009f6b-c6c1-40ce-9402-b6ad222967fb" providerId="ADAL" clId="{A57817E8-5A1C-46FD-85C0-30C56C8BD1C5}" dt="2020-11-05T09:53:50.770" v="608" actId="1076"/>
          <ac:spMkLst>
            <pc:docMk/>
            <pc:sldMk cId="24401641" sldId="260"/>
            <ac:spMk id="31" creationId="{188EED1C-4117-49A3-BA99-F9D7C208F7E7}"/>
          </ac:spMkLst>
        </pc:spChg>
        <pc:spChg chg="add mod">
          <ac:chgData name="Caroline Hamilton" userId="08009f6b-c6c1-40ce-9402-b6ad222967fb" providerId="ADAL" clId="{A57817E8-5A1C-46FD-85C0-30C56C8BD1C5}" dt="2020-11-05T09:53:50.770" v="608" actId="1076"/>
          <ac:spMkLst>
            <pc:docMk/>
            <pc:sldMk cId="24401641" sldId="260"/>
            <ac:spMk id="33" creationId="{7FFB58ED-F6D3-45B9-BD90-5AD60A0C6E1A}"/>
          </ac:spMkLst>
        </pc:spChg>
        <pc:spChg chg="add mod">
          <ac:chgData name="Caroline Hamilton" userId="08009f6b-c6c1-40ce-9402-b6ad222967fb" providerId="ADAL" clId="{A57817E8-5A1C-46FD-85C0-30C56C8BD1C5}" dt="2020-11-05T09:54:05.162" v="611" actId="554"/>
          <ac:spMkLst>
            <pc:docMk/>
            <pc:sldMk cId="24401641" sldId="260"/>
            <ac:spMk id="34" creationId="{E9D094BA-B853-4B11-B91C-A5F6D51B95F3}"/>
          </ac:spMkLst>
        </pc:spChg>
        <pc:spChg chg="add mod">
          <ac:chgData name="Caroline Hamilton" userId="08009f6b-c6c1-40ce-9402-b6ad222967fb" providerId="ADAL" clId="{A57817E8-5A1C-46FD-85C0-30C56C8BD1C5}" dt="2020-11-05T09:53:50.770" v="608" actId="1076"/>
          <ac:spMkLst>
            <pc:docMk/>
            <pc:sldMk cId="24401641" sldId="260"/>
            <ac:spMk id="35" creationId="{7DFA77FE-94D3-42C8-AE07-37DDA7E0C611}"/>
          </ac:spMkLst>
        </pc:spChg>
        <pc:spChg chg="add mod">
          <ac:chgData name="Caroline Hamilton" userId="08009f6b-c6c1-40ce-9402-b6ad222967fb" providerId="ADAL" clId="{A57817E8-5A1C-46FD-85C0-30C56C8BD1C5}" dt="2020-11-05T09:54:26.482" v="664" actId="1036"/>
          <ac:spMkLst>
            <pc:docMk/>
            <pc:sldMk cId="24401641" sldId="260"/>
            <ac:spMk id="36" creationId="{B9AD4C8D-9CB9-4F98-A957-45D2FA3DDC8F}"/>
          </ac:spMkLst>
        </pc:spChg>
        <pc:spChg chg="add mod">
          <ac:chgData name="Caroline Hamilton" userId="08009f6b-c6c1-40ce-9402-b6ad222967fb" providerId="ADAL" clId="{A57817E8-5A1C-46FD-85C0-30C56C8BD1C5}" dt="2020-11-05T09:53:50.770" v="608" actId="1076"/>
          <ac:spMkLst>
            <pc:docMk/>
            <pc:sldMk cId="24401641" sldId="260"/>
            <ac:spMk id="38" creationId="{8960B9DA-A3C1-4ABD-AEE2-8EF74A5BD28C}"/>
          </ac:spMkLst>
        </pc:spChg>
        <pc:spChg chg="add mod">
          <ac:chgData name="Caroline Hamilton" userId="08009f6b-c6c1-40ce-9402-b6ad222967fb" providerId="ADAL" clId="{A57817E8-5A1C-46FD-85C0-30C56C8BD1C5}" dt="2020-11-05T09:54:05.162" v="611" actId="554"/>
          <ac:spMkLst>
            <pc:docMk/>
            <pc:sldMk cId="24401641" sldId="260"/>
            <ac:spMk id="40" creationId="{E7D4B124-1F75-47D3-B2B0-3B89B19DF36D}"/>
          </ac:spMkLst>
        </pc:spChg>
        <pc:spChg chg="add mod">
          <ac:chgData name="Caroline Hamilton" userId="08009f6b-c6c1-40ce-9402-b6ad222967fb" providerId="ADAL" clId="{A57817E8-5A1C-46FD-85C0-30C56C8BD1C5}" dt="2020-11-05T09:54:38.104" v="669" actId="14100"/>
          <ac:spMkLst>
            <pc:docMk/>
            <pc:sldMk cId="24401641" sldId="260"/>
            <ac:spMk id="41" creationId="{816659CE-DEA1-4308-BCED-FEC53F09F489}"/>
          </ac:spMkLst>
        </pc:spChg>
        <pc:spChg chg="add mod">
          <ac:chgData name="Caroline Hamilton" userId="08009f6b-c6c1-40ce-9402-b6ad222967fb" providerId="ADAL" clId="{A57817E8-5A1C-46FD-85C0-30C56C8BD1C5}" dt="2020-11-05T12:16:37.445" v="711" actId="20577"/>
          <ac:spMkLst>
            <pc:docMk/>
            <pc:sldMk cId="24401641" sldId="260"/>
            <ac:spMk id="42" creationId="{2BCE572A-8746-4AB5-AFCC-AC3CB335F1EE}"/>
          </ac:spMkLst>
        </pc:spChg>
        <pc:spChg chg="add mod">
          <ac:chgData name="Caroline Hamilton" userId="08009f6b-c6c1-40ce-9402-b6ad222967fb" providerId="ADAL" clId="{A57817E8-5A1C-46FD-85C0-30C56C8BD1C5}" dt="2020-11-05T12:16:43.894" v="713" actId="1076"/>
          <ac:spMkLst>
            <pc:docMk/>
            <pc:sldMk cId="24401641" sldId="260"/>
            <ac:spMk id="43" creationId="{EC46B8B0-B495-4FB0-9D85-3D0F2DD74EFF}"/>
          </ac:spMkLst>
        </pc:spChg>
        <pc:spChg chg="add mod">
          <ac:chgData name="Caroline Hamilton" userId="08009f6b-c6c1-40ce-9402-b6ad222967fb" providerId="ADAL" clId="{A57817E8-5A1C-46FD-85C0-30C56C8BD1C5}" dt="2020-11-05T12:16:48.803" v="715" actId="1076"/>
          <ac:spMkLst>
            <pc:docMk/>
            <pc:sldMk cId="24401641" sldId="260"/>
            <ac:spMk id="44" creationId="{FCB6AE62-8348-4B80-B51E-6E02945EB348}"/>
          </ac:spMkLst>
        </pc:spChg>
        <pc:spChg chg="add mod">
          <ac:chgData name="Caroline Hamilton" userId="08009f6b-c6c1-40ce-9402-b6ad222967fb" providerId="ADAL" clId="{A57817E8-5A1C-46FD-85C0-30C56C8BD1C5}" dt="2020-11-05T12:16:53.126" v="717" actId="1076"/>
          <ac:spMkLst>
            <pc:docMk/>
            <pc:sldMk cId="24401641" sldId="260"/>
            <ac:spMk id="45" creationId="{0C373DA3-594E-43DD-9234-81754F69E464}"/>
          </ac:spMkLst>
        </pc:spChg>
        <pc:spChg chg="add mod">
          <ac:chgData name="Caroline Hamilton" userId="08009f6b-c6c1-40ce-9402-b6ad222967fb" providerId="ADAL" clId="{A57817E8-5A1C-46FD-85C0-30C56C8BD1C5}" dt="2020-11-05T12:18:10.182" v="791" actId="14100"/>
          <ac:spMkLst>
            <pc:docMk/>
            <pc:sldMk cId="24401641" sldId="260"/>
            <ac:spMk id="46" creationId="{FFAC6010-8B5A-4023-A234-7A2496583C34}"/>
          </ac:spMkLst>
        </pc:spChg>
        <pc:spChg chg="add mod">
          <ac:chgData name="Caroline Hamilton" userId="08009f6b-c6c1-40ce-9402-b6ad222967fb" providerId="ADAL" clId="{A57817E8-5A1C-46FD-85C0-30C56C8BD1C5}" dt="2020-11-05T12:18:19.493" v="795" actId="20577"/>
          <ac:spMkLst>
            <pc:docMk/>
            <pc:sldMk cId="24401641" sldId="260"/>
            <ac:spMk id="47" creationId="{978A98FA-BF6A-4993-81EA-150A96EDE885}"/>
          </ac:spMkLst>
        </pc:spChg>
        <pc:spChg chg="mod">
          <ac:chgData name="Caroline Hamilton" userId="08009f6b-c6c1-40ce-9402-b6ad222967fb" providerId="ADAL" clId="{A57817E8-5A1C-46FD-85C0-30C56C8BD1C5}" dt="2020-11-05T12:15:56.384" v="678" actId="20577"/>
          <ac:spMkLst>
            <pc:docMk/>
            <pc:sldMk cId="24401641" sldId="260"/>
            <ac:spMk id="49" creationId="{3EB4CF91-506E-2C48-B77A-19F7455C027F}"/>
          </ac:spMkLst>
        </pc:spChg>
        <pc:spChg chg="mod">
          <ac:chgData name="Caroline Hamilton" userId="08009f6b-c6c1-40ce-9402-b6ad222967fb" providerId="ADAL" clId="{A57817E8-5A1C-46FD-85C0-30C56C8BD1C5}" dt="2020-11-05T12:16:03.954" v="694" actId="20577"/>
          <ac:spMkLst>
            <pc:docMk/>
            <pc:sldMk cId="24401641" sldId="260"/>
            <ac:spMk id="50" creationId="{A4A02FBC-F72A-644F-945A-A2E11016205C}"/>
          </ac:spMkLst>
        </pc:spChg>
        <pc:spChg chg="mod">
          <ac:chgData name="Caroline Hamilton" userId="08009f6b-c6c1-40ce-9402-b6ad222967fb" providerId="ADAL" clId="{A57817E8-5A1C-46FD-85C0-30C56C8BD1C5}" dt="2020-11-05T12:17:34.955" v="779" actId="20577"/>
          <ac:spMkLst>
            <pc:docMk/>
            <pc:sldMk cId="24401641" sldId="260"/>
            <ac:spMk id="57" creationId="{4921D7D0-17FB-B144-B8F7-1981ABE3AB9A}"/>
          </ac:spMkLst>
        </pc:spChg>
        <pc:spChg chg="mod">
          <ac:chgData name="Caroline Hamilton" userId="08009f6b-c6c1-40ce-9402-b6ad222967fb" providerId="ADAL" clId="{A57817E8-5A1C-46FD-85C0-30C56C8BD1C5}" dt="2020-11-05T12:17:44.008" v="787" actId="20577"/>
          <ac:spMkLst>
            <pc:docMk/>
            <pc:sldMk cId="24401641" sldId="260"/>
            <ac:spMk id="58" creationId="{B83FA3D9-69A6-8244-8E8F-F50E01A49065}"/>
          </ac:spMkLst>
        </pc:spChg>
        <pc:spChg chg="mod">
          <ac:chgData name="Caroline Hamilton" userId="08009f6b-c6c1-40ce-9402-b6ad222967fb" providerId="ADAL" clId="{A57817E8-5A1C-46FD-85C0-30C56C8BD1C5}" dt="2020-11-05T12:16:15.192" v="700" actId="20577"/>
          <ac:spMkLst>
            <pc:docMk/>
            <pc:sldMk cId="24401641" sldId="260"/>
            <ac:spMk id="60" creationId="{81FF6ED4-E062-704C-AD5D-A89E558A95C1}"/>
          </ac:spMkLst>
        </pc:spChg>
        <pc:spChg chg="mod">
          <ac:chgData name="Caroline Hamilton" userId="08009f6b-c6c1-40ce-9402-b6ad222967fb" providerId="ADAL" clId="{A57817E8-5A1C-46FD-85C0-30C56C8BD1C5}" dt="2020-11-05T12:16:27.479" v="705" actId="20577"/>
          <ac:spMkLst>
            <pc:docMk/>
            <pc:sldMk cId="24401641" sldId="260"/>
            <ac:spMk id="61" creationId="{A2639308-D49D-F948-BC7B-643D3D5157A2}"/>
          </ac:spMkLst>
        </pc:spChg>
        <pc:picChg chg="add mod">
          <ac:chgData name="Caroline Hamilton" userId="08009f6b-c6c1-40ce-9402-b6ad222967fb" providerId="ADAL" clId="{A57817E8-5A1C-46FD-85C0-30C56C8BD1C5}" dt="2020-11-05T09:24:44.339" v="134" actId="1076"/>
          <ac:picMkLst>
            <pc:docMk/>
            <pc:sldMk cId="24401641" sldId="260"/>
            <ac:picMk id="2" creationId="{44781598-866D-4151-90E3-0CF2E65AEC50}"/>
          </ac:picMkLst>
        </pc:picChg>
        <pc:picChg chg="add mod">
          <ac:chgData name="Caroline Hamilton" userId="08009f6b-c6c1-40ce-9402-b6ad222967fb" providerId="ADAL" clId="{A57817E8-5A1C-46FD-85C0-30C56C8BD1C5}" dt="2020-11-05T09:51:44.827" v="583" actId="1076"/>
          <ac:picMkLst>
            <pc:docMk/>
            <pc:sldMk cId="24401641" sldId="260"/>
            <ac:picMk id="22" creationId="{9BB1DF3F-3F96-44DB-9EFA-22BD43D21C53}"/>
          </ac:picMkLst>
        </pc:picChg>
        <pc:picChg chg="add mod">
          <ac:chgData name="Caroline Hamilton" userId="08009f6b-c6c1-40ce-9402-b6ad222967fb" providerId="ADAL" clId="{A57817E8-5A1C-46FD-85C0-30C56C8BD1C5}" dt="2020-11-05T09:51:44.827" v="583" actId="1076"/>
          <ac:picMkLst>
            <pc:docMk/>
            <pc:sldMk cId="24401641" sldId="260"/>
            <ac:picMk id="23" creationId="{B9DCCC71-172D-4A2E-902C-91645A4BD61C}"/>
          </ac:picMkLst>
        </pc:picChg>
        <pc:picChg chg="add mod">
          <ac:chgData name="Caroline Hamilton" userId="08009f6b-c6c1-40ce-9402-b6ad222967fb" providerId="ADAL" clId="{A57817E8-5A1C-46FD-85C0-30C56C8BD1C5}" dt="2020-11-05T09:51:44.827" v="583" actId="1076"/>
          <ac:picMkLst>
            <pc:docMk/>
            <pc:sldMk cId="24401641" sldId="260"/>
            <ac:picMk id="24" creationId="{5B8175F3-C654-44E3-937C-8AE53CC4447D}"/>
          </ac:picMkLst>
        </pc:picChg>
        <pc:picChg chg="add mod">
          <ac:chgData name="Caroline Hamilton" userId="08009f6b-c6c1-40ce-9402-b6ad222967fb" providerId="ADAL" clId="{A57817E8-5A1C-46FD-85C0-30C56C8BD1C5}" dt="2020-11-05T09:51:44.827" v="583" actId="1076"/>
          <ac:picMkLst>
            <pc:docMk/>
            <pc:sldMk cId="24401641" sldId="260"/>
            <ac:picMk id="26" creationId="{3A5AC985-3D25-4DF8-9A90-315B66BABD9C}"/>
          </ac:picMkLst>
        </pc:picChg>
        <pc:cxnChg chg="add mod">
          <ac:chgData name="Caroline Hamilton" userId="08009f6b-c6c1-40ce-9402-b6ad222967fb" providerId="ADAL" clId="{A57817E8-5A1C-46FD-85C0-30C56C8BD1C5}" dt="2020-11-05T09:54:15.223" v="631" actId="1035"/>
          <ac:cxnSpMkLst>
            <pc:docMk/>
            <pc:sldMk cId="24401641" sldId="260"/>
            <ac:cxnSpMk id="18" creationId="{10E11B71-E805-4F8D-A932-90AE7A5631EC}"/>
          </ac:cxnSpMkLst>
        </pc:cxnChg>
        <pc:cxnChg chg="add mod">
          <ac:chgData name="Caroline Hamilton" userId="08009f6b-c6c1-40ce-9402-b6ad222967fb" providerId="ADAL" clId="{A57817E8-5A1C-46FD-85C0-30C56C8BD1C5}" dt="2020-11-05T09:53:50.770" v="608" actId="1076"/>
          <ac:cxnSpMkLst>
            <pc:docMk/>
            <pc:sldMk cId="24401641" sldId="260"/>
            <ac:cxnSpMk id="32" creationId="{F0C635A3-9B83-42E6-86A8-82F29BD1D9E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56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80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27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2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24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7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46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7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67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35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DB05B-6663-43E5-9CC5-3D4CCC0EB09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25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tiff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tiff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tiff"/><Relationship Id="rId7" Type="http://schemas.openxmlformats.org/officeDocument/2006/relationships/image" Target="../media/image6.png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3.tiff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.tiff"/><Relationship Id="rId7" Type="http://schemas.openxmlformats.org/officeDocument/2006/relationships/image" Target="../media/image20.png"/><Relationship Id="rId12" Type="http://schemas.openxmlformats.org/officeDocument/2006/relationships/image" Target="../media/image24.png"/><Relationship Id="rId2" Type="http://schemas.openxmlformats.org/officeDocument/2006/relationships/image" Target="../media/image17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3.tiff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.tiff"/><Relationship Id="rId7" Type="http://schemas.openxmlformats.org/officeDocument/2006/relationships/image" Target="../media/image28.png"/><Relationship Id="rId2" Type="http://schemas.openxmlformats.org/officeDocument/2006/relationships/image" Target="../media/image25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0.png"/><Relationship Id="rId4" Type="http://schemas.openxmlformats.org/officeDocument/2006/relationships/image" Target="../media/image3.tif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ECF2726-BEA1-8449-B372-331C678B6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" y="914400"/>
            <a:ext cx="482600" cy="5588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340625" y="2769349"/>
            <a:ext cx="5617264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0A7FC8-B3ED-574C-BCEC-03E0E6473300}"/>
              </a:ext>
            </a:extLst>
          </p:cNvPr>
          <p:cNvSpPr/>
          <p:nvPr/>
        </p:nvSpPr>
        <p:spPr>
          <a:xfrm>
            <a:off x="5957889" y="2769349"/>
            <a:ext cx="3795710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0C26E2-B8D1-4D45-A0E8-80427398C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25" y="2758190"/>
            <a:ext cx="1397000" cy="533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B46606A-FB29-7E4D-AD54-8CF126DD3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844" y="2758190"/>
            <a:ext cx="1866900" cy="5334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EB4CF91-506E-2C48-B77A-19F7455C027F}"/>
                  </a:ext>
                </a:extLst>
              </p:cNvPr>
              <p:cNvSpPr txBox="1"/>
              <p:nvPr/>
            </p:nvSpPr>
            <p:spPr>
              <a:xfrm>
                <a:off x="6380995" y="3328216"/>
                <a:ext cx="1018227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</a:t>
                </a: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EB4CF91-506E-2C48-B77A-19F7455C0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995" y="3328216"/>
                <a:ext cx="1018227" cy="588110"/>
              </a:xfrm>
              <a:prstGeom prst="rect">
                <a:avLst/>
              </a:prstGeom>
              <a:blipFill>
                <a:blip r:embed="rId5"/>
                <a:stretch>
                  <a:fillRect l="-9581" r="-7784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4A02FBC-F72A-644F-945A-A2E11016205C}"/>
                  </a:ext>
                </a:extLst>
              </p:cNvPr>
              <p:cNvSpPr txBox="1"/>
              <p:nvPr/>
            </p:nvSpPr>
            <p:spPr>
              <a:xfrm>
                <a:off x="7339531" y="3339375"/>
                <a:ext cx="638316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7</a:t>
                </a: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4A02FBC-F72A-644F-945A-A2E110162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9531" y="3339375"/>
                <a:ext cx="638316" cy="588110"/>
              </a:xfrm>
              <a:prstGeom prst="rect">
                <a:avLst/>
              </a:prstGeom>
              <a:blipFill>
                <a:blip r:embed="rId6"/>
                <a:stretch>
                  <a:fillRect r="-12381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4921D7D0-17FB-B144-B8F7-1981ABE3AB9A}"/>
              </a:ext>
            </a:extLst>
          </p:cNvPr>
          <p:cNvSpPr txBox="1"/>
          <p:nvPr/>
        </p:nvSpPr>
        <p:spPr>
          <a:xfrm>
            <a:off x="2710837" y="6169794"/>
            <a:ext cx="70427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Ali has _____ cookies left.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83FA3D9-69A6-8244-8E8F-F50E01A49065}"/>
              </a:ext>
            </a:extLst>
          </p:cNvPr>
          <p:cNvSpPr txBox="1"/>
          <p:nvPr/>
        </p:nvSpPr>
        <p:spPr>
          <a:xfrm>
            <a:off x="7583882" y="6135228"/>
            <a:ext cx="340158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731761-8F5A-47CA-80F2-9A6E718508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846" y="154123"/>
            <a:ext cx="9754445" cy="76206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831076D-0B35-40A4-9A94-6ACE3186845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9069" y="908294"/>
            <a:ext cx="4377307" cy="178018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DDF8C2C-713E-4E88-A8A8-833A9977DAD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878" y="1150537"/>
            <a:ext cx="1285241" cy="83820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6F49410-550B-4FBA-B4DA-F1F6A9B3705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459" y="1151418"/>
            <a:ext cx="1285241" cy="83820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F7C44B5-CDE7-4793-983D-147D7CA20E2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262" y="1150536"/>
            <a:ext cx="1285241" cy="838201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A521DCE0-AAE9-4A8B-8E82-A4FEF7FDE814}"/>
              </a:ext>
            </a:extLst>
          </p:cNvPr>
          <p:cNvSpPr txBox="1"/>
          <p:nvPr/>
        </p:nvSpPr>
        <p:spPr>
          <a:xfrm>
            <a:off x="2327771" y="3483698"/>
            <a:ext cx="1519986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12 cookies</a:t>
            </a:r>
          </a:p>
        </p:txBody>
      </p:sp>
      <p:sp>
        <p:nvSpPr>
          <p:cNvPr id="56" name="Right Brace 55">
            <a:extLst>
              <a:ext uri="{FF2B5EF4-FFF2-40B4-BE49-F238E27FC236}">
                <a16:creationId xmlns:a16="http://schemas.microsoft.com/office/drawing/2014/main" id="{032656FF-AEBD-4590-88BE-DC39019C5135}"/>
              </a:ext>
            </a:extLst>
          </p:cNvPr>
          <p:cNvSpPr/>
          <p:nvPr/>
        </p:nvSpPr>
        <p:spPr>
          <a:xfrm rot="16200000">
            <a:off x="2910667" y="2556688"/>
            <a:ext cx="271755" cy="3466868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7C51A5B-0544-4809-88BF-D0413FD2F0AC}"/>
                  </a:ext>
                </a:extLst>
              </p:cNvPr>
              <p:cNvSpPr txBox="1"/>
              <p:nvPr/>
            </p:nvSpPr>
            <p:spPr>
              <a:xfrm>
                <a:off x="6490501" y="3996067"/>
                <a:ext cx="862737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</a:t>
                </a:r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7C51A5B-0544-4809-88BF-D0413FD2F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0501" y="3996067"/>
                <a:ext cx="862737" cy="588110"/>
              </a:xfrm>
              <a:prstGeom prst="rect">
                <a:avLst/>
              </a:prstGeom>
              <a:blipFill>
                <a:blip r:embed="rId10"/>
                <a:stretch>
                  <a:fillRect l="-11348" r="-9929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E643075B-F75D-4D39-9180-D64F8E296F1C}"/>
                  </a:ext>
                </a:extLst>
              </p:cNvPr>
              <p:cNvSpPr txBox="1"/>
              <p:nvPr/>
            </p:nvSpPr>
            <p:spPr>
              <a:xfrm>
                <a:off x="7346329" y="3961501"/>
                <a:ext cx="638316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</a:t>
                </a:r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E643075B-F75D-4D39-9180-D64F8E296F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6329" y="3961501"/>
                <a:ext cx="638316" cy="588110"/>
              </a:xfrm>
              <a:prstGeom prst="rect">
                <a:avLst/>
              </a:prstGeom>
              <a:blipFill>
                <a:blip r:embed="rId11"/>
                <a:stretch>
                  <a:fillRect r="-13333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>
            <a:extLst>
              <a:ext uri="{FF2B5EF4-FFF2-40B4-BE49-F238E27FC236}">
                <a16:creationId xmlns:a16="http://schemas.microsoft.com/office/drawing/2014/main" id="{AC8B120F-08F4-4267-8D0D-4B51BAA4C014}"/>
              </a:ext>
            </a:extLst>
          </p:cNvPr>
          <p:cNvSpPr/>
          <p:nvPr/>
        </p:nvSpPr>
        <p:spPr>
          <a:xfrm>
            <a:off x="1313110" y="4470808"/>
            <a:ext cx="3466869" cy="6235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9AA030B-2DEB-4373-ABA8-40FAD2659DD6}"/>
              </a:ext>
            </a:extLst>
          </p:cNvPr>
          <p:cNvSpPr/>
          <p:nvPr/>
        </p:nvSpPr>
        <p:spPr>
          <a:xfrm>
            <a:off x="1313111" y="4471784"/>
            <a:ext cx="1388495" cy="6235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C46D576-AC06-4EBC-9DAE-AC9A2EADEB1F}"/>
              </a:ext>
            </a:extLst>
          </p:cNvPr>
          <p:cNvSpPr txBox="1"/>
          <p:nvPr/>
        </p:nvSpPr>
        <p:spPr>
          <a:xfrm>
            <a:off x="1729065" y="4418447"/>
            <a:ext cx="585265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1DAC71C-62E8-4BE9-847E-B9AD6C4D7953}"/>
              </a:ext>
            </a:extLst>
          </p:cNvPr>
          <p:cNvSpPr/>
          <p:nvPr/>
        </p:nvSpPr>
        <p:spPr>
          <a:xfrm>
            <a:off x="3578767" y="4468270"/>
            <a:ext cx="1201212" cy="6270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7E45E47-FD8A-46DC-96C7-41D7F92E5A7C}"/>
              </a:ext>
            </a:extLst>
          </p:cNvPr>
          <p:cNvSpPr/>
          <p:nvPr/>
        </p:nvSpPr>
        <p:spPr>
          <a:xfrm>
            <a:off x="2703237" y="4470381"/>
            <a:ext cx="873899" cy="624906"/>
          </a:xfrm>
          <a:prstGeom prst="rect">
            <a:avLst/>
          </a:prstGeom>
          <a:solidFill>
            <a:srgbClr val="DEC8EE"/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DCE890C-A4EE-4870-A0AF-3B72D758DC2B}"/>
              </a:ext>
            </a:extLst>
          </p:cNvPr>
          <p:cNvSpPr txBox="1"/>
          <p:nvPr/>
        </p:nvSpPr>
        <p:spPr>
          <a:xfrm>
            <a:off x="4015706" y="4426000"/>
            <a:ext cx="327334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8225702-A0C0-4EBC-85E7-00052BAA3B2F}"/>
              </a:ext>
            </a:extLst>
          </p:cNvPr>
          <p:cNvSpPr txBox="1"/>
          <p:nvPr/>
        </p:nvSpPr>
        <p:spPr>
          <a:xfrm>
            <a:off x="2978890" y="4423929"/>
            <a:ext cx="340158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18A213C-CCC2-40CC-B0E3-355A98B2C513}"/>
              </a:ext>
            </a:extLst>
          </p:cNvPr>
          <p:cNvSpPr txBox="1"/>
          <p:nvPr/>
        </p:nvSpPr>
        <p:spPr>
          <a:xfrm>
            <a:off x="4004797" y="4423929"/>
            <a:ext cx="340158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8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8" grpId="0"/>
      <p:bldP spid="44" grpId="0"/>
      <p:bldP spid="56" grpId="0" animBg="1"/>
      <p:bldP spid="60" grpId="0"/>
      <p:bldP spid="62" grpId="0" animBg="1"/>
      <p:bldP spid="38" grpId="0" animBg="1"/>
      <p:bldP spid="39" grpId="0"/>
      <p:bldP spid="40" grpId="0" animBg="1"/>
      <p:bldP spid="41" grpId="0" animBg="1"/>
      <p:bldP spid="42" grpId="0"/>
      <p:bldP spid="42" grpId="1"/>
      <p:bldP spid="43" grpId="0"/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A88E9C-4D30-A940-8859-E33E1A2C7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01" y="917008"/>
            <a:ext cx="489661" cy="52549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340625" y="2926080"/>
            <a:ext cx="5617264" cy="325882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0A7FC8-B3ED-574C-BCEC-03E0E6473300}"/>
              </a:ext>
            </a:extLst>
          </p:cNvPr>
          <p:cNvSpPr/>
          <p:nvPr/>
        </p:nvSpPr>
        <p:spPr>
          <a:xfrm>
            <a:off x="5957889" y="2926080"/>
            <a:ext cx="3795710" cy="325882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0C26E2-B8D1-4D45-A0E8-80427398C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25" y="2882075"/>
            <a:ext cx="1397000" cy="533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B46606A-FB29-7E4D-AD54-8CF126DD3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844" y="2882075"/>
            <a:ext cx="1866900" cy="533400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4921D7D0-17FB-B144-B8F7-1981ABE3AB9A}"/>
              </a:ext>
            </a:extLst>
          </p:cNvPr>
          <p:cNvSpPr txBox="1"/>
          <p:nvPr/>
        </p:nvSpPr>
        <p:spPr>
          <a:xfrm>
            <a:off x="2710837" y="6169794"/>
            <a:ext cx="70427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missing number is ____.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1FF6ED4-E062-704C-AD5D-A89E558A95C1}"/>
                  </a:ext>
                </a:extLst>
              </p:cNvPr>
              <p:cNvSpPr txBox="1"/>
              <p:nvPr/>
            </p:nvSpPr>
            <p:spPr>
              <a:xfrm>
                <a:off x="6316857" y="4033957"/>
                <a:ext cx="117371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78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52</a:t>
                </a:r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1FF6ED4-E062-704C-AD5D-A89E558A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857" y="4033957"/>
                <a:ext cx="1173719" cy="588110"/>
              </a:xfrm>
              <a:prstGeom prst="rect">
                <a:avLst/>
              </a:prstGeom>
              <a:blipFill>
                <a:blip r:embed="rId5"/>
                <a:stretch>
                  <a:fillRect l="-7772" r="-6736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2639308-D49D-F948-BC7B-643D3D5157A2}"/>
                  </a:ext>
                </a:extLst>
              </p:cNvPr>
              <p:cNvSpPr txBox="1"/>
              <p:nvPr/>
            </p:nvSpPr>
            <p:spPr>
              <a:xfrm>
                <a:off x="7452640" y="4032934"/>
                <a:ext cx="793807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26</a:t>
                </a: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2639308-D49D-F948-BC7B-643D3D515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640" y="4032934"/>
                <a:ext cx="793807" cy="588110"/>
              </a:xfrm>
              <a:prstGeom prst="rect">
                <a:avLst/>
              </a:prstGeom>
              <a:blipFill>
                <a:blip r:embed="rId6"/>
                <a:stretch>
                  <a:fillRect r="-10000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37F88AC0-2B91-49B5-96CC-108C91F9FD55}"/>
              </a:ext>
            </a:extLst>
          </p:cNvPr>
          <p:cNvSpPr txBox="1"/>
          <p:nvPr/>
        </p:nvSpPr>
        <p:spPr>
          <a:xfrm>
            <a:off x="8905577" y="6114805"/>
            <a:ext cx="733685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26</a:t>
            </a:r>
            <a:endParaRPr lang="en-GB" sz="2400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92C3B45E-0CE1-4F5B-B10E-B3ED2E9B2F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846" y="154123"/>
            <a:ext cx="9754445" cy="76206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ACD117C-A8D0-4152-B501-2965F177D6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9427" y="868617"/>
            <a:ext cx="7346317" cy="2024047"/>
          </a:xfrm>
          <a:prstGeom prst="rect">
            <a:avLst/>
          </a:prstGeom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3F23741A-E503-4530-88A4-AB7BDDC26546}"/>
              </a:ext>
            </a:extLst>
          </p:cNvPr>
          <p:cNvSpPr/>
          <p:nvPr/>
        </p:nvSpPr>
        <p:spPr>
          <a:xfrm>
            <a:off x="1947317" y="4650525"/>
            <a:ext cx="1796319" cy="6270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9B084BF-3021-45A8-9F53-A2160C8548BC}"/>
              </a:ext>
            </a:extLst>
          </p:cNvPr>
          <p:cNvSpPr/>
          <p:nvPr/>
        </p:nvSpPr>
        <p:spPr>
          <a:xfrm>
            <a:off x="1947317" y="3862826"/>
            <a:ext cx="1426723" cy="6270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373AA67-A5EB-4ABC-99F9-113EE22D1D9F}"/>
              </a:ext>
            </a:extLst>
          </p:cNvPr>
          <p:cNvSpPr txBox="1"/>
          <p:nvPr/>
        </p:nvSpPr>
        <p:spPr>
          <a:xfrm>
            <a:off x="2164409" y="3826774"/>
            <a:ext cx="951739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45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BBCF750-DFCE-4F94-AAAF-B3421993B8FA}"/>
              </a:ext>
            </a:extLst>
          </p:cNvPr>
          <p:cNvSpPr txBox="1"/>
          <p:nvPr/>
        </p:nvSpPr>
        <p:spPr>
          <a:xfrm>
            <a:off x="1213671" y="3818158"/>
            <a:ext cx="691215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Rick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671E39D-EC73-44F8-BFEB-A89012097CBA}"/>
              </a:ext>
            </a:extLst>
          </p:cNvPr>
          <p:cNvSpPr txBox="1"/>
          <p:nvPr/>
        </p:nvSpPr>
        <p:spPr>
          <a:xfrm>
            <a:off x="1347438" y="4669496"/>
            <a:ext cx="72487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Ed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AE73BEE-7500-41F4-BF79-A03F8CFA1AD0}"/>
              </a:ext>
            </a:extLst>
          </p:cNvPr>
          <p:cNvSpPr/>
          <p:nvPr/>
        </p:nvSpPr>
        <p:spPr>
          <a:xfrm>
            <a:off x="3730965" y="4650524"/>
            <a:ext cx="719569" cy="6270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A8913A7-E451-4A57-8AF1-FF1B8A5B8E0E}"/>
              </a:ext>
            </a:extLst>
          </p:cNvPr>
          <p:cNvSpPr txBox="1"/>
          <p:nvPr/>
        </p:nvSpPr>
        <p:spPr>
          <a:xfrm>
            <a:off x="3931387" y="4610645"/>
            <a:ext cx="327334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C55C3D0-A8DA-4F9A-A5AE-AE14BC3979ED}"/>
              </a:ext>
            </a:extLst>
          </p:cNvPr>
          <p:cNvSpPr/>
          <p:nvPr/>
        </p:nvSpPr>
        <p:spPr>
          <a:xfrm>
            <a:off x="3375671" y="3862826"/>
            <a:ext cx="1074864" cy="6270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1853191-BC3B-4A3B-929C-316CE55AF5CC}"/>
              </a:ext>
            </a:extLst>
          </p:cNvPr>
          <p:cNvSpPr txBox="1"/>
          <p:nvPr/>
        </p:nvSpPr>
        <p:spPr>
          <a:xfrm>
            <a:off x="3455518" y="3808883"/>
            <a:ext cx="951739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33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E327518-29F5-4754-A061-B6B93BB824DA}"/>
              </a:ext>
            </a:extLst>
          </p:cNvPr>
          <p:cNvSpPr txBox="1"/>
          <p:nvPr/>
        </p:nvSpPr>
        <p:spPr>
          <a:xfrm>
            <a:off x="2316566" y="4595724"/>
            <a:ext cx="951739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52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24D5395-ABF6-4BD3-9C64-1C318FF753C5}"/>
              </a:ext>
            </a:extLst>
          </p:cNvPr>
          <p:cNvSpPr txBox="1"/>
          <p:nvPr/>
        </p:nvSpPr>
        <p:spPr>
          <a:xfrm>
            <a:off x="2961978" y="2875857"/>
            <a:ext cx="55093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78</a:t>
            </a:r>
          </a:p>
        </p:txBody>
      </p:sp>
      <p:sp>
        <p:nvSpPr>
          <p:cNvPr id="81" name="Right Brace 80">
            <a:extLst>
              <a:ext uri="{FF2B5EF4-FFF2-40B4-BE49-F238E27FC236}">
                <a16:creationId xmlns:a16="http://schemas.microsoft.com/office/drawing/2014/main" id="{22961809-293C-4332-9D74-B7914CDDD10E}"/>
              </a:ext>
            </a:extLst>
          </p:cNvPr>
          <p:cNvSpPr/>
          <p:nvPr/>
        </p:nvSpPr>
        <p:spPr>
          <a:xfrm rot="16200000">
            <a:off x="3063049" y="2430672"/>
            <a:ext cx="271755" cy="2503218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82" name="Right Brace 81">
            <a:extLst>
              <a:ext uri="{FF2B5EF4-FFF2-40B4-BE49-F238E27FC236}">
                <a16:creationId xmlns:a16="http://schemas.microsoft.com/office/drawing/2014/main" id="{5774A6B1-80F9-4E8D-BC0C-ABBABA6886A8}"/>
              </a:ext>
            </a:extLst>
          </p:cNvPr>
          <p:cNvSpPr/>
          <p:nvPr/>
        </p:nvSpPr>
        <p:spPr>
          <a:xfrm rot="5400000">
            <a:off x="3055017" y="4209668"/>
            <a:ext cx="271755" cy="2503218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86F1A3E-37C3-4FBF-A2E2-821F03AD627E}"/>
              </a:ext>
            </a:extLst>
          </p:cNvPr>
          <p:cNvSpPr txBox="1"/>
          <p:nvPr/>
        </p:nvSpPr>
        <p:spPr>
          <a:xfrm>
            <a:off x="3873747" y="4600886"/>
            <a:ext cx="49564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26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C77A310-C4BF-41A0-9D7E-47A0D5166F0A}"/>
              </a:ext>
            </a:extLst>
          </p:cNvPr>
          <p:cNvSpPr txBox="1"/>
          <p:nvPr/>
        </p:nvSpPr>
        <p:spPr>
          <a:xfrm>
            <a:off x="2936773" y="5522028"/>
            <a:ext cx="49564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78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E743111C-63A1-4E17-BD37-21F9133BFA8A}"/>
                  </a:ext>
                </a:extLst>
              </p:cNvPr>
              <p:cNvSpPr txBox="1"/>
              <p:nvPr/>
            </p:nvSpPr>
            <p:spPr>
              <a:xfrm>
                <a:off x="6297259" y="3377476"/>
                <a:ext cx="117371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45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33</a:t>
                </a:r>
              </a:p>
            </p:txBody>
          </p:sp>
        </mc:Choice>
        <mc:Fallback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E743111C-63A1-4E17-BD37-21F9133BF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259" y="3377476"/>
                <a:ext cx="1173719" cy="588110"/>
              </a:xfrm>
              <a:prstGeom prst="rect">
                <a:avLst/>
              </a:prstGeom>
              <a:blipFill>
                <a:blip r:embed="rId9"/>
                <a:stretch>
                  <a:fillRect l="-7772" r="-6736" b="-22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B7EECBB-4A93-4B79-8A87-72873AEE4524}"/>
                  </a:ext>
                </a:extLst>
              </p:cNvPr>
              <p:cNvSpPr txBox="1"/>
              <p:nvPr/>
            </p:nvSpPr>
            <p:spPr>
              <a:xfrm>
                <a:off x="7433042" y="3376453"/>
                <a:ext cx="793807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78</a:t>
                </a:r>
              </a:p>
            </p:txBody>
          </p:sp>
        </mc:Choice>
        <mc:Fallback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B7EECBB-4A93-4B79-8A87-72873AEE4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3042" y="3376453"/>
                <a:ext cx="793807" cy="588110"/>
              </a:xfrm>
              <a:prstGeom prst="rect">
                <a:avLst/>
              </a:prstGeom>
              <a:blipFill>
                <a:blip r:embed="rId10"/>
                <a:stretch>
                  <a:fillRect r="-9924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03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5" grpId="0"/>
      <p:bldP spid="70" grpId="0" animBg="1"/>
      <p:bldP spid="71" grpId="0" animBg="1"/>
      <p:bldP spid="72" grpId="0"/>
      <p:bldP spid="73" grpId="0"/>
      <p:bldP spid="74" grpId="0"/>
      <p:bldP spid="75" grpId="0" animBg="1"/>
      <p:bldP spid="76" grpId="0"/>
      <p:bldP spid="76" grpId="1"/>
      <p:bldP spid="77" grpId="0" animBg="1"/>
      <p:bldP spid="78" grpId="0"/>
      <p:bldP spid="79" grpId="0"/>
      <p:bldP spid="80" grpId="0"/>
      <p:bldP spid="81" grpId="0" animBg="1"/>
      <p:bldP spid="82" grpId="0" animBg="1"/>
      <p:bldP spid="84" grpId="0"/>
      <p:bldP spid="85" grpId="0"/>
      <p:bldP spid="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40625" y="3070701"/>
            <a:ext cx="5617264" cy="311419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F1390E-174C-9A4E-88FD-12633312D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01" y="924591"/>
            <a:ext cx="482600" cy="55880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FF0A7FC8-B3ED-574C-BCEC-03E0E6473300}"/>
              </a:ext>
            </a:extLst>
          </p:cNvPr>
          <p:cNvSpPr/>
          <p:nvPr/>
        </p:nvSpPr>
        <p:spPr>
          <a:xfrm>
            <a:off x="5957889" y="3070701"/>
            <a:ext cx="3795710" cy="311419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0C26E2-B8D1-4D45-A0E8-80427398C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25" y="3070701"/>
            <a:ext cx="1397000" cy="533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B46606A-FB29-7E4D-AD54-8CF126DD3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844" y="3070701"/>
            <a:ext cx="1866900" cy="533400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4921D7D0-17FB-B144-B8F7-1981ABE3AB9A}"/>
              </a:ext>
            </a:extLst>
          </p:cNvPr>
          <p:cNvSpPr txBox="1"/>
          <p:nvPr/>
        </p:nvSpPr>
        <p:spPr>
          <a:xfrm>
            <a:off x="2710837" y="6169794"/>
            <a:ext cx="70427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Naz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had ____ buttons at the start.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83FA3D9-69A6-8244-8E8F-F50E01A49065}"/>
              </a:ext>
            </a:extLst>
          </p:cNvPr>
          <p:cNvSpPr txBox="1"/>
          <p:nvPr/>
        </p:nvSpPr>
        <p:spPr>
          <a:xfrm>
            <a:off x="6513098" y="6130913"/>
            <a:ext cx="651140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124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0A1FDF7-20C2-0D47-93D9-5F3A034B1808}"/>
                  </a:ext>
                </a:extLst>
              </p:cNvPr>
              <p:cNvSpPr txBox="1"/>
              <p:nvPr/>
            </p:nvSpPr>
            <p:spPr>
              <a:xfrm>
                <a:off x="6353254" y="4984738"/>
                <a:ext cx="117371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92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32</a:t>
                </a:r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0A1FDF7-20C2-0D47-93D9-5F3A034B1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254" y="4984738"/>
                <a:ext cx="1173719" cy="588110"/>
              </a:xfrm>
              <a:prstGeom prst="rect">
                <a:avLst/>
              </a:prstGeom>
              <a:blipFill>
                <a:blip r:embed="rId5"/>
                <a:stretch>
                  <a:fillRect l="-7772" r="-6736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BDDCD0E-5FEC-FA4B-8632-D353BF48100C}"/>
                  </a:ext>
                </a:extLst>
              </p:cNvPr>
              <p:cNvSpPr txBox="1"/>
              <p:nvPr/>
            </p:nvSpPr>
            <p:spPr>
              <a:xfrm>
                <a:off x="7475189" y="4967375"/>
                <a:ext cx="94929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124</a:t>
                </a:r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BDDCD0E-5FEC-FA4B-8632-D353BF481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5189" y="4967375"/>
                <a:ext cx="949299" cy="588110"/>
              </a:xfrm>
              <a:prstGeom prst="rect">
                <a:avLst/>
              </a:prstGeom>
              <a:blipFill>
                <a:blip r:embed="rId6"/>
                <a:stretch>
                  <a:fillRect r="-8333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3769F4A-D189-4F13-8D73-FFDD541566AB}"/>
                  </a:ext>
                </a:extLst>
              </p:cNvPr>
              <p:cNvSpPr txBox="1"/>
              <p:nvPr/>
            </p:nvSpPr>
            <p:spPr>
              <a:xfrm>
                <a:off x="6301470" y="4259957"/>
                <a:ext cx="117371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368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</a:t>
                </a:r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3769F4A-D189-4F13-8D73-FFDD54156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470" y="4259957"/>
                <a:ext cx="1173719" cy="588110"/>
              </a:xfrm>
              <a:prstGeom prst="rect">
                <a:avLst/>
              </a:prstGeom>
              <a:blipFill>
                <a:blip r:embed="rId7"/>
                <a:stretch>
                  <a:fillRect l="-8333" r="-6771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011EEA43-B96C-4DF8-BD53-1626DE046ABD}"/>
                  </a:ext>
                </a:extLst>
              </p:cNvPr>
              <p:cNvSpPr txBox="1"/>
              <p:nvPr/>
            </p:nvSpPr>
            <p:spPr>
              <a:xfrm>
                <a:off x="7462659" y="4248667"/>
                <a:ext cx="793807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92</a:t>
                </a:r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011EEA43-B96C-4DF8-BD53-1626DE046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2659" y="4248667"/>
                <a:ext cx="793807" cy="588110"/>
              </a:xfrm>
              <a:prstGeom prst="rect">
                <a:avLst/>
              </a:prstGeom>
              <a:blipFill>
                <a:blip r:embed="rId8"/>
                <a:stretch>
                  <a:fillRect r="-10769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35">
            <a:extLst>
              <a:ext uri="{FF2B5EF4-FFF2-40B4-BE49-F238E27FC236}">
                <a16:creationId xmlns:a16="http://schemas.microsoft.com/office/drawing/2014/main" id="{CA72BE33-9080-4C72-9940-EC34818D211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846" y="154123"/>
            <a:ext cx="9754445" cy="762066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FD05686A-D2E2-484D-97C4-CD7EA56920EF}"/>
              </a:ext>
            </a:extLst>
          </p:cNvPr>
          <p:cNvSpPr/>
          <p:nvPr/>
        </p:nvSpPr>
        <p:spPr>
          <a:xfrm>
            <a:off x="1857925" y="4072893"/>
            <a:ext cx="1145646" cy="6270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8A65DD1-CC8C-48FF-AC19-28CCA9598216}"/>
              </a:ext>
            </a:extLst>
          </p:cNvPr>
          <p:cNvSpPr txBox="1"/>
          <p:nvPr/>
        </p:nvSpPr>
        <p:spPr>
          <a:xfrm>
            <a:off x="1126157" y="3996067"/>
            <a:ext cx="1122555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</a:rPr>
              <a:t>Naz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F76E62E-82C0-4EC6-B94C-ABA1FE80ED78}"/>
              </a:ext>
            </a:extLst>
          </p:cNvPr>
          <p:cNvSpPr/>
          <p:nvPr/>
        </p:nvSpPr>
        <p:spPr>
          <a:xfrm>
            <a:off x="1857925" y="4892310"/>
            <a:ext cx="2233619" cy="6270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42" name="Right Brace 41">
            <a:extLst>
              <a:ext uri="{FF2B5EF4-FFF2-40B4-BE49-F238E27FC236}">
                <a16:creationId xmlns:a16="http://schemas.microsoft.com/office/drawing/2014/main" id="{A119BD50-5BE2-4605-ACE6-949A553C13FA}"/>
              </a:ext>
            </a:extLst>
          </p:cNvPr>
          <p:cNvSpPr/>
          <p:nvPr/>
        </p:nvSpPr>
        <p:spPr>
          <a:xfrm>
            <a:off x="4329707" y="4114496"/>
            <a:ext cx="271755" cy="1404831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03E45BC-70D2-4F76-AF14-245DADA8022A}"/>
              </a:ext>
            </a:extLst>
          </p:cNvPr>
          <p:cNvSpPr txBox="1"/>
          <p:nvPr/>
        </p:nvSpPr>
        <p:spPr>
          <a:xfrm>
            <a:off x="2276247" y="3131558"/>
            <a:ext cx="327334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C02FEA-DCD4-4981-A7D1-B85B1B5641AD}"/>
              </a:ext>
            </a:extLst>
          </p:cNvPr>
          <p:cNvSpPr txBox="1"/>
          <p:nvPr/>
        </p:nvSpPr>
        <p:spPr>
          <a:xfrm>
            <a:off x="930926" y="4856591"/>
            <a:ext cx="1122555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Millie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5DE5DCE-BB5F-4A21-8551-4E27E861018E}"/>
              </a:ext>
            </a:extLst>
          </p:cNvPr>
          <p:cNvSpPr txBox="1"/>
          <p:nvPr/>
        </p:nvSpPr>
        <p:spPr>
          <a:xfrm>
            <a:off x="4709877" y="4461493"/>
            <a:ext cx="651140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400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754D9D-6485-4598-BD2C-8B04B0AFB98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9325" y="963728"/>
            <a:ext cx="7882811" cy="2243522"/>
          </a:xfrm>
          <a:prstGeom prst="rect">
            <a:avLst/>
          </a:prstGeom>
        </p:spPr>
      </p:pic>
      <p:sp>
        <p:nvSpPr>
          <p:cNvPr id="47" name="Right Brace 46">
            <a:extLst>
              <a:ext uri="{FF2B5EF4-FFF2-40B4-BE49-F238E27FC236}">
                <a16:creationId xmlns:a16="http://schemas.microsoft.com/office/drawing/2014/main" id="{0BB73794-D39B-4F23-B22E-6C98C82674AC}"/>
              </a:ext>
            </a:extLst>
          </p:cNvPr>
          <p:cNvSpPr/>
          <p:nvPr/>
        </p:nvSpPr>
        <p:spPr>
          <a:xfrm rot="16200000">
            <a:off x="2304037" y="3339452"/>
            <a:ext cx="271755" cy="1145646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A31947-A802-4059-9140-17FED1485941}"/>
              </a:ext>
            </a:extLst>
          </p:cNvPr>
          <p:cNvCxnSpPr/>
          <p:nvPr/>
        </p:nvCxnSpPr>
        <p:spPr>
          <a:xfrm>
            <a:off x="2603581" y="4083872"/>
            <a:ext cx="0" cy="6160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2614ADA-565C-4E91-B484-8D0216E13EB4}"/>
              </a:ext>
            </a:extLst>
          </p:cNvPr>
          <p:cNvCxnSpPr/>
          <p:nvPr/>
        </p:nvCxnSpPr>
        <p:spPr>
          <a:xfrm>
            <a:off x="2603581" y="4903289"/>
            <a:ext cx="0" cy="6160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69FE362-FFB5-4A72-AE8D-131072447E3F}"/>
              </a:ext>
            </a:extLst>
          </p:cNvPr>
          <p:cNvCxnSpPr/>
          <p:nvPr/>
        </p:nvCxnSpPr>
        <p:spPr>
          <a:xfrm>
            <a:off x="3332012" y="4892310"/>
            <a:ext cx="0" cy="6160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94484E84-61EA-4A00-B3AF-829EED50961A}"/>
              </a:ext>
            </a:extLst>
          </p:cNvPr>
          <p:cNvSpPr txBox="1"/>
          <p:nvPr/>
        </p:nvSpPr>
        <p:spPr>
          <a:xfrm>
            <a:off x="2600345" y="4113184"/>
            <a:ext cx="418704" cy="464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32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F64611-B2B7-4863-855A-E0BEE4588A29}"/>
              </a:ext>
            </a:extLst>
          </p:cNvPr>
          <p:cNvSpPr txBox="1"/>
          <p:nvPr/>
        </p:nvSpPr>
        <p:spPr>
          <a:xfrm>
            <a:off x="4688837" y="4003340"/>
            <a:ext cx="651140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368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F670DD2-F95B-4433-9A27-A4AC9267D530}"/>
              </a:ext>
            </a:extLst>
          </p:cNvPr>
          <p:cNvCxnSpPr>
            <a:cxnSpLocks/>
          </p:cNvCxnSpPr>
          <p:nvPr/>
        </p:nvCxnSpPr>
        <p:spPr>
          <a:xfrm flipH="1">
            <a:off x="4759579" y="4612568"/>
            <a:ext cx="551736" cy="3930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E1015E1-EE1E-426B-88BD-E2CA46815F69}"/>
                  </a:ext>
                </a:extLst>
              </p:cNvPr>
              <p:cNvSpPr txBox="1"/>
              <p:nvPr/>
            </p:nvSpPr>
            <p:spPr>
              <a:xfrm>
                <a:off x="6174063" y="3651721"/>
                <a:ext cx="1329210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400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32</a:t>
                </a:r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E1015E1-EE1E-426B-88BD-E2CA46815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063" y="3651721"/>
                <a:ext cx="1329210" cy="588110"/>
              </a:xfrm>
              <a:prstGeom prst="rect">
                <a:avLst/>
              </a:prstGeom>
              <a:blipFill>
                <a:blip r:embed="rId11"/>
                <a:stretch>
                  <a:fillRect l="-7339" r="-5505" b="-22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977420A9-43A4-4462-8084-E1AE5C628E73}"/>
                  </a:ext>
                </a:extLst>
              </p:cNvPr>
              <p:cNvSpPr txBox="1"/>
              <p:nvPr/>
            </p:nvSpPr>
            <p:spPr>
              <a:xfrm>
                <a:off x="7427038" y="3635858"/>
                <a:ext cx="94929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368</a:t>
                </a:r>
              </a:p>
            </p:txBody>
          </p:sp>
        </mc:Choice>
        <mc:Fallback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977420A9-43A4-4462-8084-E1AE5C628E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7038" y="3635858"/>
                <a:ext cx="949299" cy="588110"/>
              </a:xfrm>
              <a:prstGeom prst="rect">
                <a:avLst/>
              </a:prstGeom>
              <a:blipFill>
                <a:blip r:embed="rId12"/>
                <a:stretch>
                  <a:fillRect r="-8333" b="-22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>
            <a:extLst>
              <a:ext uri="{FF2B5EF4-FFF2-40B4-BE49-F238E27FC236}">
                <a16:creationId xmlns:a16="http://schemas.microsoft.com/office/drawing/2014/main" id="{F955781A-7B2F-45C7-A425-FC748DE7B768}"/>
              </a:ext>
            </a:extLst>
          </p:cNvPr>
          <p:cNvSpPr txBox="1"/>
          <p:nvPr/>
        </p:nvSpPr>
        <p:spPr>
          <a:xfrm>
            <a:off x="2146524" y="3131558"/>
            <a:ext cx="651140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124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3CC6C11-16C3-47D2-BCD6-F8C4AF049466}"/>
              </a:ext>
            </a:extLst>
          </p:cNvPr>
          <p:cNvCxnSpPr>
            <a:cxnSpLocks/>
          </p:cNvCxnSpPr>
          <p:nvPr/>
        </p:nvCxnSpPr>
        <p:spPr>
          <a:xfrm flipH="1">
            <a:off x="2632331" y="4136167"/>
            <a:ext cx="348149" cy="5466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CE465762-1CCC-446D-9203-6BA88E14AF72}"/>
              </a:ext>
            </a:extLst>
          </p:cNvPr>
          <p:cNvSpPr txBox="1"/>
          <p:nvPr/>
        </p:nvSpPr>
        <p:spPr>
          <a:xfrm>
            <a:off x="3459657" y="4852951"/>
            <a:ext cx="49564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92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5C691EF-63C3-4BD4-AE8F-77FF302840B9}"/>
              </a:ext>
            </a:extLst>
          </p:cNvPr>
          <p:cNvSpPr txBox="1"/>
          <p:nvPr/>
        </p:nvSpPr>
        <p:spPr>
          <a:xfrm>
            <a:off x="2725845" y="4849359"/>
            <a:ext cx="49564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92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B11CE93-1212-4C88-AC9C-72DEC09F4032}"/>
              </a:ext>
            </a:extLst>
          </p:cNvPr>
          <p:cNvSpPr txBox="1"/>
          <p:nvPr/>
        </p:nvSpPr>
        <p:spPr>
          <a:xfrm>
            <a:off x="2002901" y="4846454"/>
            <a:ext cx="49564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92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7AE7093-3C7C-4984-A15D-DCAD8095DE57}"/>
              </a:ext>
            </a:extLst>
          </p:cNvPr>
          <p:cNvSpPr txBox="1"/>
          <p:nvPr/>
        </p:nvSpPr>
        <p:spPr>
          <a:xfrm>
            <a:off x="1988243" y="4023808"/>
            <a:ext cx="49564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92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05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3" grpId="0"/>
      <p:bldP spid="54" grpId="0"/>
      <p:bldP spid="78" grpId="0"/>
      <p:bldP spid="79" grpId="0"/>
      <p:bldP spid="39" grpId="0" animBg="1"/>
      <p:bldP spid="40" grpId="0"/>
      <p:bldP spid="41" grpId="0" animBg="1"/>
      <p:bldP spid="42" grpId="0" animBg="1"/>
      <p:bldP spid="43" grpId="0"/>
      <p:bldP spid="43" grpId="1"/>
      <p:bldP spid="45" grpId="0"/>
      <p:bldP spid="47" grpId="0" animBg="1"/>
      <p:bldP spid="60" grpId="0"/>
      <p:bldP spid="61" grpId="0"/>
      <p:bldP spid="81" grpId="0"/>
      <p:bldP spid="83" grpId="0"/>
      <p:bldP spid="84" grpId="0"/>
      <p:bldP spid="85" grpId="0"/>
      <p:bldP spid="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B2ECF9-1AAA-5A4C-8D94-830AB0CCC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926" y="926870"/>
            <a:ext cx="520700" cy="5588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352981" y="2989684"/>
            <a:ext cx="5617264" cy="319521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0A7FC8-B3ED-574C-BCEC-03E0E6473300}"/>
              </a:ext>
            </a:extLst>
          </p:cNvPr>
          <p:cNvSpPr/>
          <p:nvPr/>
        </p:nvSpPr>
        <p:spPr>
          <a:xfrm>
            <a:off x="5957889" y="2989684"/>
            <a:ext cx="3795710" cy="319521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0C26E2-B8D1-4D45-A0E8-80427398C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25" y="2989684"/>
            <a:ext cx="1397000" cy="533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B46606A-FB29-7E4D-AD54-8CF126DD3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35" y="3001453"/>
            <a:ext cx="1866900" cy="5334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EB4CF91-506E-2C48-B77A-19F7455C027F}"/>
                  </a:ext>
                </a:extLst>
              </p:cNvPr>
              <p:cNvSpPr txBox="1"/>
              <p:nvPr/>
            </p:nvSpPr>
            <p:spPr>
              <a:xfrm>
                <a:off x="6385848" y="4445996"/>
                <a:ext cx="1172116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450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</a:t>
                </a: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EB4CF91-506E-2C48-B77A-19F7455C0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848" y="4445996"/>
                <a:ext cx="1172116" cy="588110"/>
              </a:xfrm>
              <a:prstGeom prst="rect">
                <a:avLst/>
              </a:prstGeom>
              <a:blipFill>
                <a:blip r:embed="rId5"/>
                <a:stretch>
                  <a:fillRect l="-8333" r="-6771" b="-22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4A02FBC-F72A-644F-945A-A2E11016205C}"/>
                  </a:ext>
                </a:extLst>
              </p:cNvPr>
              <p:cNvSpPr txBox="1"/>
              <p:nvPr/>
            </p:nvSpPr>
            <p:spPr>
              <a:xfrm>
                <a:off x="7497811" y="4457996"/>
                <a:ext cx="793807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90</a:t>
                </a: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4A02FBC-F72A-644F-945A-A2E110162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811" y="4457996"/>
                <a:ext cx="793807" cy="588110"/>
              </a:xfrm>
              <a:prstGeom prst="rect">
                <a:avLst/>
              </a:prstGeom>
              <a:blipFill>
                <a:blip r:embed="rId6"/>
                <a:stretch>
                  <a:fillRect r="-10000" b="-22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4921D7D0-17FB-B144-B8F7-1981ABE3AB9A}"/>
              </a:ext>
            </a:extLst>
          </p:cNvPr>
          <p:cNvSpPr txBox="1"/>
          <p:nvPr/>
        </p:nvSpPr>
        <p:spPr>
          <a:xfrm>
            <a:off x="2710837" y="6169794"/>
            <a:ext cx="70427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Shop A increased the price by _____.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83FA3D9-69A6-8244-8E8F-F50E01A49065}"/>
              </a:ext>
            </a:extLst>
          </p:cNvPr>
          <p:cNvSpPr txBox="1"/>
          <p:nvPr/>
        </p:nvSpPr>
        <p:spPr>
          <a:xfrm>
            <a:off x="8900519" y="6129614"/>
            <a:ext cx="651140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£90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1FF6ED4-E062-704C-AD5D-A89E558A95C1}"/>
                  </a:ext>
                </a:extLst>
              </p:cNvPr>
              <p:cNvSpPr txBox="1"/>
              <p:nvPr/>
            </p:nvSpPr>
            <p:spPr>
              <a:xfrm>
                <a:off x="6512865" y="3745921"/>
                <a:ext cx="100860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75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6</a:t>
                </a:r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1FF6ED4-E062-704C-AD5D-A89E558A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865" y="3745921"/>
                <a:ext cx="1008609" cy="588110"/>
              </a:xfrm>
              <a:prstGeom prst="rect">
                <a:avLst/>
              </a:prstGeom>
              <a:blipFill>
                <a:blip r:embed="rId7"/>
                <a:stretch>
                  <a:fillRect l="-9036" r="-8434" b="-22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2639308-D49D-F948-BC7B-643D3D5157A2}"/>
                  </a:ext>
                </a:extLst>
              </p:cNvPr>
              <p:cNvSpPr txBox="1"/>
              <p:nvPr/>
            </p:nvSpPr>
            <p:spPr>
              <a:xfrm>
                <a:off x="7450683" y="3720371"/>
                <a:ext cx="94929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450</a:t>
                </a: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2639308-D49D-F948-BC7B-643D3D515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0683" y="3720371"/>
                <a:ext cx="949299" cy="588110"/>
              </a:xfrm>
              <a:prstGeom prst="rect">
                <a:avLst/>
              </a:prstGeom>
              <a:blipFill>
                <a:blip r:embed="rId8"/>
                <a:stretch>
                  <a:fillRect r="-8333" b="-22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5" name="Picture 44">
            <a:extLst>
              <a:ext uri="{FF2B5EF4-FFF2-40B4-BE49-F238E27FC236}">
                <a16:creationId xmlns:a16="http://schemas.microsoft.com/office/drawing/2014/main" id="{1CA9086D-8FED-49BB-8D24-7142A71AB6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846" y="154123"/>
            <a:ext cx="9754445" cy="76206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2FD0E18-D3BB-42C4-9BEE-A48AC819B1A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3753" y="941444"/>
            <a:ext cx="7852329" cy="2036240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33C2444B-2B62-45A7-8E86-B8E76119E55D}"/>
              </a:ext>
            </a:extLst>
          </p:cNvPr>
          <p:cNvSpPr txBox="1"/>
          <p:nvPr/>
        </p:nvSpPr>
        <p:spPr>
          <a:xfrm>
            <a:off x="1151159" y="3783285"/>
            <a:ext cx="61346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7262A8E-7508-4B21-AA4B-F69B2986770E}"/>
              </a:ext>
            </a:extLst>
          </p:cNvPr>
          <p:cNvSpPr txBox="1"/>
          <p:nvPr/>
        </p:nvSpPr>
        <p:spPr>
          <a:xfrm>
            <a:off x="1282200" y="4533204"/>
            <a:ext cx="351378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0EB8502-533E-4462-AC89-E5A244E5B9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150534"/>
              </p:ext>
            </p:extLst>
          </p:nvPr>
        </p:nvGraphicFramePr>
        <p:xfrm>
          <a:off x="1749267" y="4592902"/>
          <a:ext cx="2926032" cy="598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72">
                  <a:extLst>
                    <a:ext uri="{9D8B030D-6E8A-4147-A177-3AD203B41FA5}">
                      <a16:colId xmlns:a16="http://schemas.microsoft.com/office/drawing/2014/main" val="691300525"/>
                    </a:ext>
                  </a:extLst>
                </a:gridCol>
                <a:gridCol w="487672">
                  <a:extLst>
                    <a:ext uri="{9D8B030D-6E8A-4147-A177-3AD203B41FA5}">
                      <a16:colId xmlns:a16="http://schemas.microsoft.com/office/drawing/2014/main" val="3107960385"/>
                    </a:ext>
                  </a:extLst>
                </a:gridCol>
                <a:gridCol w="487672">
                  <a:extLst>
                    <a:ext uri="{9D8B030D-6E8A-4147-A177-3AD203B41FA5}">
                      <a16:colId xmlns:a16="http://schemas.microsoft.com/office/drawing/2014/main" val="2381889361"/>
                    </a:ext>
                  </a:extLst>
                </a:gridCol>
                <a:gridCol w="487672">
                  <a:extLst>
                    <a:ext uri="{9D8B030D-6E8A-4147-A177-3AD203B41FA5}">
                      <a16:colId xmlns:a16="http://schemas.microsoft.com/office/drawing/2014/main" val="3077505571"/>
                    </a:ext>
                  </a:extLst>
                </a:gridCol>
                <a:gridCol w="487672">
                  <a:extLst>
                    <a:ext uri="{9D8B030D-6E8A-4147-A177-3AD203B41FA5}">
                      <a16:colId xmlns:a16="http://schemas.microsoft.com/office/drawing/2014/main" val="4227914572"/>
                    </a:ext>
                  </a:extLst>
                </a:gridCol>
                <a:gridCol w="487672">
                  <a:extLst>
                    <a:ext uri="{9D8B030D-6E8A-4147-A177-3AD203B41FA5}">
                      <a16:colId xmlns:a16="http://schemas.microsoft.com/office/drawing/2014/main" val="222437742"/>
                    </a:ext>
                  </a:extLst>
                </a:gridCol>
              </a:tblGrid>
              <a:tr h="5987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559139"/>
                  </a:ext>
                </a:extLst>
              </a:tr>
            </a:tbl>
          </a:graphicData>
        </a:graphic>
      </p:graphicFrame>
      <p:graphicFrame>
        <p:nvGraphicFramePr>
          <p:cNvPr id="88" name="Table 87">
            <a:extLst>
              <a:ext uri="{FF2B5EF4-FFF2-40B4-BE49-F238E27FC236}">
                <a16:creationId xmlns:a16="http://schemas.microsoft.com/office/drawing/2014/main" id="{B907BDEB-6B31-4527-B5C1-B23662D2B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859156"/>
              </p:ext>
            </p:extLst>
          </p:nvPr>
        </p:nvGraphicFramePr>
        <p:xfrm>
          <a:off x="1749267" y="3857694"/>
          <a:ext cx="2926032" cy="598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06">
                  <a:extLst>
                    <a:ext uri="{9D8B030D-6E8A-4147-A177-3AD203B41FA5}">
                      <a16:colId xmlns:a16="http://schemas.microsoft.com/office/drawing/2014/main" val="691300525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1857883679"/>
                    </a:ext>
                  </a:extLst>
                </a:gridCol>
                <a:gridCol w="585206">
                  <a:extLst>
                    <a:ext uri="{9D8B030D-6E8A-4147-A177-3AD203B41FA5}">
                      <a16:colId xmlns:a16="http://schemas.microsoft.com/office/drawing/2014/main" val="2147082539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1248568108"/>
                    </a:ext>
                  </a:extLst>
                </a:gridCol>
                <a:gridCol w="585206">
                  <a:extLst>
                    <a:ext uri="{9D8B030D-6E8A-4147-A177-3AD203B41FA5}">
                      <a16:colId xmlns:a16="http://schemas.microsoft.com/office/drawing/2014/main" val="963444942"/>
                    </a:ext>
                  </a:extLst>
                </a:gridCol>
              </a:tblGrid>
              <a:tr h="5987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559139"/>
                  </a:ext>
                </a:extLst>
              </a:tr>
            </a:tbl>
          </a:graphicData>
        </a:graphic>
      </p:graphicFrame>
      <p:sp>
        <p:nvSpPr>
          <p:cNvPr id="87" name="Rectangle 86">
            <a:extLst>
              <a:ext uri="{FF2B5EF4-FFF2-40B4-BE49-F238E27FC236}">
                <a16:creationId xmlns:a16="http://schemas.microsoft.com/office/drawing/2014/main" id="{56197C76-B2E2-41CB-904B-DE5BD8214A3F}"/>
              </a:ext>
            </a:extLst>
          </p:cNvPr>
          <p:cNvSpPr/>
          <p:nvPr/>
        </p:nvSpPr>
        <p:spPr>
          <a:xfrm>
            <a:off x="1749268" y="4608440"/>
            <a:ext cx="2457702" cy="5760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91BD7F0-32BB-45E7-B8D8-FBB7D4C95CD7}"/>
              </a:ext>
            </a:extLst>
          </p:cNvPr>
          <p:cNvSpPr/>
          <p:nvPr/>
        </p:nvSpPr>
        <p:spPr>
          <a:xfrm>
            <a:off x="1749267" y="3867234"/>
            <a:ext cx="2348171" cy="576007"/>
          </a:xfrm>
          <a:prstGeom prst="rect">
            <a:avLst/>
          </a:prstGeom>
          <a:solidFill>
            <a:srgbClr val="DEC8EE"/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171BFA0-7054-42A3-B1E8-AF20478D22BD}"/>
              </a:ext>
            </a:extLst>
          </p:cNvPr>
          <p:cNvSpPr txBox="1"/>
          <p:nvPr/>
        </p:nvSpPr>
        <p:spPr>
          <a:xfrm>
            <a:off x="3716750" y="4616006"/>
            <a:ext cx="444352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75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FBD5A61-427C-4B1A-8D66-F3DF0BCE1B5C}"/>
              </a:ext>
            </a:extLst>
          </p:cNvPr>
          <p:cNvSpPr txBox="1"/>
          <p:nvPr/>
        </p:nvSpPr>
        <p:spPr>
          <a:xfrm>
            <a:off x="4206970" y="4616006"/>
            <a:ext cx="444352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75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248F7C8-C8BA-4A0B-806B-EB2497D82279}"/>
              </a:ext>
            </a:extLst>
          </p:cNvPr>
          <p:cNvSpPr txBox="1"/>
          <p:nvPr/>
        </p:nvSpPr>
        <p:spPr>
          <a:xfrm>
            <a:off x="2750842" y="4616006"/>
            <a:ext cx="444352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75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18E4D08-AEA5-4F42-9B25-4DF1C1B151D7}"/>
              </a:ext>
            </a:extLst>
          </p:cNvPr>
          <p:cNvSpPr txBox="1"/>
          <p:nvPr/>
        </p:nvSpPr>
        <p:spPr>
          <a:xfrm>
            <a:off x="3233796" y="4626683"/>
            <a:ext cx="444352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75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272DBA7-6C90-4F9A-8968-AC5F2BEA14B5}"/>
              </a:ext>
            </a:extLst>
          </p:cNvPr>
          <p:cNvSpPr txBox="1"/>
          <p:nvPr/>
        </p:nvSpPr>
        <p:spPr>
          <a:xfrm>
            <a:off x="2269898" y="4633328"/>
            <a:ext cx="444352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75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E0196FF-2A7E-44C9-8992-2091868F5D6E}"/>
              </a:ext>
            </a:extLst>
          </p:cNvPr>
          <p:cNvSpPr txBox="1"/>
          <p:nvPr/>
        </p:nvSpPr>
        <p:spPr>
          <a:xfrm>
            <a:off x="2887487" y="5458393"/>
            <a:ext cx="651140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450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54EE2C0-2E2F-4BFD-89FA-DF91FC630883}"/>
              </a:ext>
            </a:extLst>
          </p:cNvPr>
          <p:cNvSpPr txBox="1"/>
          <p:nvPr/>
        </p:nvSpPr>
        <p:spPr>
          <a:xfrm>
            <a:off x="1767701" y="4626683"/>
            <a:ext cx="444352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75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90AF1B3-EAEE-42B7-A76D-8B18664AFFCF}"/>
              </a:ext>
            </a:extLst>
          </p:cNvPr>
          <p:cNvSpPr txBox="1"/>
          <p:nvPr/>
        </p:nvSpPr>
        <p:spPr>
          <a:xfrm>
            <a:off x="2884544" y="2875466"/>
            <a:ext cx="651140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450</a:t>
            </a:r>
          </a:p>
        </p:txBody>
      </p:sp>
      <p:sp>
        <p:nvSpPr>
          <p:cNvPr id="97" name="Right Brace 96">
            <a:extLst>
              <a:ext uri="{FF2B5EF4-FFF2-40B4-BE49-F238E27FC236}">
                <a16:creationId xmlns:a16="http://schemas.microsoft.com/office/drawing/2014/main" id="{18999E1B-FD0A-4439-BD97-91F5B6CC2ECF}"/>
              </a:ext>
            </a:extLst>
          </p:cNvPr>
          <p:cNvSpPr/>
          <p:nvPr/>
        </p:nvSpPr>
        <p:spPr>
          <a:xfrm rot="16200000">
            <a:off x="3070089" y="2224420"/>
            <a:ext cx="271755" cy="2890714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98" name="Right Brace 97">
            <a:extLst>
              <a:ext uri="{FF2B5EF4-FFF2-40B4-BE49-F238E27FC236}">
                <a16:creationId xmlns:a16="http://schemas.microsoft.com/office/drawing/2014/main" id="{7C57969F-82E1-45E6-BC8B-7811FBA70044}"/>
              </a:ext>
            </a:extLst>
          </p:cNvPr>
          <p:cNvSpPr/>
          <p:nvPr/>
        </p:nvSpPr>
        <p:spPr>
          <a:xfrm rot="5400000">
            <a:off x="3077180" y="3968605"/>
            <a:ext cx="271755" cy="2890714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6756780-B9B7-47DC-AAE4-7E368803A32B}"/>
              </a:ext>
            </a:extLst>
          </p:cNvPr>
          <p:cNvSpPr txBox="1"/>
          <p:nvPr/>
        </p:nvSpPr>
        <p:spPr>
          <a:xfrm>
            <a:off x="4090224" y="3870537"/>
            <a:ext cx="627095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25%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FA043AD-0EC3-47AA-8F84-4400BCD75236}"/>
              </a:ext>
            </a:extLst>
          </p:cNvPr>
          <p:cNvSpPr txBox="1"/>
          <p:nvPr/>
        </p:nvSpPr>
        <p:spPr>
          <a:xfrm>
            <a:off x="4140756" y="4605410"/>
            <a:ext cx="627095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20%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CB4BA94-F6AC-433A-B641-30876C96FCA6}"/>
              </a:ext>
            </a:extLst>
          </p:cNvPr>
          <p:cNvSpPr txBox="1"/>
          <p:nvPr/>
        </p:nvSpPr>
        <p:spPr>
          <a:xfrm>
            <a:off x="4155673" y="3816087"/>
            <a:ext cx="49564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2440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8" grpId="0"/>
      <p:bldP spid="60" grpId="0"/>
      <p:bldP spid="85" grpId="0"/>
      <p:bldP spid="86" grpId="0"/>
      <p:bldP spid="87" grpId="0" animBg="1"/>
      <p:bldP spid="87" grpId="1" animBg="1"/>
      <p:bldP spid="51" grpId="0" animBg="1"/>
      <p:bldP spid="51" grpId="1" animBg="1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 animBg="1"/>
      <p:bldP spid="98" grpId="0" animBg="1"/>
      <p:bldP spid="99" grpId="0"/>
      <p:bldP spid="99" grpId="1"/>
      <p:bldP spid="100" grpId="0"/>
      <p:bldP spid="100" grpId="1"/>
      <p:bldP spid="10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280DC9035E004EB7B006FB637E4884" ma:contentTypeVersion="9" ma:contentTypeDescription="Create a new document." ma:contentTypeScope="" ma:versionID="4d4fe36ff6527522e7bf161c53ff938d">
  <xsd:schema xmlns:xsd="http://www.w3.org/2001/XMLSchema" xmlns:xs="http://www.w3.org/2001/XMLSchema" xmlns:p="http://schemas.microsoft.com/office/2006/metadata/properties" xmlns:ns3="096bd771-6898-45ef-88f3-5d416875f78d" targetNamespace="http://schemas.microsoft.com/office/2006/metadata/properties" ma:root="true" ma:fieldsID="30bb5257a50cfe137be9ac8102944703" ns3:_="">
    <xsd:import namespace="096bd771-6898-45ef-88f3-5d416875f7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bd771-6898-45ef-88f3-5d416875f7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4B1C25-CADB-4A00-8595-9629195381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C5BE7F-775D-4065-B5AE-31529ED003B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096bd771-6898-45ef-88f3-5d416875f78d"/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EF3706B-079A-4CA7-BE67-BA2F789878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bd771-6898-45ef-88f3-5d416875f7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11536</TotalTime>
  <Words>117</Words>
  <Application>Microsoft Office PowerPoint</Application>
  <PresentationFormat>A4 Paper (210x297 mm)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Trinity 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Staneff</dc:creator>
  <cp:lastModifiedBy>Caroline Hamilton</cp:lastModifiedBy>
  <cp:revision>105</cp:revision>
  <dcterms:created xsi:type="dcterms:W3CDTF">2019-10-25T20:21:02Z</dcterms:created>
  <dcterms:modified xsi:type="dcterms:W3CDTF">2020-11-16T11:41:04Z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0x01010094280DC9035E004EB7B006FB637E4884</vt:lpwstr>
  </property>
</Properties>
</file>