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59" r:id="rId2"/>
    <p:sldId id="289" r:id="rId3"/>
    <p:sldId id="301" r:id="rId4"/>
    <p:sldId id="30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Richards" initials="NR" lastIdx="0" clrIdx="0">
    <p:extLst>
      <p:ext uri="{19B8F6BF-5375-455C-9EA6-DF929625EA0E}">
        <p15:presenceInfo xmlns:p15="http://schemas.microsoft.com/office/powerpoint/2012/main" userId="S-1-5-21-1739049010-268224254-3632171376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54" autoAdjust="0"/>
  </p:normalViewPr>
  <p:slideViewPr>
    <p:cSldViewPr snapToGrid="0">
      <p:cViewPr varScale="1">
        <p:scale>
          <a:sx n="67" d="100"/>
          <a:sy n="67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8D67-D200-4308-B9FF-A026080EAB5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1550-C1DF-4B91-B899-D6A65DCC9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7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2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a few examples</a:t>
            </a:r>
            <a:r>
              <a:rPr lang="en-US" baseline="0" dirty="0" smtClean="0"/>
              <a:t> with the children.  Model writing number bonds, doesn’t have to be systematic. However remind the children to check before they record a ‘new bond’ – have you recorded this bond before?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a few examples</a:t>
            </a:r>
            <a:r>
              <a:rPr lang="en-US" baseline="0" dirty="0" smtClean="0"/>
              <a:t> with the children.  Model writing number bonds, doesn’t have to be systematic. However remind the children to check before they record a ‘new bond’ – have you recorded this bond before?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0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7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1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4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0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4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4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7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0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7AAF6-7840-461C-B809-B6915610E32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F73740-EDF0-466C-ACEB-F2C44FB27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4" y="885826"/>
            <a:ext cx="111299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Do you have 20 small items for today’s lesson?</a:t>
            </a:r>
            <a:endParaRPr lang="en-GB" sz="28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83" t="38000" r="17416" b="29000"/>
          <a:stretch/>
        </p:blipFill>
        <p:spPr>
          <a:xfrm>
            <a:off x="421481" y="1847105"/>
            <a:ext cx="3800476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770"/>
          <a:stretch/>
        </p:blipFill>
        <p:spPr>
          <a:xfrm>
            <a:off x="4647010" y="4171115"/>
            <a:ext cx="2757489" cy="171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1" y="1847105"/>
            <a:ext cx="3541817" cy="199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79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2" y="185590"/>
            <a:ext cx="664368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Find &amp; Make Number Bonds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A4642C-6A76-48C2-983E-11703ED57E46}"/>
              </a:ext>
            </a:extLst>
          </p:cNvPr>
          <p:cNvSpPr txBox="1"/>
          <p:nvPr/>
        </p:nvSpPr>
        <p:spPr>
          <a:xfrm>
            <a:off x="245268" y="1030861"/>
            <a:ext cx="1046797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For the next two days we will look at the pairs of numbers that make 20…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14DDAE-C495-45B4-82F9-ABD05B525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2" y="2281279"/>
            <a:ext cx="7915275" cy="43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2" y="185590"/>
            <a:ext cx="664368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Find &amp; Make Number Bonds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7B43A-0D64-4EE5-883D-B05A45F3A2E2}"/>
              </a:ext>
            </a:extLst>
          </p:cNvPr>
          <p:cNvSpPr txBox="1"/>
          <p:nvPr/>
        </p:nvSpPr>
        <p:spPr>
          <a:xfrm>
            <a:off x="266699" y="1003167"/>
            <a:ext cx="1178242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How many number bonds make 20?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Let’s find out …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You will need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20 small items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from inside your home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to help.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e.g. 20 buttons or 20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lego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 pieces.</a:t>
            </a:r>
          </a:p>
          <a:p>
            <a:endParaRPr lang="en-GB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GB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756" y="2363966"/>
            <a:ext cx="5055395" cy="416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>
            <a:off x="2888454" y="2363966"/>
            <a:ext cx="0" cy="416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5803106" y="2363966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6553199" y="2392541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6128147" y="276750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7228282" y="2363966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6844901" y="2767502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5416151" y="336713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6166244" y="3395708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5741192" y="3770670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6841327" y="336713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6457946" y="377066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419976" y="3095670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5829894" y="4782342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7369971" y="3630637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5543548" y="2795855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6562125" y="445704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6994924" y="4060737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7745017" y="4089312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7319965" y="4464274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6108499" y="420255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5513182" y="433219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TextBox 1023"/>
          <p:cNvSpPr txBox="1"/>
          <p:nvPr/>
        </p:nvSpPr>
        <p:spPr>
          <a:xfrm>
            <a:off x="8572500" y="2392541"/>
            <a:ext cx="3357563" cy="4136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2" y="185590"/>
            <a:ext cx="664368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Find &amp; Make Number Bonds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7B43A-0D64-4EE5-883D-B05A45F3A2E2}"/>
              </a:ext>
            </a:extLst>
          </p:cNvPr>
          <p:cNvSpPr txBox="1"/>
          <p:nvPr/>
        </p:nvSpPr>
        <p:spPr>
          <a:xfrm>
            <a:off x="0" y="1003167"/>
            <a:ext cx="11782425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How many number bonds make 20?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How many did you find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out …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You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endParaRPr lang="en-GB" sz="20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252540" y="2192516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002633" y="2221091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1577581" y="259605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2677716" y="2192516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2294335" y="2596052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865585" y="319568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1615678" y="3224258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1190626" y="3599220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2290761" y="3195683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1907380" y="359921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869410" y="2924220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1279328" y="4610892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2819405" y="3459187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992982" y="2624405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2011559" y="428559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2444358" y="3889287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3194451" y="3917862"/>
            <a:ext cx="500063" cy="476250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2769399" y="4292824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1557933" y="403110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962616" y="4160749"/>
            <a:ext cx="500063" cy="542925"/>
          </a:xfrm>
          <a:prstGeom prst="star5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4642C-6A76-48C2-983E-11703ED57E46}"/>
              </a:ext>
            </a:extLst>
          </p:cNvPr>
          <p:cNvSpPr txBox="1"/>
          <p:nvPr/>
        </p:nvSpPr>
        <p:spPr>
          <a:xfrm>
            <a:off x="3723087" y="1687354"/>
            <a:ext cx="3926682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0 + 20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1 + 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2 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3 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4 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5 + ___ = 20</a:t>
            </a:r>
            <a:endParaRPr lang="en-GB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A4642C-6A76-48C2-983E-11703ED57E46}"/>
              </a:ext>
            </a:extLst>
          </p:cNvPr>
          <p:cNvSpPr txBox="1"/>
          <p:nvPr/>
        </p:nvSpPr>
        <p:spPr>
          <a:xfrm>
            <a:off x="7856937" y="1700276"/>
            <a:ext cx="3926682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6 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7 + 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8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 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9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10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+ ___ = 20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11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 + ___ = 20</a:t>
            </a:r>
            <a:endParaRPr lang="en-GB" sz="3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62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5941</TotalTime>
  <Words>236</Words>
  <Application>Microsoft Office PowerPoint</Application>
  <PresentationFormat>Widescreen</PresentationFormat>
  <Paragraphs>63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CCW Cursive Writing 4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88</cp:revision>
  <dcterms:created xsi:type="dcterms:W3CDTF">2021-01-04T13:53:33Z</dcterms:created>
  <dcterms:modified xsi:type="dcterms:W3CDTF">2021-01-19T23:18:55Z</dcterms:modified>
</cp:coreProperties>
</file>