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89" r:id="rId2"/>
    <p:sldId id="296" r:id="rId3"/>
    <p:sldId id="295" r:id="rId4"/>
    <p:sldId id="297" r:id="rId5"/>
    <p:sldId id="298" r:id="rId6"/>
    <p:sldId id="299" r:id="rId7"/>
    <p:sldId id="300" r:id="rId8"/>
    <p:sldId id="30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Richards" initials="NR" lastIdx="0" clrIdx="0">
    <p:extLst>
      <p:ext uri="{19B8F6BF-5375-455C-9EA6-DF929625EA0E}">
        <p15:presenceInfo xmlns:p15="http://schemas.microsoft.com/office/powerpoint/2012/main" userId="S-1-5-21-1739049010-268224254-3632171376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854" autoAdjust="0"/>
  </p:normalViewPr>
  <p:slideViewPr>
    <p:cSldViewPr snapToGrid="0">
      <p:cViewPr varScale="1">
        <p:scale>
          <a:sx n="67" d="100"/>
          <a:sy n="67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8D67-D200-4308-B9FF-A026080EAB5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71550-C1DF-4B91-B899-D6A65DCC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2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2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7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43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19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34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883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8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1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4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47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4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0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87AAF6-7840-461C-B809-B6915610E322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6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245268" y="1030861"/>
            <a:ext cx="1046797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For the next two days we will look at the pairs of numbers that make 20…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114DDAE-C495-45B4-82F9-ABD05B525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412" y="2281279"/>
            <a:ext cx="7915275" cy="43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6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0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+ 10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+ 20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8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1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+ 9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+ 19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28D887-829B-46CA-B1DA-1DDAAC9DE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9" y="2035799"/>
            <a:ext cx="2811266" cy="139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81683D-7ED5-49DB-AE32-21BC6C9A1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839443"/>
            <a:ext cx="2811266" cy="139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9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2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+ 8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2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+ 18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28D887-829B-46CA-B1DA-1DDAAC9DE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9" y="2035799"/>
            <a:ext cx="2811266" cy="139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81683D-7ED5-49DB-AE32-21BC6C9A1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839443"/>
            <a:ext cx="2811266" cy="1397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6935E7-BDD8-4837-939C-1B65B8482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80" y="2046347"/>
            <a:ext cx="2811266" cy="14624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230832-8A6A-4E1F-A3E1-FB2F72AF3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049" y="1830844"/>
            <a:ext cx="2811266" cy="14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6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3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+ 7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3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+ 17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28D887-829B-46CA-B1DA-1DDAAC9DE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9" y="2035799"/>
            <a:ext cx="2811266" cy="139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81683D-7ED5-49DB-AE32-21BC6C9A1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839443"/>
            <a:ext cx="2811266" cy="1397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6935E7-BDD8-4837-939C-1B65B8482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80" y="2046347"/>
            <a:ext cx="2811266" cy="14624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230832-8A6A-4E1F-A3E1-FB2F72AF3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049" y="1830844"/>
            <a:ext cx="2811266" cy="14624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8AEB53-BC1E-4063-A263-05B760580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478" y="2035800"/>
            <a:ext cx="2840281" cy="1393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73968-1BCE-4BC5-92E1-22C1E4866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9049" y="1878483"/>
            <a:ext cx="2840281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9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4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+ 6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+ 16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28D887-829B-46CA-B1DA-1DDAAC9DE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9" y="2035799"/>
            <a:ext cx="2811266" cy="139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81683D-7ED5-49DB-AE32-21BC6C9A1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839443"/>
            <a:ext cx="2811266" cy="1397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6935E7-BDD8-4837-939C-1B65B8482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80" y="2046347"/>
            <a:ext cx="2811266" cy="14624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230832-8A6A-4E1F-A3E1-FB2F72AF3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049" y="1830844"/>
            <a:ext cx="2811266" cy="14624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8AEB53-BC1E-4063-A263-05B760580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478" y="2035800"/>
            <a:ext cx="2840281" cy="1393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73968-1BCE-4BC5-92E1-22C1E4866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9049" y="1878483"/>
            <a:ext cx="2840281" cy="139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4E5B3F-E93E-451A-95C8-FFBD541486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477" y="2074519"/>
            <a:ext cx="2840281" cy="13669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3F08D3-72A3-4D9F-970C-941608507D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4541" y="1876128"/>
            <a:ext cx="2840281" cy="1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0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0" y="0"/>
            <a:ext cx="2157413" cy="1003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2157412" y="18559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142875" y="1079917"/>
            <a:ext cx="104679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We can use our bonds to that make to help…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5FE72-2085-4C50-9BED-04F4199D04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637479" y="2051719"/>
            <a:ext cx="2811266" cy="13360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1D0BF9-FF93-4CF6-BC5B-5FE8312CE6DF}"/>
              </a:ext>
            </a:extLst>
          </p:cNvPr>
          <p:cNvSpPr txBox="1"/>
          <p:nvPr/>
        </p:nvSpPr>
        <p:spPr>
          <a:xfrm>
            <a:off x="637479" y="3694677"/>
            <a:ext cx="32861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5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+ 5</a:t>
            </a:r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= 10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C15CD7-C098-41F9-859F-3A6ECA36A201}"/>
              </a:ext>
            </a:extLst>
          </p:cNvPr>
          <p:cNvCxnSpPr>
            <a:cxnSpLocks/>
          </p:cNvCxnSpPr>
          <p:nvPr/>
        </p:nvCxnSpPr>
        <p:spPr>
          <a:xfrm>
            <a:off x="4019550" y="2931769"/>
            <a:ext cx="25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479639A9-3A20-44DF-BE8D-B132C811B0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1912770"/>
            <a:ext cx="2811266" cy="13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1F1618-055D-46A9-B3BC-4C81168BBC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90"/>
          <a:stretch/>
        </p:blipFill>
        <p:spPr>
          <a:xfrm>
            <a:off x="7639050" y="3485127"/>
            <a:ext cx="2811266" cy="13360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2D370E-8EFE-41F5-AA5E-D3F4BA748ABA}"/>
              </a:ext>
            </a:extLst>
          </p:cNvPr>
          <p:cNvSpPr txBox="1"/>
          <p:nvPr/>
        </p:nvSpPr>
        <p:spPr>
          <a:xfrm>
            <a:off x="7401620" y="5057484"/>
            <a:ext cx="37045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3399"/>
                </a:solidFill>
                <a:latin typeface="XCCW Joined 4a" panose="03050602040000000000" pitchFamily="66" charset="0"/>
              </a:rPr>
              <a:t>5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+ 15 = 20</a:t>
            </a:r>
            <a:endParaRPr lang="en-GB" sz="3200" dirty="0">
              <a:solidFill>
                <a:srgbClr val="FF3399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28D887-829B-46CA-B1DA-1DDAAC9DE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9" y="2035799"/>
            <a:ext cx="2811266" cy="139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81683D-7ED5-49DB-AE32-21BC6C9A1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839443"/>
            <a:ext cx="2811266" cy="1397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6935E7-BDD8-4837-939C-1B65B84823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80" y="2046347"/>
            <a:ext cx="2811266" cy="14624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230832-8A6A-4E1F-A3E1-FB2F72AF3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049" y="1830844"/>
            <a:ext cx="2811266" cy="14624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8AEB53-BC1E-4063-A263-05B760580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478" y="2035800"/>
            <a:ext cx="2840281" cy="1393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73968-1BCE-4BC5-92E1-22C1E4866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9049" y="1878483"/>
            <a:ext cx="2840281" cy="139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4E5B3F-E93E-451A-95C8-FFBD541486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477" y="2074519"/>
            <a:ext cx="2840281" cy="13669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3F08D3-72A3-4D9F-970C-941608507D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4541" y="1876128"/>
            <a:ext cx="2840281" cy="1366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534B78-69D9-4869-A569-88383811A3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476" y="2012606"/>
            <a:ext cx="2811266" cy="147438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3BF618-0CB3-4E46-B1C8-4754B6A9D7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9048" y="1822424"/>
            <a:ext cx="2811266" cy="14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4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-42862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71651" y="158570"/>
            <a:ext cx="6643688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Find &amp; Make Number Bonds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4642C-6A76-48C2-983E-11703ED57E46}"/>
              </a:ext>
            </a:extLst>
          </p:cNvPr>
          <p:cNvSpPr txBox="1"/>
          <p:nvPr/>
        </p:nvSpPr>
        <p:spPr>
          <a:xfrm>
            <a:off x="216694" y="753237"/>
            <a:ext cx="3926682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0 + 20 = 20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1 + __ = 20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2 + ___ = 20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3 + ___ = 20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4 + ___ = 20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XCCW Joined 4a" panose="03050602040000000000" pitchFamily="66" charset="0"/>
              </a:rPr>
              <a:t>5 + ___ = 20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1" y="753238"/>
            <a:ext cx="2666999" cy="95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7" y="751705"/>
            <a:ext cx="2724151" cy="9759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599" y="1804513"/>
            <a:ext cx="2667001" cy="9554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6" y="1804512"/>
            <a:ext cx="2724151" cy="9759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1" y="2857321"/>
            <a:ext cx="2666999" cy="95549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7" y="2855788"/>
            <a:ext cx="2724151" cy="9759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599" y="3908596"/>
            <a:ext cx="2667001" cy="95549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6" y="3908595"/>
            <a:ext cx="2724151" cy="97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9981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6087</TotalTime>
  <Words>221</Words>
  <Application>Microsoft Office PowerPoint</Application>
  <PresentationFormat>Widescreen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CCW Cursive Writing 4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88</cp:revision>
  <dcterms:created xsi:type="dcterms:W3CDTF">2021-01-04T13:53:33Z</dcterms:created>
  <dcterms:modified xsi:type="dcterms:W3CDTF">2021-01-19T23:06:00Z</dcterms:modified>
</cp:coreProperties>
</file>