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097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FFD3C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5027" autoAdjust="0"/>
  </p:normalViewPr>
  <p:slideViewPr>
    <p:cSldViewPr snapToGrid="0">
      <p:cViewPr varScale="1">
        <p:scale>
          <a:sx n="110" d="100"/>
          <a:sy n="110" d="100"/>
        </p:scale>
        <p:origin x="508" y="76"/>
      </p:cViewPr>
      <p:guideLst>
        <p:guide pos="309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Hamilton" userId="08009f6b-c6c1-40ce-9402-b6ad222967fb" providerId="ADAL" clId="{A4BFBD96-5848-44A7-AB29-DE3D0653D0AF}"/>
    <pc:docChg chg="undo custSel modSld">
      <pc:chgData name="Caroline Hamilton" userId="08009f6b-c6c1-40ce-9402-b6ad222967fb" providerId="ADAL" clId="{A4BFBD96-5848-44A7-AB29-DE3D0653D0AF}" dt="2020-11-08T16:17:29.641" v="1027" actId="1035"/>
      <pc:docMkLst>
        <pc:docMk/>
      </pc:docMkLst>
      <pc:sldChg chg="addSp delSp modSp delAnim modAnim">
        <pc:chgData name="Caroline Hamilton" userId="08009f6b-c6c1-40ce-9402-b6ad222967fb" providerId="ADAL" clId="{A4BFBD96-5848-44A7-AB29-DE3D0653D0AF}" dt="2020-11-08T15:17:58.647" v="300" actId="1076"/>
        <pc:sldMkLst>
          <pc:docMk/>
          <pc:sldMk cId="3104585174" sldId="257"/>
        </pc:sldMkLst>
        <pc:spChg chg="del">
          <ac:chgData name="Caroline Hamilton" userId="08009f6b-c6c1-40ce-9402-b6ad222967fb" providerId="ADAL" clId="{A4BFBD96-5848-44A7-AB29-DE3D0653D0AF}" dt="2020-11-08T14:59:42.477" v="3" actId="478"/>
          <ac:spMkLst>
            <pc:docMk/>
            <pc:sldMk cId="3104585174" sldId="257"/>
            <ac:spMk id="28" creationId="{48929E4A-6CEC-4BA4-BA58-8F8F1E61DFB1}"/>
          </ac:spMkLst>
        </pc:spChg>
        <pc:spChg chg="del">
          <ac:chgData name="Caroline Hamilton" userId="08009f6b-c6c1-40ce-9402-b6ad222967fb" providerId="ADAL" clId="{A4BFBD96-5848-44A7-AB29-DE3D0653D0AF}" dt="2020-11-08T14:59:42.477" v="3" actId="478"/>
          <ac:spMkLst>
            <pc:docMk/>
            <pc:sldMk cId="3104585174" sldId="257"/>
            <ac:spMk id="29" creationId="{24BA718F-3C3F-4431-9D29-380B5A087799}"/>
          </ac:spMkLst>
        </pc:spChg>
        <pc:spChg chg="del">
          <ac:chgData name="Caroline Hamilton" userId="08009f6b-c6c1-40ce-9402-b6ad222967fb" providerId="ADAL" clId="{A4BFBD96-5848-44A7-AB29-DE3D0653D0AF}" dt="2020-11-08T14:59:42.477" v="3" actId="478"/>
          <ac:spMkLst>
            <pc:docMk/>
            <pc:sldMk cId="3104585174" sldId="257"/>
            <ac:spMk id="30" creationId="{4AAF46CB-C6A5-406F-A172-A5A6693A1A2B}"/>
          </ac:spMkLst>
        </pc:spChg>
        <pc:spChg chg="del">
          <ac:chgData name="Caroline Hamilton" userId="08009f6b-c6c1-40ce-9402-b6ad222967fb" providerId="ADAL" clId="{A4BFBD96-5848-44A7-AB29-DE3D0653D0AF}" dt="2020-11-08T14:59:42.477" v="3" actId="478"/>
          <ac:spMkLst>
            <pc:docMk/>
            <pc:sldMk cId="3104585174" sldId="257"/>
            <ac:spMk id="31" creationId="{58E0F13D-B8F0-408C-B02C-CE1C602CF3DB}"/>
          </ac:spMkLst>
        </pc:spChg>
        <pc:spChg chg="del">
          <ac:chgData name="Caroline Hamilton" userId="08009f6b-c6c1-40ce-9402-b6ad222967fb" providerId="ADAL" clId="{A4BFBD96-5848-44A7-AB29-DE3D0653D0AF}" dt="2020-11-08T14:59:42.477" v="3" actId="478"/>
          <ac:spMkLst>
            <pc:docMk/>
            <pc:sldMk cId="3104585174" sldId="257"/>
            <ac:spMk id="32" creationId="{F49A29B1-668A-49F4-83F4-FAC4B0F7A7C3}"/>
          </ac:spMkLst>
        </pc:spChg>
        <pc:spChg chg="del">
          <ac:chgData name="Caroline Hamilton" userId="08009f6b-c6c1-40ce-9402-b6ad222967fb" providerId="ADAL" clId="{A4BFBD96-5848-44A7-AB29-DE3D0653D0AF}" dt="2020-11-08T14:59:42.477" v="3" actId="478"/>
          <ac:spMkLst>
            <pc:docMk/>
            <pc:sldMk cId="3104585174" sldId="257"/>
            <ac:spMk id="33" creationId="{17C6BA8B-457A-4730-B567-72F620ACA2FC}"/>
          </ac:spMkLst>
        </pc:spChg>
        <pc:spChg chg="del">
          <ac:chgData name="Caroline Hamilton" userId="08009f6b-c6c1-40ce-9402-b6ad222967fb" providerId="ADAL" clId="{A4BFBD96-5848-44A7-AB29-DE3D0653D0AF}" dt="2020-11-08T14:59:42.477" v="3" actId="478"/>
          <ac:spMkLst>
            <pc:docMk/>
            <pc:sldMk cId="3104585174" sldId="257"/>
            <ac:spMk id="34" creationId="{E6C81CED-905F-45F3-9029-3E04395CB554}"/>
          </ac:spMkLst>
        </pc:spChg>
        <pc:spChg chg="del">
          <ac:chgData name="Caroline Hamilton" userId="08009f6b-c6c1-40ce-9402-b6ad222967fb" providerId="ADAL" clId="{A4BFBD96-5848-44A7-AB29-DE3D0653D0AF}" dt="2020-11-08T14:59:42.477" v="3" actId="478"/>
          <ac:spMkLst>
            <pc:docMk/>
            <pc:sldMk cId="3104585174" sldId="257"/>
            <ac:spMk id="35" creationId="{87F0EEF3-BB39-4726-9F90-22AA95FECC17}"/>
          </ac:spMkLst>
        </pc:spChg>
        <pc:spChg chg="del">
          <ac:chgData name="Caroline Hamilton" userId="08009f6b-c6c1-40ce-9402-b6ad222967fb" providerId="ADAL" clId="{A4BFBD96-5848-44A7-AB29-DE3D0653D0AF}" dt="2020-11-08T14:59:42.477" v="3" actId="478"/>
          <ac:spMkLst>
            <pc:docMk/>
            <pc:sldMk cId="3104585174" sldId="257"/>
            <ac:spMk id="36" creationId="{8B7B223D-2176-42AF-81AB-82A2B078217A}"/>
          </ac:spMkLst>
        </pc:spChg>
        <pc:spChg chg="del">
          <ac:chgData name="Caroline Hamilton" userId="08009f6b-c6c1-40ce-9402-b6ad222967fb" providerId="ADAL" clId="{A4BFBD96-5848-44A7-AB29-DE3D0653D0AF}" dt="2020-11-08T14:59:42.477" v="3" actId="478"/>
          <ac:spMkLst>
            <pc:docMk/>
            <pc:sldMk cId="3104585174" sldId="257"/>
            <ac:spMk id="38" creationId="{5FC070DD-428A-446A-8B8D-A75A550ED61A}"/>
          </ac:spMkLst>
        </pc:spChg>
        <pc:spChg chg="del">
          <ac:chgData name="Caroline Hamilton" userId="08009f6b-c6c1-40ce-9402-b6ad222967fb" providerId="ADAL" clId="{A4BFBD96-5848-44A7-AB29-DE3D0653D0AF}" dt="2020-11-08T14:59:42.477" v="3" actId="478"/>
          <ac:spMkLst>
            <pc:docMk/>
            <pc:sldMk cId="3104585174" sldId="257"/>
            <ac:spMk id="39" creationId="{D7DF106A-86D9-47BD-8D9B-0CD151F8AC2F}"/>
          </ac:spMkLst>
        </pc:spChg>
        <pc:spChg chg="del">
          <ac:chgData name="Caroline Hamilton" userId="08009f6b-c6c1-40ce-9402-b6ad222967fb" providerId="ADAL" clId="{A4BFBD96-5848-44A7-AB29-DE3D0653D0AF}" dt="2020-11-08T14:59:42.477" v="3" actId="478"/>
          <ac:spMkLst>
            <pc:docMk/>
            <pc:sldMk cId="3104585174" sldId="257"/>
            <ac:spMk id="40" creationId="{448F859B-0034-4D6F-B842-6A26E18BFD48}"/>
          </ac:spMkLst>
        </pc:spChg>
        <pc:spChg chg="del">
          <ac:chgData name="Caroline Hamilton" userId="08009f6b-c6c1-40ce-9402-b6ad222967fb" providerId="ADAL" clId="{A4BFBD96-5848-44A7-AB29-DE3D0653D0AF}" dt="2020-11-08T14:59:42.477" v="3" actId="478"/>
          <ac:spMkLst>
            <pc:docMk/>
            <pc:sldMk cId="3104585174" sldId="257"/>
            <ac:spMk id="41" creationId="{7242437E-5247-41EA-8260-AA1999101652}"/>
          </ac:spMkLst>
        </pc:spChg>
        <pc:spChg chg="del">
          <ac:chgData name="Caroline Hamilton" userId="08009f6b-c6c1-40ce-9402-b6ad222967fb" providerId="ADAL" clId="{A4BFBD96-5848-44A7-AB29-DE3D0653D0AF}" dt="2020-11-08T14:59:42.477" v="3" actId="478"/>
          <ac:spMkLst>
            <pc:docMk/>
            <pc:sldMk cId="3104585174" sldId="257"/>
            <ac:spMk id="42" creationId="{4746112D-9FC8-4AE1-BA05-2C34FAAD1D79}"/>
          </ac:spMkLst>
        </pc:spChg>
        <pc:spChg chg="del">
          <ac:chgData name="Caroline Hamilton" userId="08009f6b-c6c1-40ce-9402-b6ad222967fb" providerId="ADAL" clId="{A4BFBD96-5848-44A7-AB29-DE3D0653D0AF}" dt="2020-11-08T14:59:42.477" v="3" actId="478"/>
          <ac:spMkLst>
            <pc:docMk/>
            <pc:sldMk cId="3104585174" sldId="257"/>
            <ac:spMk id="43" creationId="{D8273750-F090-4037-948C-B61F97445D80}"/>
          </ac:spMkLst>
        </pc:spChg>
        <pc:spChg chg="add del mod">
          <ac:chgData name="Caroline Hamilton" userId="08009f6b-c6c1-40ce-9402-b6ad222967fb" providerId="ADAL" clId="{A4BFBD96-5848-44A7-AB29-DE3D0653D0AF}" dt="2020-11-08T15:10:20.042" v="157" actId="478"/>
          <ac:spMkLst>
            <pc:docMk/>
            <pc:sldMk cId="3104585174" sldId="257"/>
            <ac:spMk id="44" creationId="{356D11D2-BCDB-46C1-8EC1-5D165B86C9E8}"/>
          </ac:spMkLst>
        </pc:spChg>
        <pc:spChg chg="add mod">
          <ac:chgData name="Caroline Hamilton" userId="08009f6b-c6c1-40ce-9402-b6ad222967fb" providerId="ADAL" clId="{A4BFBD96-5848-44A7-AB29-DE3D0653D0AF}" dt="2020-11-08T15:11:22.441" v="163" actId="1076"/>
          <ac:spMkLst>
            <pc:docMk/>
            <pc:sldMk cId="3104585174" sldId="257"/>
            <ac:spMk id="45" creationId="{8286799A-3914-45DC-8AF3-662FBEEC8D20}"/>
          </ac:spMkLst>
        </pc:spChg>
        <pc:spChg chg="add mod">
          <ac:chgData name="Caroline Hamilton" userId="08009f6b-c6c1-40ce-9402-b6ad222967fb" providerId="ADAL" clId="{A4BFBD96-5848-44A7-AB29-DE3D0653D0AF}" dt="2020-11-08T15:11:22.441" v="163" actId="1076"/>
          <ac:spMkLst>
            <pc:docMk/>
            <pc:sldMk cId="3104585174" sldId="257"/>
            <ac:spMk id="46" creationId="{E6797390-504C-4834-9403-512F25E1063F}"/>
          </ac:spMkLst>
        </pc:spChg>
        <pc:spChg chg="add mod">
          <ac:chgData name="Caroline Hamilton" userId="08009f6b-c6c1-40ce-9402-b6ad222967fb" providerId="ADAL" clId="{A4BFBD96-5848-44A7-AB29-DE3D0653D0AF}" dt="2020-11-08T15:11:40.728" v="166" actId="1076"/>
          <ac:spMkLst>
            <pc:docMk/>
            <pc:sldMk cId="3104585174" sldId="257"/>
            <ac:spMk id="47" creationId="{C120A88D-777F-4FF7-87E3-69B41020878C}"/>
          </ac:spMkLst>
        </pc:spChg>
        <pc:spChg chg="add mod">
          <ac:chgData name="Caroline Hamilton" userId="08009f6b-c6c1-40ce-9402-b6ad222967fb" providerId="ADAL" clId="{A4BFBD96-5848-44A7-AB29-DE3D0653D0AF}" dt="2020-11-08T15:11:28.506" v="164" actId="1076"/>
          <ac:spMkLst>
            <pc:docMk/>
            <pc:sldMk cId="3104585174" sldId="257"/>
            <ac:spMk id="48" creationId="{675196E9-F0F5-4F64-B16E-9356A321415B}"/>
          </ac:spMkLst>
        </pc:spChg>
        <pc:spChg chg="mod">
          <ac:chgData name="Caroline Hamilton" userId="08009f6b-c6c1-40ce-9402-b6ad222967fb" providerId="ADAL" clId="{A4BFBD96-5848-44A7-AB29-DE3D0653D0AF}" dt="2020-11-08T15:13:45.342" v="199" actId="20577"/>
          <ac:spMkLst>
            <pc:docMk/>
            <pc:sldMk cId="3104585174" sldId="257"/>
            <ac:spMk id="49" creationId="{3EB4CF91-506E-2C48-B77A-19F7455C027F}"/>
          </ac:spMkLst>
        </pc:spChg>
        <pc:spChg chg="mod">
          <ac:chgData name="Caroline Hamilton" userId="08009f6b-c6c1-40ce-9402-b6ad222967fb" providerId="ADAL" clId="{A4BFBD96-5848-44A7-AB29-DE3D0653D0AF}" dt="2020-11-08T15:14:27.155" v="203" actId="20577"/>
          <ac:spMkLst>
            <pc:docMk/>
            <pc:sldMk cId="3104585174" sldId="257"/>
            <ac:spMk id="50" creationId="{A4A02FBC-F72A-644F-945A-A2E11016205C}"/>
          </ac:spMkLst>
        </pc:spChg>
        <pc:spChg chg="add mod">
          <ac:chgData name="Caroline Hamilton" userId="08009f6b-c6c1-40ce-9402-b6ad222967fb" providerId="ADAL" clId="{A4BFBD96-5848-44A7-AB29-DE3D0653D0AF}" dt="2020-11-08T15:11:35.362" v="165" actId="1076"/>
          <ac:spMkLst>
            <pc:docMk/>
            <pc:sldMk cId="3104585174" sldId="257"/>
            <ac:spMk id="51" creationId="{AB0E0417-4432-4418-A955-48CD6BF9336E}"/>
          </ac:spMkLst>
        </pc:spChg>
        <pc:spChg chg="add mod">
          <ac:chgData name="Caroline Hamilton" userId="08009f6b-c6c1-40ce-9402-b6ad222967fb" providerId="ADAL" clId="{A4BFBD96-5848-44A7-AB29-DE3D0653D0AF}" dt="2020-11-08T15:11:57.162" v="172" actId="1076"/>
          <ac:spMkLst>
            <pc:docMk/>
            <pc:sldMk cId="3104585174" sldId="257"/>
            <ac:spMk id="52" creationId="{70F421E6-FC7C-4764-AC61-DE49DBED9A0A}"/>
          </ac:spMkLst>
        </pc:spChg>
        <pc:spChg chg="add mod">
          <ac:chgData name="Caroline Hamilton" userId="08009f6b-c6c1-40ce-9402-b6ad222967fb" providerId="ADAL" clId="{A4BFBD96-5848-44A7-AB29-DE3D0653D0AF}" dt="2020-11-08T15:13:27.091" v="191" actId="1076"/>
          <ac:spMkLst>
            <pc:docMk/>
            <pc:sldMk cId="3104585174" sldId="257"/>
            <ac:spMk id="53" creationId="{D031ABA9-721D-4FE1-B1D7-98C09C644E4A}"/>
          </ac:spMkLst>
        </pc:spChg>
        <pc:spChg chg="add mod">
          <ac:chgData name="Caroline Hamilton" userId="08009f6b-c6c1-40ce-9402-b6ad222967fb" providerId="ADAL" clId="{A4BFBD96-5848-44A7-AB29-DE3D0653D0AF}" dt="2020-11-08T15:17:58.647" v="300" actId="1076"/>
          <ac:spMkLst>
            <pc:docMk/>
            <pc:sldMk cId="3104585174" sldId="257"/>
            <ac:spMk id="54" creationId="{2BCED648-B606-40A2-A6EC-279A360833F4}"/>
          </ac:spMkLst>
        </pc:spChg>
        <pc:spChg chg="mod">
          <ac:chgData name="Caroline Hamilton" userId="08009f6b-c6c1-40ce-9402-b6ad222967fb" providerId="ADAL" clId="{A4BFBD96-5848-44A7-AB29-DE3D0653D0AF}" dt="2020-11-08T15:15:26.736" v="285" actId="20577"/>
          <ac:spMkLst>
            <pc:docMk/>
            <pc:sldMk cId="3104585174" sldId="257"/>
            <ac:spMk id="57" creationId="{4921D7D0-17FB-B144-B8F7-1981ABE3AB9A}"/>
          </ac:spMkLst>
        </pc:spChg>
        <pc:spChg chg="mod">
          <ac:chgData name="Caroline Hamilton" userId="08009f6b-c6c1-40ce-9402-b6ad222967fb" providerId="ADAL" clId="{A4BFBD96-5848-44A7-AB29-DE3D0653D0AF}" dt="2020-11-08T15:15:38.109" v="288" actId="1076"/>
          <ac:spMkLst>
            <pc:docMk/>
            <pc:sldMk cId="3104585174" sldId="257"/>
            <ac:spMk id="58" creationId="{B83FA3D9-69A6-8244-8E8F-F50E01A49065}"/>
          </ac:spMkLst>
        </pc:spChg>
        <pc:picChg chg="add mod">
          <ac:chgData name="Caroline Hamilton" userId="08009f6b-c6c1-40ce-9402-b6ad222967fb" providerId="ADAL" clId="{A4BFBD96-5848-44A7-AB29-DE3D0653D0AF}" dt="2020-11-08T15:01:39.718" v="18" actId="1076"/>
          <ac:picMkLst>
            <pc:docMk/>
            <pc:sldMk cId="3104585174" sldId="257"/>
            <ac:picMk id="2" creationId="{F5CD6766-B4F0-49A4-A64E-000AA3D63DF8}"/>
          </ac:picMkLst>
        </pc:picChg>
        <pc:picChg chg="del">
          <ac:chgData name="Caroline Hamilton" userId="08009f6b-c6c1-40ce-9402-b6ad222967fb" providerId="ADAL" clId="{A4BFBD96-5848-44A7-AB29-DE3D0653D0AF}" dt="2020-11-08T14:59:36.888" v="1" actId="478"/>
          <ac:picMkLst>
            <pc:docMk/>
            <pc:sldMk cId="3104585174" sldId="257"/>
            <ac:picMk id="3" creationId="{65E2B74D-605D-43F8-AFBF-CC198AE9E1E0}"/>
          </ac:picMkLst>
        </pc:picChg>
        <pc:picChg chg="del">
          <ac:chgData name="Caroline Hamilton" userId="08009f6b-c6c1-40ce-9402-b6ad222967fb" providerId="ADAL" clId="{A4BFBD96-5848-44A7-AB29-DE3D0653D0AF}" dt="2020-11-08T14:59:39.805" v="2" actId="478"/>
          <ac:picMkLst>
            <pc:docMk/>
            <pc:sldMk cId="3104585174" sldId="257"/>
            <ac:picMk id="4" creationId="{923C88BD-DAD6-4CEA-96AD-CD573F1CA66B}"/>
          </ac:picMkLst>
        </pc:picChg>
        <pc:picChg chg="add mod">
          <ac:chgData name="Caroline Hamilton" userId="08009f6b-c6c1-40ce-9402-b6ad222967fb" providerId="ADAL" clId="{A4BFBD96-5848-44A7-AB29-DE3D0653D0AF}" dt="2020-11-08T15:02:07.347" v="23" actId="1076"/>
          <ac:picMkLst>
            <pc:docMk/>
            <pc:sldMk cId="3104585174" sldId="257"/>
            <ac:picMk id="5" creationId="{03F6BAED-D5B9-4E0B-BBB0-97E42FBB810B}"/>
          </ac:picMkLst>
        </pc:picChg>
        <pc:picChg chg="del">
          <ac:chgData name="Caroline Hamilton" userId="08009f6b-c6c1-40ce-9402-b6ad222967fb" providerId="ADAL" clId="{A4BFBD96-5848-44A7-AB29-DE3D0653D0AF}" dt="2020-11-08T14:59:39.805" v="2" actId="478"/>
          <ac:picMkLst>
            <pc:docMk/>
            <pc:sldMk cId="3104585174" sldId="257"/>
            <ac:picMk id="6" creationId="{7509BA4E-FDEF-468E-9D62-C6658EA71F30}"/>
          </ac:picMkLst>
        </pc:picChg>
        <pc:picChg chg="del">
          <ac:chgData name="Caroline Hamilton" userId="08009f6b-c6c1-40ce-9402-b6ad222967fb" providerId="ADAL" clId="{A4BFBD96-5848-44A7-AB29-DE3D0653D0AF}" dt="2020-11-08T14:59:34.867" v="0" actId="478"/>
          <ac:picMkLst>
            <pc:docMk/>
            <pc:sldMk cId="3104585174" sldId="257"/>
            <ac:picMk id="7" creationId="{EFF4B757-AFE5-4DC5-A55B-B78E66D143D8}"/>
          </ac:picMkLst>
        </pc:picChg>
        <pc:picChg chg="add mod">
          <ac:chgData name="Caroline Hamilton" userId="08009f6b-c6c1-40ce-9402-b6ad222967fb" providerId="ADAL" clId="{A4BFBD96-5848-44A7-AB29-DE3D0653D0AF}" dt="2020-11-08T15:10:24.729" v="158" actId="1076"/>
          <ac:picMkLst>
            <pc:docMk/>
            <pc:sldMk cId="3104585174" sldId="257"/>
            <ac:picMk id="8" creationId="{868883A3-7242-444B-9848-3FA8C63F63EE}"/>
          </ac:picMkLst>
        </pc:picChg>
        <pc:picChg chg="del">
          <ac:chgData name="Caroline Hamilton" userId="08009f6b-c6c1-40ce-9402-b6ad222967fb" providerId="ADAL" clId="{A4BFBD96-5848-44A7-AB29-DE3D0653D0AF}" dt="2020-11-08T15:01:55.901" v="19" actId="478"/>
          <ac:picMkLst>
            <pc:docMk/>
            <pc:sldMk cId="3104585174" sldId="257"/>
            <ac:picMk id="13" creationId="{BECF2726-BEA1-8449-B372-331C678B6755}"/>
          </ac:picMkLst>
        </pc:picChg>
        <pc:cxnChg chg="add mod">
          <ac:chgData name="Caroline Hamilton" userId="08009f6b-c6c1-40ce-9402-b6ad222967fb" providerId="ADAL" clId="{A4BFBD96-5848-44A7-AB29-DE3D0653D0AF}" dt="2020-11-08T15:13:13.901" v="186" actId="1035"/>
          <ac:cxnSpMkLst>
            <pc:docMk/>
            <pc:sldMk cId="3104585174" sldId="257"/>
            <ac:cxnSpMk id="10" creationId="{D6EE87EF-CEEE-41C8-B18C-C326AF0BA83A}"/>
          </ac:cxnSpMkLst>
        </pc:cxnChg>
      </pc:sldChg>
      <pc:sldChg chg="addSp delSp modSp delAnim modAnim">
        <pc:chgData name="Caroline Hamilton" userId="08009f6b-c6c1-40ce-9402-b6ad222967fb" providerId="ADAL" clId="{A4BFBD96-5848-44A7-AB29-DE3D0653D0AF}" dt="2020-11-08T15:41:35.647" v="553"/>
        <pc:sldMkLst>
          <pc:docMk/>
          <pc:sldMk cId="244031040" sldId="258"/>
        </pc:sldMkLst>
        <pc:spChg chg="del">
          <ac:chgData name="Caroline Hamilton" userId="08009f6b-c6c1-40ce-9402-b6ad222967fb" providerId="ADAL" clId="{A4BFBD96-5848-44A7-AB29-DE3D0653D0AF}" dt="2020-11-08T14:59:49.794" v="6" actId="478"/>
          <ac:spMkLst>
            <pc:docMk/>
            <pc:sldMk cId="244031040" sldId="258"/>
            <ac:spMk id="17" creationId="{25E799FB-E041-47E0-BF32-F1469C036302}"/>
          </ac:spMkLst>
        </pc:spChg>
        <pc:spChg chg="del">
          <ac:chgData name="Caroline Hamilton" userId="08009f6b-c6c1-40ce-9402-b6ad222967fb" providerId="ADAL" clId="{A4BFBD96-5848-44A7-AB29-DE3D0653D0AF}" dt="2020-11-08T14:59:49.794" v="6" actId="478"/>
          <ac:spMkLst>
            <pc:docMk/>
            <pc:sldMk cId="244031040" sldId="258"/>
            <ac:spMk id="18" creationId="{00F0DAF8-85EA-4369-85F2-EC9473A50EB4}"/>
          </ac:spMkLst>
        </pc:spChg>
        <pc:spChg chg="del">
          <ac:chgData name="Caroline Hamilton" userId="08009f6b-c6c1-40ce-9402-b6ad222967fb" providerId="ADAL" clId="{A4BFBD96-5848-44A7-AB29-DE3D0653D0AF}" dt="2020-11-08T14:59:49.794" v="6" actId="478"/>
          <ac:spMkLst>
            <pc:docMk/>
            <pc:sldMk cId="244031040" sldId="258"/>
            <ac:spMk id="19" creationId="{3C7287E3-ED60-458F-8848-7847E3D45107}"/>
          </ac:spMkLst>
        </pc:spChg>
        <pc:spChg chg="del">
          <ac:chgData name="Caroline Hamilton" userId="08009f6b-c6c1-40ce-9402-b6ad222967fb" providerId="ADAL" clId="{A4BFBD96-5848-44A7-AB29-DE3D0653D0AF}" dt="2020-11-08T14:59:49.794" v="6" actId="478"/>
          <ac:spMkLst>
            <pc:docMk/>
            <pc:sldMk cId="244031040" sldId="258"/>
            <ac:spMk id="20" creationId="{131B3C6D-8DE4-4162-8321-CD4678F5FF92}"/>
          </ac:spMkLst>
        </pc:spChg>
        <pc:spChg chg="del">
          <ac:chgData name="Caroline Hamilton" userId="08009f6b-c6c1-40ce-9402-b6ad222967fb" providerId="ADAL" clId="{A4BFBD96-5848-44A7-AB29-DE3D0653D0AF}" dt="2020-11-08T14:59:49.794" v="6" actId="478"/>
          <ac:spMkLst>
            <pc:docMk/>
            <pc:sldMk cId="244031040" sldId="258"/>
            <ac:spMk id="21" creationId="{B211A256-DF9A-486D-92B4-925DA30ACBDF}"/>
          </ac:spMkLst>
        </pc:spChg>
        <pc:spChg chg="del">
          <ac:chgData name="Caroline Hamilton" userId="08009f6b-c6c1-40ce-9402-b6ad222967fb" providerId="ADAL" clId="{A4BFBD96-5848-44A7-AB29-DE3D0653D0AF}" dt="2020-11-08T14:59:49.794" v="6" actId="478"/>
          <ac:spMkLst>
            <pc:docMk/>
            <pc:sldMk cId="244031040" sldId="258"/>
            <ac:spMk id="22" creationId="{ADB7B29E-47EF-4552-B407-A8E92C282ADB}"/>
          </ac:spMkLst>
        </pc:spChg>
        <pc:spChg chg="del">
          <ac:chgData name="Caroline Hamilton" userId="08009f6b-c6c1-40ce-9402-b6ad222967fb" providerId="ADAL" clId="{A4BFBD96-5848-44A7-AB29-DE3D0653D0AF}" dt="2020-11-08T14:59:49.794" v="6" actId="478"/>
          <ac:spMkLst>
            <pc:docMk/>
            <pc:sldMk cId="244031040" sldId="258"/>
            <ac:spMk id="23" creationId="{059DE136-3605-45A2-82DB-3F67C4796554}"/>
          </ac:spMkLst>
        </pc:spChg>
        <pc:spChg chg="mod">
          <ac:chgData name="Caroline Hamilton" userId="08009f6b-c6c1-40ce-9402-b6ad222967fb" providerId="ADAL" clId="{A4BFBD96-5848-44A7-AB29-DE3D0653D0AF}" dt="2020-11-08T15:36:07.708" v="472" actId="1035"/>
          <ac:spMkLst>
            <pc:docMk/>
            <pc:sldMk cId="244031040" sldId="258"/>
            <ac:spMk id="25" creationId="{00000000-0000-0000-0000-000000000000}"/>
          </ac:spMkLst>
        </pc:spChg>
        <pc:spChg chg="del">
          <ac:chgData name="Caroline Hamilton" userId="08009f6b-c6c1-40ce-9402-b6ad222967fb" providerId="ADAL" clId="{A4BFBD96-5848-44A7-AB29-DE3D0653D0AF}" dt="2020-11-08T14:59:49.794" v="6" actId="478"/>
          <ac:spMkLst>
            <pc:docMk/>
            <pc:sldMk cId="244031040" sldId="258"/>
            <ac:spMk id="26" creationId="{C971F6CA-8D69-48E0-A619-B003137E072A}"/>
          </ac:spMkLst>
        </pc:spChg>
        <pc:spChg chg="del">
          <ac:chgData name="Caroline Hamilton" userId="08009f6b-c6c1-40ce-9402-b6ad222967fb" providerId="ADAL" clId="{A4BFBD96-5848-44A7-AB29-DE3D0653D0AF}" dt="2020-11-08T14:59:49.794" v="6" actId="478"/>
          <ac:spMkLst>
            <pc:docMk/>
            <pc:sldMk cId="244031040" sldId="258"/>
            <ac:spMk id="28" creationId="{40FADE03-8A2A-48E4-89A9-9D61D77E7D11}"/>
          </ac:spMkLst>
        </pc:spChg>
        <pc:spChg chg="del">
          <ac:chgData name="Caroline Hamilton" userId="08009f6b-c6c1-40ce-9402-b6ad222967fb" providerId="ADAL" clId="{A4BFBD96-5848-44A7-AB29-DE3D0653D0AF}" dt="2020-11-08T14:59:49.794" v="6" actId="478"/>
          <ac:spMkLst>
            <pc:docMk/>
            <pc:sldMk cId="244031040" sldId="258"/>
            <ac:spMk id="30" creationId="{1AD75511-70E4-4429-BF87-B461410EA42B}"/>
          </ac:spMkLst>
        </pc:spChg>
        <pc:spChg chg="del">
          <ac:chgData name="Caroline Hamilton" userId="08009f6b-c6c1-40ce-9402-b6ad222967fb" providerId="ADAL" clId="{A4BFBD96-5848-44A7-AB29-DE3D0653D0AF}" dt="2020-11-08T14:59:49.794" v="6" actId="478"/>
          <ac:spMkLst>
            <pc:docMk/>
            <pc:sldMk cId="244031040" sldId="258"/>
            <ac:spMk id="31" creationId="{C6A3C5D4-1D06-49B5-B747-8183BCDA8446}"/>
          </ac:spMkLst>
        </pc:spChg>
        <pc:spChg chg="add del mod">
          <ac:chgData name="Caroline Hamilton" userId="08009f6b-c6c1-40ce-9402-b6ad222967fb" providerId="ADAL" clId="{A4BFBD96-5848-44A7-AB29-DE3D0653D0AF}" dt="2020-11-08T15:18:46.719" v="308" actId="478"/>
          <ac:spMkLst>
            <pc:docMk/>
            <pc:sldMk cId="244031040" sldId="258"/>
            <ac:spMk id="32" creationId="{D522F474-6399-49EB-83ED-E5035510CFE4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33" creationId="{50E8F544-E1BB-4A59-A4E8-AFBE4353B8DE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34" creationId="{24B185BA-D824-4C0A-9F81-98B346CEA34F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35" creationId="{B9CEC38C-2BE1-442A-8E00-138A74280C5A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36" creationId="{AD0BD684-20F8-456B-BFB3-66435A6AF499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38" creationId="{1F78D6AC-68BD-4609-8136-D8819CEBCCCB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39" creationId="{5A79CF5D-BD29-4043-AFF0-9136056051B0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40" creationId="{427DE25F-2B44-4B25-BCD0-0B89D7D8B706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41" creationId="{6425545D-0381-4EDD-BB5A-8601433292CD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42" creationId="{9B7550DA-EC07-49EA-8104-D7914CD415FB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43" creationId="{FB5CE6A6-53C2-42F3-B81E-B8E2570C4E34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44" creationId="{AFAAC92A-09AE-457A-8537-361D044AE94D}"/>
          </ac:spMkLst>
        </pc:spChg>
        <pc:spChg chg="mod">
          <ac:chgData name="Caroline Hamilton" userId="08009f6b-c6c1-40ce-9402-b6ad222967fb" providerId="ADAL" clId="{A4BFBD96-5848-44A7-AB29-DE3D0653D0AF}" dt="2020-11-08T15:37:32.604" v="535" actId="1076"/>
          <ac:spMkLst>
            <pc:docMk/>
            <pc:sldMk cId="244031040" sldId="258"/>
            <ac:spMk id="45" creationId="{37F88AC0-2B91-49B5-96CC-108C91F9FD55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46" creationId="{1EE07F3C-8B64-4F69-934B-A61C703F25E8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47" creationId="{33D16643-F0D6-43A4-BF1A-986ACD2B31F4}"/>
          </ac:spMkLst>
        </pc:spChg>
        <pc:spChg chg="add mod">
          <ac:chgData name="Caroline Hamilton" userId="08009f6b-c6c1-40ce-9402-b6ad222967fb" providerId="ADAL" clId="{A4BFBD96-5848-44A7-AB29-DE3D0653D0AF}" dt="2020-11-08T15:21:36.317" v="334" actId="1076"/>
          <ac:spMkLst>
            <pc:docMk/>
            <pc:sldMk cId="244031040" sldId="258"/>
            <ac:spMk id="48" creationId="{599F6020-619D-412D-A599-DD5113D03089}"/>
          </ac:spMkLst>
        </pc:spChg>
        <pc:spChg chg="add mod">
          <ac:chgData name="Caroline Hamilton" userId="08009f6b-c6c1-40ce-9402-b6ad222967fb" providerId="ADAL" clId="{A4BFBD96-5848-44A7-AB29-DE3D0653D0AF}" dt="2020-11-08T15:21:40.479" v="337" actId="20577"/>
          <ac:spMkLst>
            <pc:docMk/>
            <pc:sldMk cId="244031040" sldId="258"/>
            <ac:spMk id="49" creationId="{8D08CE50-E0E5-452B-AAEC-1B30EFF3595E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50" creationId="{97C515A1-21F6-40C9-AE85-678315011330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51" creationId="{57B1A017-70BA-4A90-B8A4-8E66E5B6FEC7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52" creationId="{A1AE530C-AEAA-47FB-A843-A1CEFCB0DE8C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53" creationId="{D5212B03-2F1A-4C86-B8AE-948E30274ACE}"/>
          </ac:spMkLst>
        </pc:spChg>
        <pc:spChg chg="add mod">
          <ac:chgData name="Caroline Hamilton" userId="08009f6b-c6c1-40ce-9402-b6ad222967fb" providerId="ADAL" clId="{A4BFBD96-5848-44A7-AB29-DE3D0653D0AF}" dt="2020-11-08T15:36:11.580" v="483" actId="1035"/>
          <ac:spMkLst>
            <pc:docMk/>
            <pc:sldMk cId="244031040" sldId="258"/>
            <ac:spMk id="54" creationId="{24DF213E-6248-444A-985C-667F5F808FC4}"/>
          </ac:spMkLst>
        </pc:spChg>
        <pc:spChg chg="add mod">
          <ac:chgData name="Caroline Hamilton" userId="08009f6b-c6c1-40ce-9402-b6ad222967fb" providerId="ADAL" clId="{A4BFBD96-5848-44A7-AB29-DE3D0653D0AF}" dt="2020-11-08T15:36:30.638" v="491" actId="14100"/>
          <ac:spMkLst>
            <pc:docMk/>
            <pc:sldMk cId="244031040" sldId="258"/>
            <ac:spMk id="55" creationId="{461CFF17-68D5-4E7A-931C-F7D0F9F58150}"/>
          </ac:spMkLst>
        </pc:spChg>
        <pc:spChg chg="add mod">
          <ac:chgData name="Caroline Hamilton" userId="08009f6b-c6c1-40ce-9402-b6ad222967fb" providerId="ADAL" clId="{A4BFBD96-5848-44A7-AB29-DE3D0653D0AF}" dt="2020-11-08T15:36:34.367" v="492" actId="1076"/>
          <ac:spMkLst>
            <pc:docMk/>
            <pc:sldMk cId="244031040" sldId="258"/>
            <ac:spMk id="56" creationId="{7D05EB13-E966-48C4-BEB6-87725C3431A2}"/>
          </ac:spMkLst>
        </pc:spChg>
        <pc:spChg chg="mod">
          <ac:chgData name="Caroline Hamilton" userId="08009f6b-c6c1-40ce-9402-b6ad222967fb" providerId="ADAL" clId="{A4BFBD96-5848-44A7-AB29-DE3D0653D0AF}" dt="2020-11-08T15:37:25.245" v="531" actId="20577"/>
          <ac:spMkLst>
            <pc:docMk/>
            <pc:sldMk cId="244031040" sldId="258"/>
            <ac:spMk id="57" creationId="{4921D7D0-17FB-B144-B8F7-1981ABE3AB9A}"/>
          </ac:spMkLst>
        </pc:spChg>
        <pc:spChg chg="add mod">
          <ac:chgData name="Caroline Hamilton" userId="08009f6b-c6c1-40ce-9402-b6ad222967fb" providerId="ADAL" clId="{A4BFBD96-5848-44A7-AB29-DE3D0653D0AF}" dt="2020-11-08T15:36:56.977" v="501" actId="20577"/>
          <ac:spMkLst>
            <pc:docMk/>
            <pc:sldMk cId="244031040" sldId="258"/>
            <ac:spMk id="58" creationId="{5E66FBAA-096F-4585-B4BF-AD973598FFDE}"/>
          </ac:spMkLst>
        </pc:spChg>
        <pc:spChg chg="add mod">
          <ac:chgData name="Caroline Hamilton" userId="08009f6b-c6c1-40ce-9402-b6ad222967fb" providerId="ADAL" clId="{A4BFBD96-5848-44A7-AB29-DE3D0653D0AF}" dt="2020-11-08T15:37:07.095" v="507" actId="20577"/>
          <ac:spMkLst>
            <pc:docMk/>
            <pc:sldMk cId="244031040" sldId="258"/>
            <ac:spMk id="59" creationId="{759FECEA-7A2D-4746-A174-4C8E76D95564}"/>
          </ac:spMkLst>
        </pc:spChg>
        <pc:spChg chg="del">
          <ac:chgData name="Caroline Hamilton" userId="08009f6b-c6c1-40ce-9402-b6ad222967fb" providerId="ADAL" clId="{A4BFBD96-5848-44A7-AB29-DE3D0653D0AF}" dt="2020-11-08T14:59:49.794" v="6" actId="478"/>
          <ac:spMkLst>
            <pc:docMk/>
            <pc:sldMk cId="244031040" sldId="258"/>
            <ac:spMk id="60" creationId="{81FF6ED4-E062-704C-AD5D-A89E558A95C1}"/>
          </ac:spMkLst>
        </pc:spChg>
        <pc:spChg chg="del">
          <ac:chgData name="Caroline Hamilton" userId="08009f6b-c6c1-40ce-9402-b6ad222967fb" providerId="ADAL" clId="{A4BFBD96-5848-44A7-AB29-DE3D0653D0AF}" dt="2020-11-08T14:59:49.794" v="6" actId="478"/>
          <ac:spMkLst>
            <pc:docMk/>
            <pc:sldMk cId="244031040" sldId="258"/>
            <ac:spMk id="61" creationId="{A2639308-D49D-F948-BC7B-643D3D5157A2}"/>
          </ac:spMkLst>
        </pc:spChg>
        <pc:picChg chg="del">
          <ac:chgData name="Caroline Hamilton" userId="08009f6b-c6c1-40ce-9402-b6ad222967fb" providerId="ADAL" clId="{A4BFBD96-5848-44A7-AB29-DE3D0653D0AF}" dt="2020-11-08T14:59:46.778" v="5" actId="478"/>
          <ac:picMkLst>
            <pc:docMk/>
            <pc:sldMk cId="244031040" sldId="258"/>
            <ac:picMk id="2" creationId="{F7763AA9-4641-441B-A5EF-1F36C33D9540}"/>
          </ac:picMkLst>
        </pc:picChg>
        <pc:picChg chg="del">
          <ac:chgData name="Caroline Hamilton" userId="08009f6b-c6c1-40ce-9402-b6ad222967fb" providerId="ADAL" clId="{A4BFBD96-5848-44A7-AB29-DE3D0653D0AF}" dt="2020-11-08T15:04:05.057" v="26" actId="478"/>
          <ac:picMkLst>
            <pc:docMk/>
            <pc:sldMk cId="244031040" sldId="258"/>
            <ac:picMk id="3" creationId="{ABA88E9C-4D30-A940-8859-E33E1A2C7B89}"/>
          </ac:picMkLst>
        </pc:picChg>
        <pc:picChg chg="add mod">
          <ac:chgData name="Caroline Hamilton" userId="08009f6b-c6c1-40ce-9402-b6ad222967fb" providerId="ADAL" clId="{A4BFBD96-5848-44A7-AB29-DE3D0653D0AF}" dt="2020-11-08T15:04:15.996" v="57" actId="1037"/>
          <ac:picMkLst>
            <pc:docMk/>
            <pc:sldMk cId="244031040" sldId="258"/>
            <ac:picMk id="4" creationId="{7BB1E4E5-6658-4652-A621-50A7A725949A}"/>
          </ac:picMkLst>
        </pc:picChg>
        <pc:picChg chg="add mod">
          <ac:chgData name="Caroline Hamilton" userId="08009f6b-c6c1-40ce-9402-b6ad222967fb" providerId="ADAL" clId="{A4BFBD96-5848-44A7-AB29-DE3D0653D0AF}" dt="2020-11-08T15:18:51.338" v="309" actId="1076"/>
          <ac:picMkLst>
            <pc:docMk/>
            <pc:sldMk cId="244031040" sldId="258"/>
            <ac:picMk id="6" creationId="{B1D57100-FF33-4B8B-A5F7-DA904770AB64}"/>
          </ac:picMkLst>
        </pc:picChg>
        <pc:picChg chg="add">
          <ac:chgData name="Caroline Hamilton" userId="08009f6b-c6c1-40ce-9402-b6ad222967fb" providerId="ADAL" clId="{A4BFBD96-5848-44A7-AB29-DE3D0653D0AF}" dt="2020-11-08T15:08:58.169" v="150"/>
          <ac:picMkLst>
            <pc:docMk/>
            <pc:sldMk cId="244031040" sldId="258"/>
            <ac:picMk id="27" creationId="{97BE42A4-89EE-4F6C-9192-6C6BE7BA0512}"/>
          </ac:picMkLst>
        </pc:picChg>
        <pc:picChg chg="del">
          <ac:chgData name="Caroline Hamilton" userId="08009f6b-c6c1-40ce-9402-b6ad222967fb" providerId="ADAL" clId="{A4BFBD96-5848-44A7-AB29-DE3D0653D0AF}" dt="2020-11-08T14:59:45.296" v="4" actId="478"/>
          <ac:picMkLst>
            <pc:docMk/>
            <pc:sldMk cId="244031040" sldId="258"/>
            <ac:picMk id="29" creationId="{C1442335-95FA-4922-8A08-381ADFF912AA}"/>
          </ac:picMkLst>
        </pc:picChg>
        <pc:cxnChg chg="del">
          <ac:chgData name="Caroline Hamilton" userId="08009f6b-c6c1-40ce-9402-b6ad222967fb" providerId="ADAL" clId="{A4BFBD96-5848-44A7-AB29-DE3D0653D0AF}" dt="2020-11-08T14:59:49.794" v="6" actId="478"/>
          <ac:cxnSpMkLst>
            <pc:docMk/>
            <pc:sldMk cId="244031040" sldId="258"/>
            <ac:cxnSpMk id="5" creationId="{81D180BF-A1B5-44FE-BDB1-03980014377B}"/>
          </ac:cxnSpMkLst>
        </pc:cxnChg>
        <pc:cxnChg chg="del">
          <ac:chgData name="Caroline Hamilton" userId="08009f6b-c6c1-40ce-9402-b6ad222967fb" providerId="ADAL" clId="{A4BFBD96-5848-44A7-AB29-DE3D0653D0AF}" dt="2020-11-08T14:59:49.794" v="6" actId="478"/>
          <ac:cxnSpMkLst>
            <pc:docMk/>
            <pc:sldMk cId="244031040" sldId="258"/>
            <ac:cxnSpMk id="7" creationId="{86EE0AD2-0881-4949-BF0A-5FAE3E3EB7C8}"/>
          </ac:cxnSpMkLst>
        </pc:cxnChg>
        <pc:cxnChg chg="add mod">
          <ac:chgData name="Caroline Hamilton" userId="08009f6b-c6c1-40ce-9402-b6ad222967fb" providerId="ADAL" clId="{A4BFBD96-5848-44A7-AB29-DE3D0653D0AF}" dt="2020-11-08T15:36:11.580" v="483" actId="1035"/>
          <ac:cxnSpMkLst>
            <pc:docMk/>
            <pc:sldMk cId="244031040" sldId="258"/>
            <ac:cxnSpMk id="9" creationId="{4311678C-406D-4516-8037-D0FE84CFD3F7}"/>
          </ac:cxnSpMkLst>
        </pc:cxnChg>
      </pc:sldChg>
      <pc:sldChg chg="addSp delSp modSp delAnim modAnim">
        <pc:chgData name="Caroline Hamilton" userId="08009f6b-c6c1-40ce-9402-b6ad222967fb" providerId="ADAL" clId="{A4BFBD96-5848-44A7-AB29-DE3D0653D0AF}" dt="2020-11-08T15:58:42.198" v="736"/>
        <pc:sldMkLst>
          <pc:docMk/>
          <pc:sldMk cId="975058144" sldId="259"/>
        </pc:sldMkLst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24" creationId="{4759CC91-3D6F-4411-BAEA-151B3ED3C230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26" creationId="{DD8EE839-6386-4D94-9154-260D4CF42C15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27" creationId="{816A6867-93E4-4CCF-A973-8482239360A5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28" creationId="{E7298BB0-4D72-452C-A92A-B5CB9042992E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29" creationId="{A3CB980B-DC80-4C21-B0E2-B932AF03A7C7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30" creationId="{A970BF7A-554A-48DA-8A1D-485312B5C786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31" creationId="{92D32A12-110B-4ED5-9D2F-C55AF0FF91DD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32" creationId="{98EDC785-CCE2-4E1B-9839-B3E91A047B15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33" creationId="{72BF9C10-6646-4560-A7A1-0CCB398DC90A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34" creationId="{CCF5FD69-924B-41CA-B6D6-47A2B9141A5D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35" creationId="{373500CE-6351-4004-B463-D14E390FCC2D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36" creationId="{501C69A9-EFCF-4384-BE3B-608B351788BF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38" creationId="{E5B12717-BE22-4A65-A0D1-4238BBBB940C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39" creationId="{72051718-2FEC-48F0-BDAD-FA098701FFBD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41" creationId="{D40F0D11-CA1B-4925-8FD3-5150AE6674AB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42" creationId="{1ABA5726-1849-4AC4-84E3-C08FA0379928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43" creationId="{2289F669-B08E-4264-8EA9-C90BC9830A95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44" creationId="{075A753F-5A81-4239-A35D-CA3A47EF2330}"/>
          </ac:spMkLst>
        </pc:spChg>
        <pc:spChg chg="del">
          <ac:chgData name="Caroline Hamilton" userId="08009f6b-c6c1-40ce-9402-b6ad222967fb" providerId="ADAL" clId="{A4BFBD96-5848-44A7-AB29-DE3D0653D0AF}" dt="2020-11-08T15:00:29.865" v="9" actId="478"/>
          <ac:spMkLst>
            <pc:docMk/>
            <pc:sldMk cId="975058144" sldId="259"/>
            <ac:spMk id="45" creationId="{5B3DD5E2-E3A2-461A-A9D5-4BCA02386FE9}"/>
          </ac:spMkLst>
        </pc:spChg>
        <pc:spChg chg="add del mod">
          <ac:chgData name="Caroline Hamilton" userId="08009f6b-c6c1-40ce-9402-b6ad222967fb" providerId="ADAL" clId="{A4BFBD96-5848-44A7-AB29-DE3D0653D0AF}" dt="2020-11-08T15:45:47.512" v="560" actId="478"/>
          <ac:spMkLst>
            <pc:docMk/>
            <pc:sldMk cId="975058144" sldId="259"/>
            <ac:spMk id="47" creationId="{8931CA4A-F943-42F3-B9A8-7BFB34438265}"/>
          </ac:spMkLst>
        </pc:spChg>
        <pc:spChg chg="add mod">
          <ac:chgData name="Caroline Hamilton" userId="08009f6b-c6c1-40ce-9402-b6ad222967fb" providerId="ADAL" clId="{A4BFBD96-5848-44A7-AB29-DE3D0653D0AF}" dt="2020-11-08T15:46:53.948" v="569" actId="255"/>
          <ac:spMkLst>
            <pc:docMk/>
            <pc:sldMk cId="975058144" sldId="259"/>
            <ac:spMk id="48" creationId="{726A2979-B8C9-4A93-9310-58CE43D50152}"/>
          </ac:spMkLst>
        </pc:spChg>
        <pc:spChg chg="add mod">
          <ac:chgData name="Caroline Hamilton" userId="08009f6b-c6c1-40ce-9402-b6ad222967fb" providerId="ADAL" clId="{A4BFBD96-5848-44A7-AB29-DE3D0653D0AF}" dt="2020-11-08T15:47:08.013" v="572" actId="1076"/>
          <ac:spMkLst>
            <pc:docMk/>
            <pc:sldMk cId="975058144" sldId="259"/>
            <ac:spMk id="49" creationId="{817343F8-10F1-4934-82A2-34242263822C}"/>
          </ac:spMkLst>
        </pc:spChg>
        <pc:spChg chg="add mod">
          <ac:chgData name="Caroline Hamilton" userId="08009f6b-c6c1-40ce-9402-b6ad222967fb" providerId="ADAL" clId="{A4BFBD96-5848-44A7-AB29-DE3D0653D0AF}" dt="2020-11-08T15:47:00.823" v="570" actId="1076"/>
          <ac:spMkLst>
            <pc:docMk/>
            <pc:sldMk cId="975058144" sldId="259"/>
            <ac:spMk id="50" creationId="{D1DBF53D-E73B-4DA9-809C-DBB63B631884}"/>
          </ac:spMkLst>
        </pc:spChg>
        <pc:spChg chg="add mod">
          <ac:chgData name="Caroline Hamilton" userId="08009f6b-c6c1-40ce-9402-b6ad222967fb" providerId="ADAL" clId="{A4BFBD96-5848-44A7-AB29-DE3D0653D0AF}" dt="2020-11-08T15:47:04.634" v="571" actId="1076"/>
          <ac:spMkLst>
            <pc:docMk/>
            <pc:sldMk cId="975058144" sldId="259"/>
            <ac:spMk id="51" creationId="{2323F536-C9F0-4751-AE6B-5E72A3DE94DC}"/>
          </ac:spMkLst>
        </pc:spChg>
        <pc:spChg chg="add mod">
          <ac:chgData name="Caroline Hamilton" userId="08009f6b-c6c1-40ce-9402-b6ad222967fb" providerId="ADAL" clId="{A4BFBD96-5848-44A7-AB29-DE3D0653D0AF}" dt="2020-11-08T15:46:53.948" v="569" actId="255"/>
          <ac:spMkLst>
            <pc:docMk/>
            <pc:sldMk cId="975058144" sldId="259"/>
            <ac:spMk id="52" creationId="{6FE0EBDB-4A76-4715-B9F5-82FCACED81E7}"/>
          </ac:spMkLst>
        </pc:spChg>
        <pc:spChg chg="mod">
          <ac:chgData name="Caroline Hamilton" userId="08009f6b-c6c1-40ce-9402-b6ad222967fb" providerId="ADAL" clId="{A4BFBD96-5848-44A7-AB29-DE3D0653D0AF}" dt="2020-11-08T15:51:47.610" v="626" actId="1076"/>
          <ac:spMkLst>
            <pc:docMk/>
            <pc:sldMk cId="975058144" sldId="259"/>
            <ac:spMk id="53" creationId="{50A1FDF7-20C2-0D47-93D9-5F3A034B1808}"/>
          </ac:spMkLst>
        </pc:spChg>
        <pc:spChg chg="mod">
          <ac:chgData name="Caroline Hamilton" userId="08009f6b-c6c1-40ce-9402-b6ad222967fb" providerId="ADAL" clId="{A4BFBD96-5848-44A7-AB29-DE3D0653D0AF}" dt="2020-11-08T15:51:51.480" v="627" actId="1076"/>
          <ac:spMkLst>
            <pc:docMk/>
            <pc:sldMk cId="975058144" sldId="259"/>
            <ac:spMk id="54" creationId="{7BDDCD0E-5FEC-FA4B-8632-D353BF48100C}"/>
          </ac:spMkLst>
        </pc:spChg>
        <pc:spChg chg="add mod">
          <ac:chgData name="Caroline Hamilton" userId="08009f6b-c6c1-40ce-9402-b6ad222967fb" providerId="ADAL" clId="{A4BFBD96-5848-44A7-AB29-DE3D0653D0AF}" dt="2020-11-08T15:46:53.948" v="569" actId="255"/>
          <ac:spMkLst>
            <pc:docMk/>
            <pc:sldMk cId="975058144" sldId="259"/>
            <ac:spMk id="55" creationId="{4D9D2740-357F-4EFE-8F0F-AB8EFCE40DEA}"/>
          </ac:spMkLst>
        </pc:spChg>
        <pc:spChg chg="add mod">
          <ac:chgData name="Caroline Hamilton" userId="08009f6b-c6c1-40ce-9402-b6ad222967fb" providerId="ADAL" clId="{A4BFBD96-5848-44A7-AB29-DE3D0653D0AF}" dt="2020-11-08T15:58:18.167" v="735" actId="1036"/>
          <ac:spMkLst>
            <pc:docMk/>
            <pc:sldMk cId="975058144" sldId="259"/>
            <ac:spMk id="56" creationId="{A7742038-A5E7-4DC9-8D80-605CD0DEFEA3}"/>
          </ac:spMkLst>
        </pc:spChg>
        <pc:spChg chg="mod">
          <ac:chgData name="Caroline Hamilton" userId="08009f6b-c6c1-40ce-9402-b6ad222967fb" providerId="ADAL" clId="{A4BFBD96-5848-44A7-AB29-DE3D0653D0AF}" dt="2020-11-08T15:52:05.309" v="679" actId="20577"/>
          <ac:spMkLst>
            <pc:docMk/>
            <pc:sldMk cId="975058144" sldId="259"/>
            <ac:spMk id="57" creationId="{4921D7D0-17FB-B144-B8F7-1981ABE3AB9A}"/>
          </ac:spMkLst>
        </pc:spChg>
        <pc:spChg chg="mod">
          <ac:chgData name="Caroline Hamilton" userId="08009f6b-c6c1-40ce-9402-b6ad222967fb" providerId="ADAL" clId="{A4BFBD96-5848-44A7-AB29-DE3D0653D0AF}" dt="2020-11-08T15:52:09.826" v="685" actId="20577"/>
          <ac:spMkLst>
            <pc:docMk/>
            <pc:sldMk cId="975058144" sldId="259"/>
            <ac:spMk id="58" creationId="{B83FA3D9-69A6-8244-8E8F-F50E01A49065}"/>
          </ac:spMkLst>
        </pc:spChg>
        <pc:spChg chg="add mod">
          <ac:chgData name="Caroline Hamilton" userId="08009f6b-c6c1-40ce-9402-b6ad222967fb" providerId="ADAL" clId="{A4BFBD96-5848-44A7-AB29-DE3D0653D0AF}" dt="2020-11-08T15:47:22.164" v="576" actId="1076"/>
          <ac:spMkLst>
            <pc:docMk/>
            <pc:sldMk cId="975058144" sldId="259"/>
            <ac:spMk id="59" creationId="{F1AD4C6E-7691-4959-B421-7F770302CD05}"/>
          </ac:spMkLst>
        </pc:spChg>
        <pc:spChg chg="del">
          <ac:chgData name="Caroline Hamilton" userId="08009f6b-c6c1-40ce-9402-b6ad222967fb" providerId="ADAL" clId="{A4BFBD96-5848-44A7-AB29-DE3D0653D0AF}" dt="2020-11-08T15:51:31.633" v="623" actId="478"/>
          <ac:spMkLst>
            <pc:docMk/>
            <pc:sldMk cId="975058144" sldId="259"/>
            <ac:spMk id="60" creationId="{81FF6ED4-E062-704C-AD5D-A89E558A95C1}"/>
          </ac:spMkLst>
        </pc:spChg>
        <pc:spChg chg="del">
          <ac:chgData name="Caroline Hamilton" userId="08009f6b-c6c1-40ce-9402-b6ad222967fb" providerId="ADAL" clId="{A4BFBD96-5848-44A7-AB29-DE3D0653D0AF}" dt="2020-11-08T15:51:31.633" v="623" actId="478"/>
          <ac:spMkLst>
            <pc:docMk/>
            <pc:sldMk cId="975058144" sldId="259"/>
            <ac:spMk id="61" creationId="{A2639308-D49D-F948-BC7B-643D3D5157A2}"/>
          </ac:spMkLst>
        </pc:spChg>
        <pc:spChg chg="add mod">
          <ac:chgData name="Caroline Hamilton" userId="08009f6b-c6c1-40ce-9402-b6ad222967fb" providerId="ADAL" clId="{A4BFBD96-5848-44A7-AB29-DE3D0653D0AF}" dt="2020-11-08T15:47:52.482" v="584" actId="1076"/>
          <ac:spMkLst>
            <pc:docMk/>
            <pc:sldMk cId="975058144" sldId="259"/>
            <ac:spMk id="63" creationId="{AA76843B-7FF4-450A-9F64-27AAC975DA87}"/>
          </ac:spMkLst>
        </pc:spChg>
        <pc:spChg chg="add mod">
          <ac:chgData name="Caroline Hamilton" userId="08009f6b-c6c1-40ce-9402-b6ad222967fb" providerId="ADAL" clId="{A4BFBD96-5848-44A7-AB29-DE3D0653D0AF}" dt="2020-11-08T15:48:31.255" v="600" actId="20577"/>
          <ac:spMkLst>
            <pc:docMk/>
            <pc:sldMk cId="975058144" sldId="259"/>
            <ac:spMk id="64" creationId="{8FA74639-1319-4365-8F9C-07BECA39F7B2}"/>
          </ac:spMkLst>
        </pc:spChg>
        <pc:spChg chg="add mod">
          <ac:chgData name="Caroline Hamilton" userId="08009f6b-c6c1-40ce-9402-b6ad222967fb" providerId="ADAL" clId="{A4BFBD96-5848-44A7-AB29-DE3D0653D0AF}" dt="2020-11-08T15:48:37.462" v="602" actId="1076"/>
          <ac:spMkLst>
            <pc:docMk/>
            <pc:sldMk cId="975058144" sldId="259"/>
            <ac:spMk id="65" creationId="{6E548107-B51B-452C-AB19-F23DDE4CA4BD}"/>
          </ac:spMkLst>
        </pc:spChg>
        <pc:spChg chg="add mod">
          <ac:chgData name="Caroline Hamilton" userId="08009f6b-c6c1-40ce-9402-b6ad222967fb" providerId="ADAL" clId="{A4BFBD96-5848-44A7-AB29-DE3D0653D0AF}" dt="2020-11-08T15:48:41.110" v="604" actId="1076"/>
          <ac:spMkLst>
            <pc:docMk/>
            <pc:sldMk cId="975058144" sldId="259"/>
            <ac:spMk id="66" creationId="{F797C800-0C47-4C0E-AF2C-5C0E3FA7DEC2}"/>
          </ac:spMkLst>
        </pc:spChg>
        <pc:spChg chg="add mod">
          <ac:chgData name="Caroline Hamilton" userId="08009f6b-c6c1-40ce-9402-b6ad222967fb" providerId="ADAL" clId="{A4BFBD96-5848-44A7-AB29-DE3D0653D0AF}" dt="2020-11-08T15:49:21.978" v="606" actId="1076"/>
          <ac:spMkLst>
            <pc:docMk/>
            <pc:sldMk cId="975058144" sldId="259"/>
            <ac:spMk id="67" creationId="{A6672354-FBA7-4C06-83AA-D83EBC3585C6}"/>
          </ac:spMkLst>
        </pc:spChg>
        <pc:spChg chg="mod">
          <ac:chgData name="Caroline Hamilton" userId="08009f6b-c6c1-40ce-9402-b6ad222967fb" providerId="ADAL" clId="{A4BFBD96-5848-44A7-AB29-DE3D0653D0AF}" dt="2020-11-08T15:51:44.625" v="625" actId="1076"/>
          <ac:spMkLst>
            <pc:docMk/>
            <pc:sldMk cId="975058144" sldId="259"/>
            <ac:spMk id="78" creationId="{C3769F4A-D189-4F13-8D73-FFDD541566AB}"/>
          </ac:spMkLst>
        </pc:spChg>
        <pc:spChg chg="mod">
          <ac:chgData name="Caroline Hamilton" userId="08009f6b-c6c1-40ce-9402-b6ad222967fb" providerId="ADAL" clId="{A4BFBD96-5848-44A7-AB29-DE3D0653D0AF}" dt="2020-11-08T15:51:44.625" v="625" actId="1076"/>
          <ac:spMkLst>
            <pc:docMk/>
            <pc:sldMk cId="975058144" sldId="259"/>
            <ac:spMk id="79" creationId="{011EEA43-B96C-4DF8-BD53-1626DE046ABD}"/>
          </ac:spMkLst>
        </pc:spChg>
        <pc:picChg chg="del">
          <ac:chgData name="Caroline Hamilton" userId="08009f6b-c6c1-40ce-9402-b6ad222967fb" providerId="ADAL" clId="{A4BFBD96-5848-44A7-AB29-DE3D0653D0AF}" dt="2020-11-08T15:05:55.736" v="60" actId="478"/>
          <ac:picMkLst>
            <pc:docMk/>
            <pc:sldMk cId="975058144" sldId="259"/>
            <ac:picMk id="2" creationId="{82F1390E-174C-9A4E-88FD-12633312D6E9}"/>
          </ac:picMkLst>
        </pc:picChg>
        <pc:picChg chg="add mod">
          <ac:chgData name="Caroline Hamilton" userId="08009f6b-c6c1-40ce-9402-b6ad222967fb" providerId="ADAL" clId="{A4BFBD96-5848-44A7-AB29-DE3D0653D0AF}" dt="2020-11-08T15:06:08.282" v="99" actId="1037"/>
          <ac:picMkLst>
            <pc:docMk/>
            <pc:sldMk cId="975058144" sldId="259"/>
            <ac:picMk id="3" creationId="{390D5013-5E75-46C2-8833-DEB830892E02}"/>
          </ac:picMkLst>
        </pc:picChg>
        <pc:picChg chg="del">
          <ac:chgData name="Caroline Hamilton" userId="08009f6b-c6c1-40ce-9402-b6ad222967fb" providerId="ADAL" clId="{A4BFBD96-5848-44A7-AB29-DE3D0653D0AF}" dt="2020-11-08T14:59:52.842" v="7" actId="478"/>
          <ac:picMkLst>
            <pc:docMk/>
            <pc:sldMk cId="975058144" sldId="259"/>
            <ac:picMk id="4" creationId="{6DA444B1-E3A4-41C3-AE89-94FC27BE7741}"/>
          </ac:picMkLst>
        </pc:picChg>
        <pc:picChg chg="add mod">
          <ac:chgData name="Caroline Hamilton" userId="08009f6b-c6c1-40ce-9402-b6ad222967fb" providerId="ADAL" clId="{A4BFBD96-5848-44A7-AB29-DE3D0653D0AF}" dt="2020-11-08T15:45:53.046" v="561" actId="1076"/>
          <ac:picMkLst>
            <pc:docMk/>
            <pc:sldMk cId="975058144" sldId="259"/>
            <ac:picMk id="5" creationId="{39FE7024-85E9-4DE2-B512-E735B028153C}"/>
          </ac:picMkLst>
        </pc:picChg>
        <pc:picChg chg="add mod">
          <ac:chgData name="Caroline Hamilton" userId="08009f6b-c6c1-40ce-9402-b6ad222967fb" providerId="ADAL" clId="{A4BFBD96-5848-44A7-AB29-DE3D0653D0AF}" dt="2020-11-08T15:46:10.435" v="565" actId="1076"/>
          <ac:picMkLst>
            <pc:docMk/>
            <pc:sldMk cId="975058144" sldId="259"/>
            <ac:picMk id="6" creationId="{0049FF59-B5FA-40C6-9829-A727491A2108}"/>
          </ac:picMkLst>
        </pc:picChg>
        <pc:picChg chg="del">
          <ac:chgData name="Caroline Hamilton" userId="08009f6b-c6c1-40ce-9402-b6ad222967fb" providerId="ADAL" clId="{A4BFBD96-5848-44A7-AB29-DE3D0653D0AF}" dt="2020-11-08T14:59:58.230" v="8" actId="478"/>
          <ac:picMkLst>
            <pc:docMk/>
            <pc:sldMk cId="975058144" sldId="259"/>
            <ac:picMk id="18" creationId="{1331F705-862F-4822-84AC-D2CCAA7E3EBD}"/>
          </ac:picMkLst>
        </pc:picChg>
        <pc:picChg chg="del">
          <ac:chgData name="Caroline Hamilton" userId="08009f6b-c6c1-40ce-9402-b6ad222967fb" providerId="ADAL" clId="{A4BFBD96-5848-44A7-AB29-DE3D0653D0AF}" dt="2020-11-08T14:59:58.230" v="8" actId="478"/>
          <ac:picMkLst>
            <pc:docMk/>
            <pc:sldMk cId="975058144" sldId="259"/>
            <ac:picMk id="19" creationId="{D51BC24F-3F92-46E6-9EFA-935045F8DD8A}"/>
          </ac:picMkLst>
        </pc:picChg>
        <pc:picChg chg="del">
          <ac:chgData name="Caroline Hamilton" userId="08009f6b-c6c1-40ce-9402-b6ad222967fb" providerId="ADAL" clId="{A4BFBD96-5848-44A7-AB29-DE3D0653D0AF}" dt="2020-11-08T14:59:58.230" v="8" actId="478"/>
          <ac:picMkLst>
            <pc:docMk/>
            <pc:sldMk cId="975058144" sldId="259"/>
            <ac:picMk id="20" creationId="{482C6CC2-D923-49CB-BC25-17CC3B164F91}"/>
          </ac:picMkLst>
        </pc:picChg>
        <pc:picChg chg="del">
          <ac:chgData name="Caroline Hamilton" userId="08009f6b-c6c1-40ce-9402-b6ad222967fb" providerId="ADAL" clId="{A4BFBD96-5848-44A7-AB29-DE3D0653D0AF}" dt="2020-11-08T14:59:58.230" v="8" actId="478"/>
          <ac:picMkLst>
            <pc:docMk/>
            <pc:sldMk cId="975058144" sldId="259"/>
            <ac:picMk id="21" creationId="{CB32DCA3-5A4E-42C2-B1AE-B12BDBE8150A}"/>
          </ac:picMkLst>
        </pc:picChg>
        <pc:picChg chg="del">
          <ac:chgData name="Caroline Hamilton" userId="08009f6b-c6c1-40ce-9402-b6ad222967fb" providerId="ADAL" clId="{A4BFBD96-5848-44A7-AB29-DE3D0653D0AF}" dt="2020-11-08T14:59:58.230" v="8" actId="478"/>
          <ac:picMkLst>
            <pc:docMk/>
            <pc:sldMk cId="975058144" sldId="259"/>
            <ac:picMk id="22" creationId="{07C54A2A-1A76-4B09-95D2-835E817D1CA8}"/>
          </ac:picMkLst>
        </pc:picChg>
        <pc:picChg chg="del">
          <ac:chgData name="Caroline Hamilton" userId="08009f6b-c6c1-40ce-9402-b6ad222967fb" providerId="ADAL" clId="{A4BFBD96-5848-44A7-AB29-DE3D0653D0AF}" dt="2020-11-08T15:00:32.147" v="10" actId="478"/>
          <ac:picMkLst>
            <pc:docMk/>
            <pc:sldMk cId="975058144" sldId="259"/>
            <ac:picMk id="40" creationId="{FC203E1E-CB92-4139-BD85-81F66E3E4ADB}"/>
          </ac:picMkLst>
        </pc:picChg>
        <pc:picChg chg="add">
          <ac:chgData name="Caroline Hamilton" userId="08009f6b-c6c1-40ce-9402-b6ad222967fb" providerId="ADAL" clId="{A4BFBD96-5848-44A7-AB29-DE3D0653D0AF}" dt="2020-11-08T15:09:00.522" v="151"/>
          <ac:picMkLst>
            <pc:docMk/>
            <pc:sldMk cId="975058144" sldId="259"/>
            <ac:picMk id="46" creationId="{42C4481F-CFF8-4C16-B6A5-84F8683E6788}"/>
          </ac:picMkLst>
        </pc:picChg>
        <pc:cxnChg chg="add mod">
          <ac:chgData name="Caroline Hamilton" userId="08009f6b-c6c1-40ce-9402-b6ad222967fb" providerId="ADAL" clId="{A4BFBD96-5848-44A7-AB29-DE3D0653D0AF}" dt="2020-11-08T15:47:44.957" v="581" actId="14100"/>
          <ac:cxnSpMkLst>
            <pc:docMk/>
            <pc:sldMk cId="975058144" sldId="259"/>
            <ac:cxnSpMk id="62" creationId="{286DBD31-80D2-4EB0-A95F-1FB0D2454975}"/>
          </ac:cxnSpMkLst>
        </pc:cxnChg>
      </pc:sldChg>
      <pc:sldChg chg="addSp delSp modSp delAnim modAnim">
        <pc:chgData name="Caroline Hamilton" userId="08009f6b-c6c1-40ce-9402-b6ad222967fb" providerId="ADAL" clId="{A4BFBD96-5848-44A7-AB29-DE3D0653D0AF}" dt="2020-11-08T16:17:29.641" v="1027" actId="1035"/>
        <pc:sldMkLst>
          <pc:docMk/>
          <pc:sldMk cId="24401641" sldId="260"/>
        </pc:sldMkLst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17" creationId="{3A843C9D-451A-4A74-94DF-F738198009E4}"/>
          </ac:spMkLst>
        </pc:spChg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19" creationId="{90AC9B64-CBC5-4A58-BA1F-616FA3328BFB}"/>
          </ac:spMkLst>
        </pc:spChg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20" creationId="{261BA741-504D-4297-99ED-4660CD7A451E}"/>
          </ac:spMkLst>
        </pc:spChg>
        <pc:spChg chg="del">
          <ac:chgData name="Caroline Hamilton" userId="08009f6b-c6c1-40ce-9402-b6ad222967fb" providerId="ADAL" clId="{A4BFBD96-5848-44A7-AB29-DE3D0653D0AF}" dt="2020-11-08T15:00:41.157" v="13" actId="478"/>
          <ac:spMkLst>
            <pc:docMk/>
            <pc:sldMk cId="24401641" sldId="260"/>
            <ac:spMk id="21" creationId="{67197087-AD19-4F35-B0FF-4FF8DC112797}"/>
          </ac:spMkLst>
        </pc:spChg>
        <pc:spChg chg="mod ord">
          <ac:chgData name="Caroline Hamilton" userId="08009f6b-c6c1-40ce-9402-b6ad222967fb" providerId="ADAL" clId="{A4BFBD96-5848-44A7-AB29-DE3D0653D0AF}" dt="2020-11-08T16:16:52.625" v="1025" actId="167"/>
          <ac:spMkLst>
            <pc:docMk/>
            <pc:sldMk cId="24401641" sldId="260"/>
            <ac:spMk id="25" creationId="{00000000-0000-0000-0000-000000000000}"/>
          </ac:spMkLst>
        </pc:spChg>
        <pc:spChg chg="del">
          <ac:chgData name="Caroline Hamilton" userId="08009f6b-c6c1-40ce-9402-b6ad222967fb" providerId="ADAL" clId="{A4BFBD96-5848-44A7-AB29-DE3D0653D0AF}" dt="2020-11-08T15:00:41.157" v="13" actId="478"/>
          <ac:spMkLst>
            <pc:docMk/>
            <pc:sldMk cId="24401641" sldId="260"/>
            <ac:spMk id="27" creationId="{361E3795-DE2B-4AC8-BDD1-710F748D51BB}"/>
          </ac:spMkLst>
        </pc:spChg>
        <pc:spChg chg="del">
          <ac:chgData name="Caroline Hamilton" userId="08009f6b-c6c1-40ce-9402-b6ad222967fb" providerId="ADAL" clId="{A4BFBD96-5848-44A7-AB29-DE3D0653D0AF}" dt="2020-11-08T15:00:46.895" v="14" actId="478"/>
          <ac:spMkLst>
            <pc:docMk/>
            <pc:sldMk cId="24401641" sldId="260"/>
            <ac:spMk id="28" creationId="{EEBF453C-859E-4722-B6A0-BF90FCBD95B3}"/>
          </ac:spMkLst>
        </pc:spChg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31" creationId="{188EED1C-4117-49A3-BA99-F9D7C208F7E7}"/>
          </ac:spMkLst>
        </pc:spChg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33" creationId="{7FFB58ED-F6D3-45B9-BD90-5AD60A0C6E1A}"/>
          </ac:spMkLst>
        </pc:spChg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34" creationId="{E9D094BA-B853-4B11-B91C-A5F6D51B95F3}"/>
          </ac:spMkLst>
        </pc:spChg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35" creationId="{7DFA77FE-94D3-42C8-AE07-37DDA7E0C611}"/>
          </ac:spMkLst>
        </pc:spChg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36" creationId="{B9AD4C8D-9CB9-4F98-A957-45D2FA3DDC8F}"/>
          </ac:spMkLst>
        </pc:spChg>
        <pc:spChg chg="mod">
          <ac:chgData name="Caroline Hamilton" userId="08009f6b-c6c1-40ce-9402-b6ad222967fb" providerId="ADAL" clId="{A4BFBD96-5848-44A7-AB29-DE3D0653D0AF}" dt="2020-11-08T16:10:17.105" v="853" actId="1076"/>
          <ac:spMkLst>
            <pc:docMk/>
            <pc:sldMk cId="24401641" sldId="260"/>
            <ac:spMk id="37" creationId="{FF0A7FC8-B3ED-574C-BCEC-03E0E6473300}"/>
          </ac:spMkLst>
        </pc:spChg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38" creationId="{8960B9DA-A3C1-4ABD-AEE2-8EF74A5BD28C}"/>
          </ac:spMkLst>
        </pc:spChg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40" creationId="{E7D4B124-1F75-47D3-B2B0-3B89B19DF36D}"/>
          </ac:spMkLst>
        </pc:spChg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41" creationId="{816659CE-DEA1-4308-BCED-FEC53F09F489}"/>
          </ac:spMkLst>
        </pc:spChg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42" creationId="{2BCE572A-8746-4AB5-AFCC-AC3CB335F1EE}"/>
          </ac:spMkLst>
        </pc:spChg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43" creationId="{EC46B8B0-B495-4FB0-9D85-3D0F2DD74EFF}"/>
          </ac:spMkLst>
        </pc:spChg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44" creationId="{FCB6AE62-8348-4B80-B51E-6E02945EB348}"/>
          </ac:spMkLst>
        </pc:spChg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45" creationId="{0C373DA3-594E-43DD-9234-81754F69E464}"/>
          </ac:spMkLst>
        </pc:spChg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46" creationId="{FFAC6010-8B5A-4023-A234-7A2496583C34}"/>
          </ac:spMkLst>
        </pc:spChg>
        <pc:spChg chg="del">
          <ac:chgData name="Caroline Hamilton" userId="08009f6b-c6c1-40ce-9402-b6ad222967fb" providerId="ADAL" clId="{A4BFBD96-5848-44A7-AB29-DE3D0653D0AF}" dt="2020-11-08T15:00:52.021" v="15" actId="478"/>
          <ac:spMkLst>
            <pc:docMk/>
            <pc:sldMk cId="24401641" sldId="260"/>
            <ac:spMk id="47" creationId="{978A98FA-BF6A-4993-81EA-150A96EDE885}"/>
          </ac:spMkLst>
        </pc:spChg>
        <pc:spChg chg="mod">
          <ac:chgData name="Caroline Hamilton" userId="08009f6b-c6c1-40ce-9402-b6ad222967fb" providerId="ADAL" clId="{A4BFBD96-5848-44A7-AB29-DE3D0653D0AF}" dt="2020-11-08T16:11:04.966" v="873" actId="1076"/>
          <ac:spMkLst>
            <pc:docMk/>
            <pc:sldMk cId="24401641" sldId="260"/>
            <ac:spMk id="49" creationId="{3EB4CF91-506E-2C48-B77A-19F7455C027F}"/>
          </ac:spMkLst>
        </pc:spChg>
        <pc:spChg chg="mod">
          <ac:chgData name="Caroline Hamilton" userId="08009f6b-c6c1-40ce-9402-b6ad222967fb" providerId="ADAL" clId="{A4BFBD96-5848-44A7-AB29-DE3D0653D0AF}" dt="2020-11-08T16:11:09.715" v="874" actId="1076"/>
          <ac:spMkLst>
            <pc:docMk/>
            <pc:sldMk cId="24401641" sldId="260"/>
            <ac:spMk id="50" creationId="{A4A02FBC-F72A-644F-945A-A2E11016205C}"/>
          </ac:spMkLst>
        </pc:spChg>
        <pc:spChg chg="add del mod">
          <ac:chgData name="Caroline Hamilton" userId="08009f6b-c6c1-40ce-9402-b6ad222967fb" providerId="ADAL" clId="{A4BFBD96-5848-44A7-AB29-DE3D0653D0AF}" dt="2020-11-08T16:02:47.624" v="743" actId="478"/>
          <ac:spMkLst>
            <pc:docMk/>
            <pc:sldMk cId="24401641" sldId="260"/>
            <ac:spMk id="51" creationId="{B6D4ED49-64CB-4F77-9E44-F02BE5ADC410}"/>
          </ac:spMkLst>
        </pc:spChg>
        <pc:spChg chg="add mod">
          <ac:chgData name="Caroline Hamilton" userId="08009f6b-c6c1-40ce-9402-b6ad222967fb" providerId="ADAL" clId="{A4BFBD96-5848-44A7-AB29-DE3D0653D0AF}" dt="2020-11-08T16:03:38.848" v="751" actId="1076"/>
          <ac:spMkLst>
            <pc:docMk/>
            <pc:sldMk cId="24401641" sldId="260"/>
            <ac:spMk id="52" creationId="{8ABC0B42-45D5-4DE3-9E2D-3128E9883D3A}"/>
          </ac:spMkLst>
        </pc:spChg>
        <pc:spChg chg="add mod">
          <ac:chgData name="Caroline Hamilton" userId="08009f6b-c6c1-40ce-9402-b6ad222967fb" providerId="ADAL" clId="{A4BFBD96-5848-44A7-AB29-DE3D0653D0AF}" dt="2020-11-08T16:03:42.384" v="752" actId="1076"/>
          <ac:spMkLst>
            <pc:docMk/>
            <pc:sldMk cId="24401641" sldId="260"/>
            <ac:spMk id="53" creationId="{B51A915F-46E1-4DD4-9E21-9540ECEFFE21}"/>
          </ac:spMkLst>
        </pc:spChg>
        <pc:spChg chg="add mod">
          <ac:chgData name="Caroline Hamilton" userId="08009f6b-c6c1-40ce-9402-b6ad222967fb" providerId="ADAL" clId="{A4BFBD96-5848-44A7-AB29-DE3D0653D0AF}" dt="2020-11-08T16:03:45.719" v="753" actId="1076"/>
          <ac:spMkLst>
            <pc:docMk/>
            <pc:sldMk cId="24401641" sldId="260"/>
            <ac:spMk id="54" creationId="{120EC211-0D90-4EF5-A52C-0B2F1E7C14F9}"/>
          </ac:spMkLst>
        </pc:spChg>
        <pc:spChg chg="add mod">
          <ac:chgData name="Caroline Hamilton" userId="08009f6b-c6c1-40ce-9402-b6ad222967fb" providerId="ADAL" clId="{A4BFBD96-5848-44A7-AB29-DE3D0653D0AF}" dt="2020-11-08T16:03:19.002" v="748" actId="255"/>
          <ac:spMkLst>
            <pc:docMk/>
            <pc:sldMk cId="24401641" sldId="260"/>
            <ac:spMk id="55" creationId="{28FA75EC-1C2A-48D8-869D-A6553A9E912A}"/>
          </ac:spMkLst>
        </pc:spChg>
        <pc:spChg chg="add mod">
          <ac:chgData name="Caroline Hamilton" userId="08009f6b-c6c1-40ce-9402-b6ad222967fb" providerId="ADAL" clId="{A4BFBD96-5848-44A7-AB29-DE3D0653D0AF}" dt="2020-11-08T16:03:19.002" v="748" actId="255"/>
          <ac:spMkLst>
            <pc:docMk/>
            <pc:sldMk cId="24401641" sldId="260"/>
            <ac:spMk id="56" creationId="{61E8D113-BB4F-4699-888E-62D11561A894}"/>
          </ac:spMkLst>
        </pc:spChg>
        <pc:spChg chg="mod">
          <ac:chgData name="Caroline Hamilton" userId="08009f6b-c6c1-40ce-9402-b6ad222967fb" providerId="ADAL" clId="{A4BFBD96-5848-44A7-AB29-DE3D0653D0AF}" dt="2020-11-08T16:11:42.929" v="944" actId="20577"/>
          <ac:spMkLst>
            <pc:docMk/>
            <pc:sldMk cId="24401641" sldId="260"/>
            <ac:spMk id="57" creationId="{4921D7D0-17FB-B144-B8F7-1981ABE3AB9A}"/>
          </ac:spMkLst>
        </pc:spChg>
        <pc:spChg chg="mod">
          <ac:chgData name="Caroline Hamilton" userId="08009f6b-c6c1-40ce-9402-b6ad222967fb" providerId="ADAL" clId="{A4BFBD96-5848-44A7-AB29-DE3D0653D0AF}" dt="2020-11-08T16:15:36.795" v="993" actId="1036"/>
          <ac:spMkLst>
            <pc:docMk/>
            <pc:sldMk cId="24401641" sldId="260"/>
            <ac:spMk id="58" creationId="{B83FA3D9-69A6-8244-8E8F-F50E01A49065}"/>
          </ac:spMkLst>
        </pc:spChg>
        <pc:spChg chg="add mod">
          <ac:chgData name="Caroline Hamilton" userId="08009f6b-c6c1-40ce-9402-b6ad222967fb" providerId="ADAL" clId="{A4BFBD96-5848-44A7-AB29-DE3D0653D0AF}" dt="2020-11-08T16:03:19.002" v="748" actId="255"/>
          <ac:spMkLst>
            <pc:docMk/>
            <pc:sldMk cId="24401641" sldId="260"/>
            <ac:spMk id="59" creationId="{40569F36-7C9D-4DA7-9672-7C558D6B4147}"/>
          </ac:spMkLst>
        </pc:spChg>
        <pc:spChg chg="mod">
          <ac:chgData name="Caroline Hamilton" userId="08009f6b-c6c1-40ce-9402-b6ad222967fb" providerId="ADAL" clId="{A4BFBD96-5848-44A7-AB29-DE3D0653D0AF}" dt="2020-11-08T16:10:08.462" v="849" actId="1076"/>
          <ac:spMkLst>
            <pc:docMk/>
            <pc:sldMk cId="24401641" sldId="260"/>
            <ac:spMk id="60" creationId="{81FF6ED4-E062-704C-AD5D-A89E558A95C1}"/>
          </ac:spMkLst>
        </pc:spChg>
        <pc:spChg chg="mod">
          <ac:chgData name="Caroline Hamilton" userId="08009f6b-c6c1-40ce-9402-b6ad222967fb" providerId="ADAL" clId="{A4BFBD96-5848-44A7-AB29-DE3D0653D0AF}" dt="2020-11-08T16:10:39.456" v="854" actId="1076"/>
          <ac:spMkLst>
            <pc:docMk/>
            <pc:sldMk cId="24401641" sldId="260"/>
            <ac:spMk id="61" creationId="{A2639308-D49D-F948-BC7B-643D3D5157A2}"/>
          </ac:spMkLst>
        </pc:spChg>
        <pc:spChg chg="add mod">
          <ac:chgData name="Caroline Hamilton" userId="08009f6b-c6c1-40ce-9402-b6ad222967fb" providerId="ADAL" clId="{A4BFBD96-5848-44A7-AB29-DE3D0653D0AF}" dt="2020-11-08T16:03:19.002" v="748" actId="255"/>
          <ac:spMkLst>
            <pc:docMk/>
            <pc:sldMk cId="24401641" sldId="260"/>
            <ac:spMk id="62" creationId="{A60401AC-E249-4218-89E4-2C72CB0FB15C}"/>
          </ac:spMkLst>
        </pc:spChg>
        <pc:spChg chg="add mod">
          <ac:chgData name="Caroline Hamilton" userId="08009f6b-c6c1-40ce-9402-b6ad222967fb" providerId="ADAL" clId="{A4BFBD96-5848-44A7-AB29-DE3D0653D0AF}" dt="2020-11-08T16:03:19.002" v="748" actId="255"/>
          <ac:spMkLst>
            <pc:docMk/>
            <pc:sldMk cId="24401641" sldId="260"/>
            <ac:spMk id="63" creationId="{DD7C301B-190C-4DF3-BD43-553E303B0180}"/>
          </ac:spMkLst>
        </pc:spChg>
        <pc:spChg chg="add mod">
          <ac:chgData name="Caroline Hamilton" userId="08009f6b-c6c1-40ce-9402-b6ad222967fb" providerId="ADAL" clId="{A4BFBD96-5848-44A7-AB29-DE3D0653D0AF}" dt="2020-11-08T16:03:56.544" v="755" actId="1076"/>
          <ac:spMkLst>
            <pc:docMk/>
            <pc:sldMk cId="24401641" sldId="260"/>
            <ac:spMk id="64" creationId="{76F5E3AC-E6A2-4187-877B-56106679A925}"/>
          </ac:spMkLst>
        </pc:spChg>
        <pc:spChg chg="add mod">
          <ac:chgData name="Caroline Hamilton" userId="08009f6b-c6c1-40ce-9402-b6ad222967fb" providerId="ADAL" clId="{A4BFBD96-5848-44A7-AB29-DE3D0653D0AF}" dt="2020-11-08T16:03:56.544" v="755" actId="1076"/>
          <ac:spMkLst>
            <pc:docMk/>
            <pc:sldMk cId="24401641" sldId="260"/>
            <ac:spMk id="65" creationId="{688DAB8E-E9C7-40CB-9F9C-3D444970A2BA}"/>
          </ac:spMkLst>
        </pc:spChg>
        <pc:spChg chg="add mod">
          <ac:chgData name="Caroline Hamilton" userId="08009f6b-c6c1-40ce-9402-b6ad222967fb" providerId="ADAL" clId="{A4BFBD96-5848-44A7-AB29-DE3D0653D0AF}" dt="2020-11-08T16:03:56.544" v="755" actId="1076"/>
          <ac:spMkLst>
            <pc:docMk/>
            <pc:sldMk cId="24401641" sldId="260"/>
            <ac:spMk id="66" creationId="{2C31FFCC-CDF8-4268-BCD7-32036AEA2B7D}"/>
          </ac:spMkLst>
        </pc:spChg>
        <pc:spChg chg="add mod ord">
          <ac:chgData name="Caroline Hamilton" userId="08009f6b-c6c1-40ce-9402-b6ad222967fb" providerId="ADAL" clId="{A4BFBD96-5848-44A7-AB29-DE3D0653D0AF}" dt="2020-11-08T16:16:48.861" v="1024" actId="167"/>
          <ac:spMkLst>
            <pc:docMk/>
            <pc:sldMk cId="24401641" sldId="260"/>
            <ac:spMk id="67" creationId="{BA54287C-6C08-461B-A9BA-3B22A878DA67}"/>
          </ac:spMkLst>
        </pc:spChg>
        <pc:spChg chg="add mod">
          <ac:chgData name="Caroline Hamilton" userId="08009f6b-c6c1-40ce-9402-b6ad222967fb" providerId="ADAL" clId="{A4BFBD96-5848-44A7-AB29-DE3D0653D0AF}" dt="2020-11-08T16:06:27.135" v="773" actId="14100"/>
          <ac:spMkLst>
            <pc:docMk/>
            <pc:sldMk cId="24401641" sldId="260"/>
            <ac:spMk id="70" creationId="{35D4DAEC-FED3-47A8-9E92-F332C8E4F869}"/>
          </ac:spMkLst>
        </pc:spChg>
        <pc:spChg chg="add mod">
          <ac:chgData name="Caroline Hamilton" userId="08009f6b-c6c1-40ce-9402-b6ad222967fb" providerId="ADAL" clId="{A4BFBD96-5848-44A7-AB29-DE3D0653D0AF}" dt="2020-11-08T16:06:32.933" v="775" actId="1076"/>
          <ac:spMkLst>
            <pc:docMk/>
            <pc:sldMk cId="24401641" sldId="260"/>
            <ac:spMk id="71" creationId="{D546DFF3-D769-4311-A05C-B8B9EBAE00D2}"/>
          </ac:spMkLst>
        </pc:spChg>
        <pc:spChg chg="add mod">
          <ac:chgData name="Caroline Hamilton" userId="08009f6b-c6c1-40ce-9402-b6ad222967fb" providerId="ADAL" clId="{A4BFBD96-5848-44A7-AB29-DE3D0653D0AF}" dt="2020-11-08T16:06:39.193" v="777" actId="1076"/>
          <ac:spMkLst>
            <pc:docMk/>
            <pc:sldMk cId="24401641" sldId="260"/>
            <ac:spMk id="72" creationId="{796F12D1-0549-4F89-8F97-C927824F63EC}"/>
          </ac:spMkLst>
        </pc:spChg>
        <pc:spChg chg="add mod">
          <ac:chgData name="Caroline Hamilton" userId="08009f6b-c6c1-40ce-9402-b6ad222967fb" providerId="ADAL" clId="{A4BFBD96-5848-44A7-AB29-DE3D0653D0AF}" dt="2020-11-08T16:07:50.656" v="813" actId="1036"/>
          <ac:spMkLst>
            <pc:docMk/>
            <pc:sldMk cId="24401641" sldId="260"/>
            <ac:spMk id="74" creationId="{A14B73F0-380D-4B14-B72B-AE3E1A09A234}"/>
          </ac:spMkLst>
        </pc:spChg>
        <pc:spChg chg="add mod">
          <ac:chgData name="Caroline Hamilton" userId="08009f6b-c6c1-40ce-9402-b6ad222967fb" providerId="ADAL" clId="{A4BFBD96-5848-44A7-AB29-DE3D0653D0AF}" dt="2020-11-08T16:16:08.091" v="1020" actId="1076"/>
          <ac:spMkLst>
            <pc:docMk/>
            <pc:sldMk cId="24401641" sldId="260"/>
            <ac:spMk id="75" creationId="{03717EBB-A673-4493-8A37-EE88675D9789}"/>
          </ac:spMkLst>
        </pc:spChg>
        <pc:spChg chg="add mod">
          <ac:chgData name="Caroline Hamilton" userId="08009f6b-c6c1-40ce-9402-b6ad222967fb" providerId="ADAL" clId="{A4BFBD96-5848-44A7-AB29-DE3D0653D0AF}" dt="2020-11-08T16:16:14.585" v="1021" actId="1076"/>
          <ac:spMkLst>
            <pc:docMk/>
            <pc:sldMk cId="24401641" sldId="260"/>
            <ac:spMk id="76" creationId="{291808F1-E99F-4EF1-8A0E-C0D5BBCE2506}"/>
          </ac:spMkLst>
        </pc:spChg>
        <pc:spChg chg="add mod">
          <ac:chgData name="Caroline Hamilton" userId="08009f6b-c6c1-40ce-9402-b6ad222967fb" providerId="ADAL" clId="{A4BFBD96-5848-44A7-AB29-DE3D0653D0AF}" dt="2020-11-08T16:16:27.560" v="1023" actId="1076"/>
          <ac:spMkLst>
            <pc:docMk/>
            <pc:sldMk cId="24401641" sldId="260"/>
            <ac:spMk id="77" creationId="{992C0A30-E991-4667-ABA7-730B8AEA22F4}"/>
          </ac:spMkLst>
        </pc:spChg>
        <pc:spChg chg="add mod">
          <ac:chgData name="Caroline Hamilton" userId="08009f6b-c6c1-40ce-9402-b6ad222967fb" providerId="ADAL" clId="{A4BFBD96-5848-44A7-AB29-DE3D0653D0AF}" dt="2020-11-08T16:16:20.322" v="1022" actId="1076"/>
          <ac:spMkLst>
            <pc:docMk/>
            <pc:sldMk cId="24401641" sldId="260"/>
            <ac:spMk id="78" creationId="{F4C5A966-51AC-4B23-AFB1-483D52BA338B}"/>
          </ac:spMkLst>
        </pc:spChg>
        <pc:spChg chg="add mod">
          <ac:chgData name="Caroline Hamilton" userId="08009f6b-c6c1-40ce-9402-b6ad222967fb" providerId="ADAL" clId="{A4BFBD96-5848-44A7-AB29-DE3D0653D0AF}" dt="2020-11-08T16:15:00.276" v="971" actId="1076"/>
          <ac:spMkLst>
            <pc:docMk/>
            <pc:sldMk cId="24401641" sldId="260"/>
            <ac:spMk id="79" creationId="{40A43CE1-D850-44D5-A832-9762A3249D1D}"/>
          </ac:spMkLst>
        </pc:spChg>
        <pc:spChg chg="add mod">
          <ac:chgData name="Caroline Hamilton" userId="08009f6b-c6c1-40ce-9402-b6ad222967fb" providerId="ADAL" clId="{A4BFBD96-5848-44A7-AB29-DE3D0653D0AF}" dt="2020-11-08T16:15:05.881" v="973" actId="1076"/>
          <ac:spMkLst>
            <pc:docMk/>
            <pc:sldMk cId="24401641" sldId="260"/>
            <ac:spMk id="80" creationId="{A2079DD1-9621-4ACB-8E2E-E27F202E99FE}"/>
          </ac:spMkLst>
        </pc:spChg>
        <pc:spChg chg="add mod">
          <ac:chgData name="Caroline Hamilton" userId="08009f6b-c6c1-40ce-9402-b6ad222967fb" providerId="ADAL" clId="{A4BFBD96-5848-44A7-AB29-DE3D0653D0AF}" dt="2020-11-08T16:15:10.043" v="975" actId="1076"/>
          <ac:spMkLst>
            <pc:docMk/>
            <pc:sldMk cId="24401641" sldId="260"/>
            <ac:spMk id="81" creationId="{8776B063-DAEE-42E9-B891-367DF60588F0}"/>
          </ac:spMkLst>
        </pc:spChg>
        <pc:spChg chg="add mod">
          <ac:chgData name="Caroline Hamilton" userId="08009f6b-c6c1-40ce-9402-b6ad222967fb" providerId="ADAL" clId="{A4BFBD96-5848-44A7-AB29-DE3D0653D0AF}" dt="2020-11-08T16:15:14.994" v="977" actId="1076"/>
          <ac:spMkLst>
            <pc:docMk/>
            <pc:sldMk cId="24401641" sldId="260"/>
            <ac:spMk id="82" creationId="{72DB2A64-DA16-4901-A982-1EF9AB3E80C7}"/>
          </ac:spMkLst>
        </pc:spChg>
        <pc:spChg chg="add mod">
          <ac:chgData name="Caroline Hamilton" userId="08009f6b-c6c1-40ce-9402-b6ad222967fb" providerId="ADAL" clId="{A4BFBD96-5848-44A7-AB29-DE3D0653D0AF}" dt="2020-11-08T16:15:19.875" v="979" actId="1076"/>
          <ac:spMkLst>
            <pc:docMk/>
            <pc:sldMk cId="24401641" sldId="260"/>
            <ac:spMk id="83" creationId="{7408CBCD-14B9-4FDA-8C58-909D34F9E995}"/>
          </ac:spMkLst>
        </pc:spChg>
        <pc:picChg chg="del">
          <ac:chgData name="Caroline Hamilton" userId="08009f6b-c6c1-40ce-9402-b6ad222967fb" providerId="ADAL" clId="{A4BFBD96-5848-44A7-AB29-DE3D0653D0AF}" dt="2020-11-08T15:00:34.817" v="11" actId="478"/>
          <ac:picMkLst>
            <pc:docMk/>
            <pc:sldMk cId="24401641" sldId="260"/>
            <ac:picMk id="2" creationId="{44781598-866D-4151-90E3-0CF2E65AEC50}"/>
          </ac:picMkLst>
        </pc:picChg>
        <pc:picChg chg="del">
          <ac:chgData name="Caroline Hamilton" userId="08009f6b-c6c1-40ce-9402-b6ad222967fb" providerId="ADAL" clId="{A4BFBD96-5848-44A7-AB29-DE3D0653D0AF}" dt="2020-11-08T15:08:43.594" v="103" actId="478"/>
          <ac:picMkLst>
            <pc:docMk/>
            <pc:sldMk cId="24401641" sldId="260"/>
            <ac:picMk id="3" creationId="{60B2ECF9-1AAA-5A4C-8D94-830AB0CCC503}"/>
          </ac:picMkLst>
        </pc:picChg>
        <pc:picChg chg="add mod">
          <ac:chgData name="Caroline Hamilton" userId="08009f6b-c6c1-40ce-9402-b6ad222967fb" providerId="ADAL" clId="{A4BFBD96-5848-44A7-AB29-DE3D0653D0AF}" dt="2020-11-08T15:08:50.265" v="149" actId="1037"/>
          <ac:picMkLst>
            <pc:docMk/>
            <pc:sldMk cId="24401641" sldId="260"/>
            <ac:picMk id="4" creationId="{2AF9F322-2ECD-4C4B-8D4C-4B30ACC8D5D8}"/>
          </ac:picMkLst>
        </pc:picChg>
        <pc:picChg chg="add mod">
          <ac:chgData name="Caroline Hamilton" userId="08009f6b-c6c1-40ce-9402-b6ad222967fb" providerId="ADAL" clId="{A4BFBD96-5848-44A7-AB29-DE3D0653D0AF}" dt="2020-11-08T16:02:53.169" v="744" actId="1076"/>
          <ac:picMkLst>
            <pc:docMk/>
            <pc:sldMk cId="24401641" sldId="260"/>
            <ac:picMk id="5" creationId="{2B6C1A22-9BFF-4B38-A1B6-8A00D6BF68F4}"/>
          </ac:picMkLst>
        </pc:picChg>
        <pc:picChg chg="del">
          <ac:chgData name="Caroline Hamilton" userId="08009f6b-c6c1-40ce-9402-b6ad222967fb" providerId="ADAL" clId="{A4BFBD96-5848-44A7-AB29-DE3D0653D0AF}" dt="2020-11-08T15:00:37.748" v="12" actId="478"/>
          <ac:picMkLst>
            <pc:docMk/>
            <pc:sldMk cId="24401641" sldId="260"/>
            <ac:picMk id="22" creationId="{9BB1DF3F-3F96-44DB-9EFA-22BD43D21C53}"/>
          </ac:picMkLst>
        </pc:picChg>
        <pc:picChg chg="del">
          <ac:chgData name="Caroline Hamilton" userId="08009f6b-c6c1-40ce-9402-b6ad222967fb" providerId="ADAL" clId="{A4BFBD96-5848-44A7-AB29-DE3D0653D0AF}" dt="2020-11-08T15:00:37.748" v="12" actId="478"/>
          <ac:picMkLst>
            <pc:docMk/>
            <pc:sldMk cId="24401641" sldId="260"/>
            <ac:picMk id="23" creationId="{B9DCCC71-172D-4A2E-902C-91645A4BD61C}"/>
          </ac:picMkLst>
        </pc:picChg>
        <pc:picChg chg="del">
          <ac:chgData name="Caroline Hamilton" userId="08009f6b-c6c1-40ce-9402-b6ad222967fb" providerId="ADAL" clId="{A4BFBD96-5848-44A7-AB29-DE3D0653D0AF}" dt="2020-11-08T15:00:37.748" v="12" actId="478"/>
          <ac:picMkLst>
            <pc:docMk/>
            <pc:sldMk cId="24401641" sldId="260"/>
            <ac:picMk id="24" creationId="{5B8175F3-C654-44E3-937C-8AE53CC4447D}"/>
          </ac:picMkLst>
        </pc:picChg>
        <pc:picChg chg="del">
          <ac:chgData name="Caroline Hamilton" userId="08009f6b-c6c1-40ce-9402-b6ad222967fb" providerId="ADAL" clId="{A4BFBD96-5848-44A7-AB29-DE3D0653D0AF}" dt="2020-11-08T15:00:37.748" v="12" actId="478"/>
          <ac:picMkLst>
            <pc:docMk/>
            <pc:sldMk cId="24401641" sldId="260"/>
            <ac:picMk id="26" creationId="{3A5AC985-3D25-4DF8-9A90-315B66BABD9C}"/>
          </ac:picMkLst>
        </pc:picChg>
        <pc:picChg chg="del">
          <ac:chgData name="Caroline Hamilton" userId="08009f6b-c6c1-40ce-9402-b6ad222967fb" providerId="ADAL" clId="{A4BFBD96-5848-44A7-AB29-DE3D0653D0AF}" dt="2020-11-08T15:00:54.975" v="16" actId="478"/>
          <ac:picMkLst>
            <pc:docMk/>
            <pc:sldMk cId="24401641" sldId="260"/>
            <ac:picMk id="39" creationId="{A4A7156C-939F-44C0-8269-67B456AD02EE}"/>
          </ac:picMkLst>
        </pc:picChg>
        <pc:picChg chg="add mod">
          <ac:chgData name="Caroline Hamilton" userId="08009f6b-c6c1-40ce-9402-b6ad222967fb" providerId="ADAL" clId="{A4BFBD96-5848-44A7-AB29-DE3D0653D0AF}" dt="2020-11-08T15:59:00.175" v="739" actId="1076"/>
          <ac:picMkLst>
            <pc:docMk/>
            <pc:sldMk cId="24401641" sldId="260"/>
            <ac:picMk id="48" creationId="{002F1DCC-DA34-4BA6-A449-E8A917C32C18}"/>
          </ac:picMkLst>
        </pc:picChg>
        <pc:cxnChg chg="add mod">
          <ac:chgData name="Caroline Hamilton" userId="08009f6b-c6c1-40ce-9402-b6ad222967fb" providerId="ADAL" clId="{A4BFBD96-5848-44A7-AB29-DE3D0653D0AF}" dt="2020-11-08T16:05:48.682" v="765" actId="14100"/>
          <ac:cxnSpMkLst>
            <pc:docMk/>
            <pc:sldMk cId="24401641" sldId="260"/>
            <ac:cxnSpMk id="7" creationId="{708FA559-FA28-45BC-9AF8-98CC2C1660A2}"/>
          </ac:cxnSpMkLst>
        </pc:cxnChg>
        <pc:cxnChg chg="del">
          <ac:chgData name="Caroline Hamilton" userId="08009f6b-c6c1-40ce-9402-b6ad222967fb" providerId="ADAL" clId="{A4BFBD96-5848-44A7-AB29-DE3D0653D0AF}" dt="2020-11-08T15:00:52.021" v="15" actId="478"/>
          <ac:cxnSpMkLst>
            <pc:docMk/>
            <pc:sldMk cId="24401641" sldId="260"/>
            <ac:cxnSpMk id="18" creationId="{10E11B71-E805-4F8D-A932-90AE7A5631EC}"/>
          </ac:cxnSpMkLst>
        </pc:cxnChg>
        <pc:cxnChg chg="del">
          <ac:chgData name="Caroline Hamilton" userId="08009f6b-c6c1-40ce-9402-b6ad222967fb" providerId="ADAL" clId="{A4BFBD96-5848-44A7-AB29-DE3D0653D0AF}" dt="2020-11-08T15:00:52.021" v="15" actId="478"/>
          <ac:cxnSpMkLst>
            <pc:docMk/>
            <pc:sldMk cId="24401641" sldId="260"/>
            <ac:cxnSpMk id="32" creationId="{F0C635A3-9B83-42E6-86A8-82F29BD1D9EB}"/>
          </ac:cxnSpMkLst>
        </pc:cxnChg>
        <pc:cxnChg chg="add mod">
          <ac:chgData name="Caroline Hamilton" userId="08009f6b-c6c1-40ce-9402-b6ad222967fb" providerId="ADAL" clId="{A4BFBD96-5848-44A7-AB29-DE3D0653D0AF}" dt="2020-11-08T16:06:07.194" v="767" actId="1076"/>
          <ac:cxnSpMkLst>
            <pc:docMk/>
            <pc:sldMk cId="24401641" sldId="260"/>
            <ac:cxnSpMk id="68" creationId="{F0D6472E-AA9D-41D8-A90A-F903E8273A3D}"/>
          </ac:cxnSpMkLst>
        </pc:cxnChg>
        <pc:cxnChg chg="add mod">
          <ac:chgData name="Caroline Hamilton" userId="08009f6b-c6c1-40ce-9402-b6ad222967fb" providerId="ADAL" clId="{A4BFBD96-5848-44A7-AB29-DE3D0653D0AF}" dt="2020-11-08T16:17:29.641" v="1027" actId="1035"/>
          <ac:cxnSpMkLst>
            <pc:docMk/>
            <pc:sldMk cId="24401641" sldId="260"/>
            <ac:cxnSpMk id="69" creationId="{F57C756D-3D2E-4D71-A703-C97C6B6EDDE5}"/>
          </ac:cxnSpMkLst>
        </pc:cxnChg>
        <pc:cxnChg chg="add mod">
          <ac:chgData name="Caroline Hamilton" userId="08009f6b-c6c1-40ce-9402-b6ad222967fb" providerId="ADAL" clId="{A4BFBD96-5848-44A7-AB29-DE3D0653D0AF}" dt="2020-11-08T16:07:50.656" v="813" actId="1036"/>
          <ac:cxnSpMkLst>
            <pc:docMk/>
            <pc:sldMk cId="24401641" sldId="260"/>
            <ac:cxnSpMk id="73" creationId="{5B18C66A-4AA6-47D4-A3BB-0FFC938001CE}"/>
          </ac:cxnSpMkLst>
        </pc:cxnChg>
      </pc:sldChg>
    </pc:docChg>
  </pc:docChgLst>
  <pc:docChgLst>
    <pc:chgData name="Caroline Hamilton" userId="08009f6b-c6c1-40ce-9402-b6ad222967fb" providerId="ADAL" clId="{A57817E8-5A1C-46FD-85C0-30C56C8BD1C5}"/>
    <pc:docChg chg="undo custSel modSld">
      <pc:chgData name="Caroline Hamilton" userId="08009f6b-c6c1-40ce-9402-b6ad222967fb" providerId="ADAL" clId="{A57817E8-5A1C-46FD-85C0-30C56C8BD1C5}" dt="2020-11-05T12:20:26.316" v="815"/>
      <pc:docMkLst>
        <pc:docMk/>
      </pc:docMkLst>
      <pc:sldChg chg="addSp delSp modSp modAnim">
        <pc:chgData name="Caroline Hamilton" userId="08009f6b-c6c1-40ce-9402-b6ad222967fb" providerId="ADAL" clId="{A57817E8-5A1C-46FD-85C0-30C56C8BD1C5}" dt="2020-11-05T09:37:13.499" v="265"/>
        <pc:sldMkLst>
          <pc:docMk/>
          <pc:sldMk cId="3104585174" sldId="257"/>
        </pc:sldMkLst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17" creationId="{CE15AB02-B272-4F6A-9C8D-4C2403BDAC4E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18" creationId="{E5E82EB4-92FD-4889-9108-455940515531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19" creationId="{62265AD5-CC1F-4615-8D2E-F89AD40014D9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20" creationId="{9B3DCEA6-307D-4BA0-8199-84A538654DD1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21" creationId="{F3C03CBD-B151-48BB-9FBB-4952A89872D1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22" creationId="{B507DA25-1D75-407D-B71E-DF42EF71D990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23" creationId="{C7AFFD6B-93D8-4B31-B03E-42E63A370D67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24" creationId="{806793DA-95D3-417B-AD48-AA5FE1340B38}"/>
          </ac:spMkLst>
        </pc:spChg>
        <pc:spChg chg="mod">
          <ac:chgData name="Caroline Hamilton" userId="08009f6b-c6c1-40ce-9402-b6ad222967fb" providerId="ADAL" clId="{A57817E8-5A1C-46FD-85C0-30C56C8BD1C5}" dt="2020-11-05T09:32:17.875" v="140" actId="1076"/>
          <ac:spMkLst>
            <pc:docMk/>
            <pc:sldMk cId="3104585174" sldId="257"/>
            <ac:spMk id="25" creationId="{00000000-0000-0000-0000-000000000000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26" creationId="{33E08A08-FC11-442F-A663-43DBA6A1C3C3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27" creationId="{BE5A6AF3-022E-4D6A-8AE9-2E39EBAEE956}"/>
          </ac:spMkLst>
        </pc:spChg>
        <pc:spChg chg="add mod">
          <ac:chgData name="Caroline Hamilton" userId="08009f6b-c6c1-40ce-9402-b6ad222967fb" providerId="ADAL" clId="{A57817E8-5A1C-46FD-85C0-30C56C8BD1C5}" dt="2020-11-05T09:32:53.205" v="147" actId="255"/>
          <ac:spMkLst>
            <pc:docMk/>
            <pc:sldMk cId="3104585174" sldId="257"/>
            <ac:spMk id="28" creationId="{48929E4A-6CEC-4BA4-BA58-8F8F1E61DFB1}"/>
          </ac:spMkLst>
        </pc:spChg>
        <pc:spChg chg="add mod">
          <ac:chgData name="Caroline Hamilton" userId="08009f6b-c6c1-40ce-9402-b6ad222967fb" providerId="ADAL" clId="{A57817E8-5A1C-46FD-85C0-30C56C8BD1C5}" dt="2020-11-05T09:32:53.205" v="147" actId="255"/>
          <ac:spMkLst>
            <pc:docMk/>
            <pc:sldMk cId="3104585174" sldId="257"/>
            <ac:spMk id="29" creationId="{24BA718F-3C3F-4431-9D29-380B5A087799}"/>
          </ac:spMkLst>
        </pc:spChg>
        <pc:spChg chg="add mod">
          <ac:chgData name="Caroline Hamilton" userId="08009f6b-c6c1-40ce-9402-b6ad222967fb" providerId="ADAL" clId="{A57817E8-5A1C-46FD-85C0-30C56C8BD1C5}" dt="2020-11-05T09:32:58.330" v="148" actId="1076"/>
          <ac:spMkLst>
            <pc:docMk/>
            <pc:sldMk cId="3104585174" sldId="257"/>
            <ac:spMk id="30" creationId="{4AAF46CB-C6A5-406F-A172-A5A6693A1A2B}"/>
          </ac:spMkLst>
        </pc:spChg>
        <pc:spChg chg="add mod">
          <ac:chgData name="Caroline Hamilton" userId="08009f6b-c6c1-40ce-9402-b6ad222967fb" providerId="ADAL" clId="{A57817E8-5A1C-46FD-85C0-30C56C8BD1C5}" dt="2020-11-05T09:33:02.405" v="149" actId="1076"/>
          <ac:spMkLst>
            <pc:docMk/>
            <pc:sldMk cId="3104585174" sldId="257"/>
            <ac:spMk id="31" creationId="{58E0F13D-B8F0-408C-B02C-CE1C602CF3DB}"/>
          </ac:spMkLst>
        </pc:spChg>
        <pc:spChg chg="add mod">
          <ac:chgData name="Caroline Hamilton" userId="08009f6b-c6c1-40ce-9402-b6ad222967fb" providerId="ADAL" clId="{A57817E8-5A1C-46FD-85C0-30C56C8BD1C5}" dt="2020-11-05T09:33:26.714" v="151" actId="1076"/>
          <ac:spMkLst>
            <pc:docMk/>
            <pc:sldMk cId="3104585174" sldId="257"/>
            <ac:spMk id="32" creationId="{F49A29B1-668A-49F4-83F4-FAC4B0F7A7C3}"/>
          </ac:spMkLst>
        </pc:spChg>
        <pc:spChg chg="add mod">
          <ac:chgData name="Caroline Hamilton" userId="08009f6b-c6c1-40ce-9402-b6ad222967fb" providerId="ADAL" clId="{A57817E8-5A1C-46FD-85C0-30C56C8BD1C5}" dt="2020-11-05T09:32:53.205" v="147" actId="255"/>
          <ac:spMkLst>
            <pc:docMk/>
            <pc:sldMk cId="3104585174" sldId="257"/>
            <ac:spMk id="33" creationId="{17C6BA8B-457A-4730-B567-72F620ACA2FC}"/>
          </ac:spMkLst>
        </pc:spChg>
        <pc:spChg chg="add mod">
          <ac:chgData name="Caroline Hamilton" userId="08009f6b-c6c1-40ce-9402-b6ad222967fb" providerId="ADAL" clId="{A57817E8-5A1C-46FD-85C0-30C56C8BD1C5}" dt="2020-11-05T09:32:53.205" v="147" actId="255"/>
          <ac:spMkLst>
            <pc:docMk/>
            <pc:sldMk cId="3104585174" sldId="257"/>
            <ac:spMk id="34" creationId="{E6C81CED-905F-45F3-9029-3E04395CB554}"/>
          </ac:spMkLst>
        </pc:spChg>
        <pc:spChg chg="add mod">
          <ac:chgData name="Caroline Hamilton" userId="08009f6b-c6c1-40ce-9402-b6ad222967fb" providerId="ADAL" clId="{A57817E8-5A1C-46FD-85C0-30C56C8BD1C5}" dt="2020-11-05T09:32:53.205" v="147" actId="255"/>
          <ac:spMkLst>
            <pc:docMk/>
            <pc:sldMk cId="3104585174" sldId="257"/>
            <ac:spMk id="35" creationId="{87F0EEF3-BB39-4726-9F90-22AA95FECC17}"/>
          </ac:spMkLst>
        </pc:spChg>
        <pc:spChg chg="add mod">
          <ac:chgData name="Caroline Hamilton" userId="08009f6b-c6c1-40ce-9402-b6ad222967fb" providerId="ADAL" clId="{A57817E8-5A1C-46FD-85C0-30C56C8BD1C5}" dt="2020-11-05T09:32:53.205" v="147" actId="255"/>
          <ac:spMkLst>
            <pc:docMk/>
            <pc:sldMk cId="3104585174" sldId="257"/>
            <ac:spMk id="36" creationId="{8B7B223D-2176-42AF-81AB-82A2B078217A}"/>
          </ac:spMkLst>
        </pc:spChg>
        <pc:spChg chg="add mod">
          <ac:chgData name="Caroline Hamilton" userId="08009f6b-c6c1-40ce-9402-b6ad222967fb" providerId="ADAL" clId="{A57817E8-5A1C-46FD-85C0-30C56C8BD1C5}" dt="2020-11-05T09:33:22.878" v="150" actId="1076"/>
          <ac:spMkLst>
            <pc:docMk/>
            <pc:sldMk cId="3104585174" sldId="257"/>
            <ac:spMk id="38" creationId="{5FC070DD-428A-446A-8B8D-A75A550ED61A}"/>
          </ac:spMkLst>
        </pc:spChg>
        <pc:spChg chg="add mod">
          <ac:chgData name="Caroline Hamilton" userId="08009f6b-c6c1-40ce-9402-b6ad222967fb" providerId="ADAL" clId="{A57817E8-5A1C-46FD-85C0-30C56C8BD1C5}" dt="2020-11-05T09:33:35.900" v="153" actId="1076"/>
          <ac:spMkLst>
            <pc:docMk/>
            <pc:sldMk cId="3104585174" sldId="257"/>
            <ac:spMk id="39" creationId="{D7DF106A-86D9-47BD-8D9B-0CD151F8AC2F}"/>
          </ac:spMkLst>
        </pc:spChg>
        <pc:spChg chg="add mod">
          <ac:chgData name="Caroline Hamilton" userId="08009f6b-c6c1-40ce-9402-b6ad222967fb" providerId="ADAL" clId="{A57817E8-5A1C-46FD-85C0-30C56C8BD1C5}" dt="2020-11-05T09:33:40.316" v="155" actId="1076"/>
          <ac:spMkLst>
            <pc:docMk/>
            <pc:sldMk cId="3104585174" sldId="257"/>
            <ac:spMk id="40" creationId="{448F859B-0034-4D6F-B842-6A26E18BFD48}"/>
          </ac:spMkLst>
        </pc:spChg>
        <pc:spChg chg="add mod">
          <ac:chgData name="Caroline Hamilton" userId="08009f6b-c6c1-40ce-9402-b6ad222967fb" providerId="ADAL" clId="{A57817E8-5A1C-46FD-85C0-30C56C8BD1C5}" dt="2020-11-05T09:33:45.252" v="157" actId="1076"/>
          <ac:spMkLst>
            <pc:docMk/>
            <pc:sldMk cId="3104585174" sldId="257"/>
            <ac:spMk id="41" creationId="{7242437E-5247-41EA-8260-AA1999101652}"/>
          </ac:spMkLst>
        </pc:spChg>
        <pc:spChg chg="add mod">
          <ac:chgData name="Caroline Hamilton" userId="08009f6b-c6c1-40ce-9402-b6ad222967fb" providerId="ADAL" clId="{A57817E8-5A1C-46FD-85C0-30C56C8BD1C5}" dt="2020-11-05T09:33:50.958" v="159" actId="1076"/>
          <ac:spMkLst>
            <pc:docMk/>
            <pc:sldMk cId="3104585174" sldId="257"/>
            <ac:spMk id="42" creationId="{4746112D-9FC8-4AE1-BA05-2C34FAAD1D79}"/>
          </ac:spMkLst>
        </pc:spChg>
        <pc:spChg chg="add mod">
          <ac:chgData name="Caroline Hamilton" userId="08009f6b-c6c1-40ce-9402-b6ad222967fb" providerId="ADAL" clId="{A57817E8-5A1C-46FD-85C0-30C56C8BD1C5}" dt="2020-11-05T09:37:10.631" v="264" actId="1076"/>
          <ac:spMkLst>
            <pc:docMk/>
            <pc:sldMk cId="3104585174" sldId="257"/>
            <ac:spMk id="43" creationId="{D8273750-F090-4037-948C-B61F97445D80}"/>
          </ac:spMkLst>
        </pc:spChg>
        <pc:spChg chg="mod">
          <ac:chgData name="Caroline Hamilton" userId="08009f6b-c6c1-40ce-9402-b6ad222967fb" providerId="ADAL" clId="{A57817E8-5A1C-46FD-85C0-30C56C8BD1C5}" dt="2020-11-05T09:34:04.576" v="165" actId="20577"/>
          <ac:spMkLst>
            <pc:docMk/>
            <pc:sldMk cId="3104585174" sldId="257"/>
            <ac:spMk id="49" creationId="{3EB4CF91-506E-2C48-B77A-19F7455C027F}"/>
          </ac:spMkLst>
        </pc:spChg>
        <pc:spChg chg="mod">
          <ac:chgData name="Caroline Hamilton" userId="08009f6b-c6c1-40ce-9402-b6ad222967fb" providerId="ADAL" clId="{A57817E8-5A1C-46FD-85C0-30C56C8BD1C5}" dt="2020-11-05T09:34:12.022" v="169" actId="1076"/>
          <ac:spMkLst>
            <pc:docMk/>
            <pc:sldMk cId="3104585174" sldId="257"/>
            <ac:spMk id="50" creationId="{A4A02FBC-F72A-644F-945A-A2E11016205C}"/>
          </ac:spMkLst>
        </pc:spChg>
        <pc:spChg chg="mod">
          <ac:chgData name="Caroline Hamilton" userId="08009f6b-c6c1-40ce-9402-b6ad222967fb" providerId="ADAL" clId="{A57817E8-5A1C-46FD-85C0-30C56C8BD1C5}" dt="2020-11-05T09:34:26.686" v="233" actId="20577"/>
          <ac:spMkLst>
            <pc:docMk/>
            <pc:sldMk cId="3104585174" sldId="257"/>
            <ac:spMk id="57" creationId="{4921D7D0-17FB-B144-B8F7-1981ABE3AB9A}"/>
          </ac:spMkLst>
        </pc:spChg>
        <pc:spChg chg="mod">
          <ac:chgData name="Caroline Hamilton" userId="08009f6b-c6c1-40ce-9402-b6ad222967fb" providerId="ADAL" clId="{A57817E8-5A1C-46FD-85C0-30C56C8BD1C5}" dt="2020-11-05T09:34:45.787" v="239" actId="1076"/>
          <ac:spMkLst>
            <pc:docMk/>
            <pc:sldMk cId="3104585174" sldId="257"/>
            <ac:spMk id="58" creationId="{B83FA3D9-69A6-8244-8E8F-F50E01A49065}"/>
          </ac:spMkLst>
        </pc:spChg>
      </pc:sldChg>
      <pc:sldChg chg="addSp delSp modSp modAnim">
        <pc:chgData name="Caroline Hamilton" userId="08009f6b-c6c1-40ce-9402-b6ad222967fb" providerId="ADAL" clId="{A57817E8-5A1C-46FD-85C0-30C56C8BD1C5}" dt="2020-11-05T09:42:42.774" v="380"/>
        <pc:sldMkLst>
          <pc:docMk/>
          <pc:sldMk cId="244031040" sldId="258"/>
        </pc:sldMkLst>
        <pc:spChg chg="add del mod">
          <ac:chgData name="Caroline Hamilton" userId="08009f6b-c6c1-40ce-9402-b6ad222967fb" providerId="ADAL" clId="{A57817E8-5A1C-46FD-85C0-30C56C8BD1C5}" dt="2020-11-05T09:01:27.356" v="6" actId="478"/>
          <ac:spMkLst>
            <pc:docMk/>
            <pc:sldMk cId="244031040" sldId="258"/>
            <ac:spMk id="14" creationId="{DFEC26ED-63A3-4E40-B8CB-CE330D47BCC6}"/>
          </ac:spMkLst>
        </pc:spChg>
        <pc:spChg chg="add mod">
          <ac:chgData name="Caroline Hamilton" userId="08009f6b-c6c1-40ce-9402-b6ad222967fb" providerId="ADAL" clId="{A57817E8-5A1C-46FD-85C0-30C56C8BD1C5}" dt="2020-11-05T09:37:56.591" v="269" actId="255"/>
          <ac:spMkLst>
            <pc:docMk/>
            <pc:sldMk cId="244031040" sldId="258"/>
            <ac:spMk id="17" creationId="{25E799FB-E041-47E0-BF32-F1469C036302}"/>
          </ac:spMkLst>
        </pc:spChg>
        <pc:spChg chg="add mod">
          <ac:chgData name="Caroline Hamilton" userId="08009f6b-c6c1-40ce-9402-b6ad222967fb" providerId="ADAL" clId="{A57817E8-5A1C-46FD-85C0-30C56C8BD1C5}" dt="2020-11-05T09:37:56.591" v="269" actId="255"/>
          <ac:spMkLst>
            <pc:docMk/>
            <pc:sldMk cId="244031040" sldId="258"/>
            <ac:spMk id="18" creationId="{00F0DAF8-85EA-4369-85F2-EC9473A50EB4}"/>
          </ac:spMkLst>
        </pc:spChg>
        <pc:spChg chg="add mod">
          <ac:chgData name="Caroline Hamilton" userId="08009f6b-c6c1-40ce-9402-b6ad222967fb" providerId="ADAL" clId="{A57817E8-5A1C-46FD-85C0-30C56C8BD1C5}" dt="2020-11-05T09:38:13.910" v="271" actId="1076"/>
          <ac:spMkLst>
            <pc:docMk/>
            <pc:sldMk cId="244031040" sldId="258"/>
            <ac:spMk id="19" creationId="{3C7287E3-ED60-458F-8848-7847E3D45107}"/>
          </ac:spMkLst>
        </pc:spChg>
        <pc:spChg chg="add mod">
          <ac:chgData name="Caroline Hamilton" userId="08009f6b-c6c1-40ce-9402-b6ad222967fb" providerId="ADAL" clId="{A57817E8-5A1C-46FD-85C0-30C56C8BD1C5}" dt="2020-11-05T09:38:22.015" v="273" actId="1076"/>
          <ac:spMkLst>
            <pc:docMk/>
            <pc:sldMk cId="244031040" sldId="258"/>
            <ac:spMk id="20" creationId="{131B3C6D-8DE4-4162-8321-CD4678F5FF92}"/>
          </ac:spMkLst>
        </pc:spChg>
        <pc:spChg chg="add mod">
          <ac:chgData name="Caroline Hamilton" userId="08009f6b-c6c1-40ce-9402-b6ad222967fb" providerId="ADAL" clId="{A57817E8-5A1C-46FD-85C0-30C56C8BD1C5}" dt="2020-11-05T09:38:25.480" v="274" actId="1076"/>
          <ac:spMkLst>
            <pc:docMk/>
            <pc:sldMk cId="244031040" sldId="258"/>
            <ac:spMk id="21" creationId="{B211A256-DF9A-486D-92B4-925DA30ACBDF}"/>
          </ac:spMkLst>
        </pc:spChg>
        <pc:spChg chg="add mod">
          <ac:chgData name="Caroline Hamilton" userId="08009f6b-c6c1-40ce-9402-b6ad222967fb" providerId="ADAL" clId="{A57817E8-5A1C-46FD-85C0-30C56C8BD1C5}" dt="2020-11-05T09:37:56.591" v="269" actId="255"/>
          <ac:spMkLst>
            <pc:docMk/>
            <pc:sldMk cId="244031040" sldId="258"/>
            <ac:spMk id="22" creationId="{ADB7B29E-47EF-4552-B407-A8E92C282ADB}"/>
          </ac:spMkLst>
        </pc:spChg>
        <pc:spChg chg="add mod">
          <ac:chgData name="Caroline Hamilton" userId="08009f6b-c6c1-40ce-9402-b6ad222967fb" providerId="ADAL" clId="{A57817E8-5A1C-46FD-85C0-30C56C8BD1C5}" dt="2020-11-05T09:38:17.971" v="272" actId="1076"/>
          <ac:spMkLst>
            <pc:docMk/>
            <pc:sldMk cId="244031040" sldId="258"/>
            <ac:spMk id="23" creationId="{059DE136-3605-45A2-82DB-3F67C4796554}"/>
          </ac:spMkLst>
        </pc:spChg>
        <pc:spChg chg="add mod">
          <ac:chgData name="Caroline Hamilton" userId="08009f6b-c6c1-40ce-9402-b6ad222967fb" providerId="ADAL" clId="{A57817E8-5A1C-46FD-85C0-30C56C8BD1C5}" dt="2020-11-05T09:39:06.676" v="280" actId="1076"/>
          <ac:spMkLst>
            <pc:docMk/>
            <pc:sldMk cId="244031040" sldId="258"/>
            <ac:spMk id="26" creationId="{C971F6CA-8D69-48E0-A619-B003137E072A}"/>
          </ac:spMkLst>
        </pc:spChg>
        <pc:spChg chg="add mod">
          <ac:chgData name="Caroline Hamilton" userId="08009f6b-c6c1-40ce-9402-b6ad222967fb" providerId="ADAL" clId="{A57817E8-5A1C-46FD-85C0-30C56C8BD1C5}" dt="2020-11-05T09:39:48.311" v="288" actId="1076"/>
          <ac:spMkLst>
            <pc:docMk/>
            <pc:sldMk cId="244031040" sldId="258"/>
            <ac:spMk id="28" creationId="{40FADE03-8A2A-48E4-89A9-9D61D77E7D11}"/>
          </ac:spMkLst>
        </pc:spChg>
        <pc:spChg chg="add mod">
          <ac:chgData name="Caroline Hamilton" userId="08009f6b-c6c1-40ce-9402-b6ad222967fb" providerId="ADAL" clId="{A57817E8-5A1C-46FD-85C0-30C56C8BD1C5}" dt="2020-11-05T09:40:41.632" v="312" actId="1035"/>
          <ac:spMkLst>
            <pc:docMk/>
            <pc:sldMk cId="244031040" sldId="258"/>
            <ac:spMk id="30" creationId="{1AD75511-70E4-4429-BF87-B461410EA42B}"/>
          </ac:spMkLst>
        </pc:spChg>
        <pc:spChg chg="add mod">
          <ac:chgData name="Caroline Hamilton" userId="08009f6b-c6c1-40ce-9402-b6ad222967fb" providerId="ADAL" clId="{A57817E8-5A1C-46FD-85C0-30C56C8BD1C5}" dt="2020-11-05T09:42:39.900" v="379" actId="1076"/>
          <ac:spMkLst>
            <pc:docMk/>
            <pc:sldMk cId="244031040" sldId="258"/>
            <ac:spMk id="31" creationId="{C6A3C5D4-1D06-49B5-B747-8183BCDA8446}"/>
          </ac:spMkLst>
        </pc:spChg>
        <pc:spChg chg="mod">
          <ac:chgData name="Caroline Hamilton" userId="08009f6b-c6c1-40ce-9402-b6ad222967fb" providerId="ADAL" clId="{A57817E8-5A1C-46FD-85C0-30C56C8BD1C5}" dt="2020-11-05T09:40:13.041" v="303" actId="1076"/>
          <ac:spMkLst>
            <pc:docMk/>
            <pc:sldMk cId="244031040" sldId="258"/>
            <ac:spMk id="37" creationId="{FF0A7FC8-B3ED-574C-BCEC-03E0E6473300}"/>
          </ac:spMkLst>
        </pc:spChg>
        <pc:spChg chg="mod">
          <ac:chgData name="Caroline Hamilton" userId="08009f6b-c6c1-40ce-9402-b6ad222967fb" providerId="ADAL" clId="{A57817E8-5A1C-46FD-85C0-30C56C8BD1C5}" dt="2020-11-05T09:41:12.062" v="360" actId="20577"/>
          <ac:spMkLst>
            <pc:docMk/>
            <pc:sldMk cId="244031040" sldId="258"/>
            <ac:spMk id="45" creationId="{37F88AC0-2B91-49B5-96CC-108C91F9FD55}"/>
          </ac:spMkLst>
        </pc:spChg>
        <pc:spChg chg="del">
          <ac:chgData name="Caroline Hamilton" userId="08009f6b-c6c1-40ce-9402-b6ad222967fb" providerId="ADAL" clId="{A57817E8-5A1C-46FD-85C0-30C56C8BD1C5}" dt="2020-11-05T09:40:45.761" v="313" actId="478"/>
          <ac:spMkLst>
            <pc:docMk/>
            <pc:sldMk cId="244031040" sldId="258"/>
            <ac:spMk id="49" creationId="{3EB4CF91-506E-2C48-B77A-19F7455C027F}"/>
          </ac:spMkLst>
        </pc:spChg>
        <pc:spChg chg="del">
          <ac:chgData name="Caroline Hamilton" userId="08009f6b-c6c1-40ce-9402-b6ad222967fb" providerId="ADAL" clId="{A57817E8-5A1C-46FD-85C0-30C56C8BD1C5}" dt="2020-11-05T09:40:45.761" v="313" actId="478"/>
          <ac:spMkLst>
            <pc:docMk/>
            <pc:sldMk cId="244031040" sldId="258"/>
            <ac:spMk id="50" creationId="{A4A02FBC-F72A-644F-945A-A2E11016205C}"/>
          </ac:spMkLst>
        </pc:spChg>
        <pc:spChg chg="mod">
          <ac:chgData name="Caroline Hamilton" userId="08009f6b-c6c1-40ce-9402-b6ad222967fb" providerId="ADAL" clId="{A57817E8-5A1C-46FD-85C0-30C56C8BD1C5}" dt="2020-11-05T09:41:04.893" v="358" actId="20577"/>
          <ac:spMkLst>
            <pc:docMk/>
            <pc:sldMk cId="244031040" sldId="258"/>
            <ac:spMk id="57" creationId="{4921D7D0-17FB-B144-B8F7-1981ABE3AB9A}"/>
          </ac:spMkLst>
        </pc:spChg>
        <pc:spChg chg="mod">
          <ac:chgData name="Caroline Hamilton" userId="08009f6b-c6c1-40ce-9402-b6ad222967fb" providerId="ADAL" clId="{A57817E8-5A1C-46FD-85C0-30C56C8BD1C5}" dt="2020-11-05T09:40:24.113" v="305"/>
          <ac:spMkLst>
            <pc:docMk/>
            <pc:sldMk cId="244031040" sldId="258"/>
            <ac:spMk id="60" creationId="{81FF6ED4-E062-704C-AD5D-A89E558A95C1}"/>
          </ac:spMkLst>
        </pc:spChg>
        <pc:spChg chg="mod">
          <ac:chgData name="Caroline Hamilton" userId="08009f6b-c6c1-40ce-9402-b6ad222967fb" providerId="ADAL" clId="{A57817E8-5A1C-46FD-85C0-30C56C8BD1C5}" dt="2020-11-05T09:40:29.103" v="306" actId="1076"/>
          <ac:spMkLst>
            <pc:docMk/>
            <pc:sldMk cId="244031040" sldId="258"/>
            <ac:spMk id="61" creationId="{A2639308-D49D-F948-BC7B-643D3D5157A2}"/>
          </ac:spMkLst>
        </pc:spChg>
        <pc:picChg chg="add mod">
          <ac:chgData name="Caroline Hamilton" userId="08009f6b-c6c1-40ce-9402-b6ad222967fb" providerId="ADAL" clId="{A57817E8-5A1C-46FD-85C0-30C56C8BD1C5}" dt="2020-11-05T09:01:33.833" v="7" actId="1076"/>
          <ac:picMkLst>
            <pc:docMk/>
            <pc:sldMk cId="244031040" sldId="258"/>
            <ac:picMk id="2" creationId="{F7763AA9-4641-441B-A5EF-1F36C33D9540}"/>
          </ac:picMkLst>
        </pc:picChg>
        <pc:cxnChg chg="add mod">
          <ac:chgData name="Caroline Hamilton" userId="08009f6b-c6c1-40ce-9402-b6ad222967fb" providerId="ADAL" clId="{A57817E8-5A1C-46FD-85C0-30C56C8BD1C5}" dt="2020-11-05T09:38:58.919" v="278" actId="693"/>
          <ac:cxnSpMkLst>
            <pc:docMk/>
            <pc:sldMk cId="244031040" sldId="258"/>
            <ac:cxnSpMk id="5" creationId="{81D180BF-A1B5-44FE-BDB1-03980014377B}"/>
          </ac:cxnSpMkLst>
        </pc:cxnChg>
        <pc:cxnChg chg="add mod">
          <ac:chgData name="Caroline Hamilton" userId="08009f6b-c6c1-40ce-9402-b6ad222967fb" providerId="ADAL" clId="{A57817E8-5A1C-46FD-85C0-30C56C8BD1C5}" dt="2020-11-05T09:39:36.308" v="283" actId="1582"/>
          <ac:cxnSpMkLst>
            <pc:docMk/>
            <pc:sldMk cId="244031040" sldId="258"/>
            <ac:cxnSpMk id="7" creationId="{86EE0AD2-0881-4949-BF0A-5FAE3E3EB7C8}"/>
          </ac:cxnSpMkLst>
        </pc:cxnChg>
      </pc:sldChg>
      <pc:sldChg chg="addSp delSp modSp modAnim">
        <pc:chgData name="Caroline Hamilton" userId="08009f6b-c6c1-40ce-9402-b6ad222967fb" providerId="ADAL" clId="{A57817E8-5A1C-46FD-85C0-30C56C8BD1C5}" dt="2020-11-05T09:50:40.322" v="579"/>
        <pc:sldMkLst>
          <pc:docMk/>
          <pc:sldMk cId="975058144" sldId="259"/>
        </pc:sldMkLst>
        <pc:spChg chg="add del mod">
          <ac:chgData name="Caroline Hamilton" userId="08009f6b-c6c1-40ce-9402-b6ad222967fb" providerId="ADAL" clId="{A57817E8-5A1C-46FD-85C0-30C56C8BD1C5}" dt="2020-11-05T09:43:21.030" v="381" actId="478"/>
          <ac:spMkLst>
            <pc:docMk/>
            <pc:sldMk cId="975058144" sldId="259"/>
            <ac:spMk id="17" creationId="{420728DA-9E87-438B-8CD1-6719AD72DDCF}"/>
          </ac:spMkLst>
        </pc:spChg>
        <pc:spChg chg="add mod">
          <ac:chgData name="Caroline Hamilton" userId="08009f6b-c6c1-40ce-9402-b6ad222967fb" providerId="ADAL" clId="{A57817E8-5A1C-46FD-85C0-30C56C8BD1C5}" dt="2020-11-05T09:44:27.615" v="386" actId="255"/>
          <ac:spMkLst>
            <pc:docMk/>
            <pc:sldMk cId="975058144" sldId="259"/>
            <ac:spMk id="24" creationId="{4759CC91-3D6F-4411-BAEA-151B3ED3C230}"/>
          </ac:spMkLst>
        </pc:spChg>
        <pc:spChg chg="add mod">
          <ac:chgData name="Caroline Hamilton" userId="08009f6b-c6c1-40ce-9402-b6ad222967fb" providerId="ADAL" clId="{A57817E8-5A1C-46FD-85C0-30C56C8BD1C5}" dt="2020-11-05T09:44:27.615" v="386" actId="255"/>
          <ac:spMkLst>
            <pc:docMk/>
            <pc:sldMk cId="975058144" sldId="259"/>
            <ac:spMk id="26" creationId="{DD8EE839-6386-4D94-9154-260D4CF42C15}"/>
          </ac:spMkLst>
        </pc:spChg>
        <pc:spChg chg="add mod">
          <ac:chgData name="Caroline Hamilton" userId="08009f6b-c6c1-40ce-9402-b6ad222967fb" providerId="ADAL" clId="{A57817E8-5A1C-46FD-85C0-30C56C8BD1C5}" dt="2020-11-05T09:44:49.291" v="390" actId="1076"/>
          <ac:spMkLst>
            <pc:docMk/>
            <pc:sldMk cId="975058144" sldId="259"/>
            <ac:spMk id="27" creationId="{816A6867-93E4-4CCF-A973-8482239360A5}"/>
          </ac:spMkLst>
        </pc:spChg>
        <pc:spChg chg="add mod">
          <ac:chgData name="Caroline Hamilton" userId="08009f6b-c6c1-40ce-9402-b6ad222967fb" providerId="ADAL" clId="{A57817E8-5A1C-46FD-85C0-30C56C8BD1C5}" dt="2020-11-05T09:44:33.076" v="387" actId="1076"/>
          <ac:spMkLst>
            <pc:docMk/>
            <pc:sldMk cId="975058144" sldId="259"/>
            <ac:spMk id="28" creationId="{E7298BB0-4D72-452C-A92A-B5CB9042992E}"/>
          </ac:spMkLst>
        </pc:spChg>
        <pc:spChg chg="add mod">
          <ac:chgData name="Caroline Hamilton" userId="08009f6b-c6c1-40ce-9402-b6ad222967fb" providerId="ADAL" clId="{A57817E8-5A1C-46FD-85C0-30C56C8BD1C5}" dt="2020-11-05T09:44:27.615" v="386" actId="255"/>
          <ac:spMkLst>
            <pc:docMk/>
            <pc:sldMk cId="975058144" sldId="259"/>
            <ac:spMk id="29" creationId="{A3CB980B-DC80-4C21-B0E2-B932AF03A7C7}"/>
          </ac:spMkLst>
        </pc:spChg>
        <pc:spChg chg="add mod">
          <ac:chgData name="Caroline Hamilton" userId="08009f6b-c6c1-40ce-9402-b6ad222967fb" providerId="ADAL" clId="{A57817E8-5A1C-46FD-85C0-30C56C8BD1C5}" dt="2020-11-05T09:44:27.615" v="386" actId="255"/>
          <ac:spMkLst>
            <pc:docMk/>
            <pc:sldMk cId="975058144" sldId="259"/>
            <ac:spMk id="30" creationId="{A970BF7A-554A-48DA-8A1D-485312B5C786}"/>
          </ac:spMkLst>
        </pc:spChg>
        <pc:spChg chg="add mod">
          <ac:chgData name="Caroline Hamilton" userId="08009f6b-c6c1-40ce-9402-b6ad222967fb" providerId="ADAL" clId="{A57817E8-5A1C-46FD-85C0-30C56C8BD1C5}" dt="2020-11-05T09:44:27.615" v="386" actId="255"/>
          <ac:spMkLst>
            <pc:docMk/>
            <pc:sldMk cId="975058144" sldId="259"/>
            <ac:spMk id="31" creationId="{92D32A12-110B-4ED5-9D2F-C55AF0FF91DD}"/>
          </ac:spMkLst>
        </pc:spChg>
        <pc:spChg chg="add mod">
          <ac:chgData name="Caroline Hamilton" userId="08009f6b-c6c1-40ce-9402-b6ad222967fb" providerId="ADAL" clId="{A57817E8-5A1C-46FD-85C0-30C56C8BD1C5}" dt="2020-11-05T09:44:27.615" v="386" actId="255"/>
          <ac:spMkLst>
            <pc:docMk/>
            <pc:sldMk cId="975058144" sldId="259"/>
            <ac:spMk id="32" creationId="{98EDC785-CCE2-4E1B-9839-B3E91A047B15}"/>
          </ac:spMkLst>
        </pc:spChg>
        <pc:spChg chg="add mod">
          <ac:chgData name="Caroline Hamilton" userId="08009f6b-c6c1-40ce-9402-b6ad222967fb" providerId="ADAL" clId="{A57817E8-5A1C-46FD-85C0-30C56C8BD1C5}" dt="2020-11-05T09:44:53.037" v="391" actId="1076"/>
          <ac:spMkLst>
            <pc:docMk/>
            <pc:sldMk cId="975058144" sldId="259"/>
            <ac:spMk id="33" creationId="{72BF9C10-6646-4560-A7A1-0CCB398DC90A}"/>
          </ac:spMkLst>
        </pc:spChg>
        <pc:spChg chg="add mod">
          <ac:chgData name="Caroline Hamilton" userId="08009f6b-c6c1-40ce-9402-b6ad222967fb" providerId="ADAL" clId="{A57817E8-5A1C-46FD-85C0-30C56C8BD1C5}" dt="2020-11-05T09:45:10.477" v="396" actId="14100"/>
          <ac:spMkLst>
            <pc:docMk/>
            <pc:sldMk cId="975058144" sldId="259"/>
            <ac:spMk id="34" creationId="{CCF5FD69-924B-41CA-B6D6-47A2B9141A5D}"/>
          </ac:spMkLst>
        </pc:spChg>
        <pc:spChg chg="add mod">
          <ac:chgData name="Caroline Hamilton" userId="08009f6b-c6c1-40ce-9402-b6ad222967fb" providerId="ADAL" clId="{A57817E8-5A1C-46FD-85C0-30C56C8BD1C5}" dt="2020-11-05T09:45:17.547" v="399" actId="14100"/>
          <ac:spMkLst>
            <pc:docMk/>
            <pc:sldMk cId="975058144" sldId="259"/>
            <ac:spMk id="35" creationId="{373500CE-6351-4004-B463-D14E390FCC2D}"/>
          </ac:spMkLst>
        </pc:spChg>
        <pc:spChg chg="add mod">
          <ac:chgData name="Caroline Hamilton" userId="08009f6b-c6c1-40ce-9402-b6ad222967fb" providerId="ADAL" clId="{A57817E8-5A1C-46FD-85C0-30C56C8BD1C5}" dt="2020-11-05T09:45:34.556" v="409" actId="1076"/>
          <ac:spMkLst>
            <pc:docMk/>
            <pc:sldMk cId="975058144" sldId="259"/>
            <ac:spMk id="36" creationId="{501C69A9-EFCF-4384-BE3B-608B351788BF}"/>
          </ac:spMkLst>
        </pc:spChg>
        <pc:spChg chg="add mod">
          <ac:chgData name="Caroline Hamilton" userId="08009f6b-c6c1-40ce-9402-b6ad222967fb" providerId="ADAL" clId="{A57817E8-5A1C-46FD-85C0-30C56C8BD1C5}" dt="2020-11-05T09:45:43.943" v="421" actId="20577"/>
          <ac:spMkLst>
            <pc:docMk/>
            <pc:sldMk cId="975058144" sldId="259"/>
            <ac:spMk id="38" creationId="{E5B12717-BE22-4A65-A0D1-4238BBBB940C}"/>
          </ac:spMkLst>
        </pc:spChg>
        <pc:spChg chg="add mod">
          <ac:chgData name="Caroline Hamilton" userId="08009f6b-c6c1-40ce-9402-b6ad222967fb" providerId="ADAL" clId="{A57817E8-5A1C-46FD-85C0-30C56C8BD1C5}" dt="2020-11-05T09:46:57.533" v="472" actId="1076"/>
          <ac:spMkLst>
            <pc:docMk/>
            <pc:sldMk cId="975058144" sldId="259"/>
            <ac:spMk id="39" creationId="{72051718-2FEC-48F0-BDAD-FA098701FFBD}"/>
          </ac:spMkLst>
        </pc:spChg>
        <pc:spChg chg="add mod">
          <ac:chgData name="Caroline Hamilton" userId="08009f6b-c6c1-40ce-9402-b6ad222967fb" providerId="ADAL" clId="{A57817E8-5A1C-46FD-85C0-30C56C8BD1C5}" dt="2020-11-05T09:47:01.022" v="474" actId="1076"/>
          <ac:spMkLst>
            <pc:docMk/>
            <pc:sldMk cId="975058144" sldId="259"/>
            <ac:spMk id="41" creationId="{D40F0D11-CA1B-4925-8FD3-5150AE6674AB}"/>
          </ac:spMkLst>
        </pc:spChg>
        <pc:spChg chg="add mod">
          <ac:chgData name="Caroline Hamilton" userId="08009f6b-c6c1-40ce-9402-b6ad222967fb" providerId="ADAL" clId="{A57817E8-5A1C-46FD-85C0-30C56C8BD1C5}" dt="2020-11-05T09:47:05.504" v="476" actId="1076"/>
          <ac:spMkLst>
            <pc:docMk/>
            <pc:sldMk cId="975058144" sldId="259"/>
            <ac:spMk id="42" creationId="{1ABA5726-1849-4AC4-84E3-C08FA0379928}"/>
          </ac:spMkLst>
        </pc:spChg>
        <pc:spChg chg="add mod">
          <ac:chgData name="Caroline Hamilton" userId="08009f6b-c6c1-40ce-9402-b6ad222967fb" providerId="ADAL" clId="{A57817E8-5A1C-46FD-85C0-30C56C8BD1C5}" dt="2020-11-05T09:50:36.967" v="578" actId="1076"/>
          <ac:spMkLst>
            <pc:docMk/>
            <pc:sldMk cId="975058144" sldId="259"/>
            <ac:spMk id="43" creationId="{2289F669-B08E-4264-8EA9-C90BC9830A95}"/>
          </ac:spMkLst>
        </pc:spChg>
        <pc:spChg chg="add mod">
          <ac:chgData name="Caroline Hamilton" userId="08009f6b-c6c1-40ce-9402-b6ad222967fb" providerId="ADAL" clId="{A57817E8-5A1C-46FD-85C0-30C56C8BD1C5}" dt="2020-11-05T09:50:07.568" v="571" actId="1076"/>
          <ac:spMkLst>
            <pc:docMk/>
            <pc:sldMk cId="975058144" sldId="259"/>
            <ac:spMk id="44" creationId="{075A753F-5A81-4239-A35D-CA3A47EF2330}"/>
          </ac:spMkLst>
        </pc:spChg>
        <pc:spChg chg="add mod">
          <ac:chgData name="Caroline Hamilton" userId="08009f6b-c6c1-40ce-9402-b6ad222967fb" providerId="ADAL" clId="{A57817E8-5A1C-46FD-85C0-30C56C8BD1C5}" dt="2020-11-05T09:49:50.595" v="567" actId="14100"/>
          <ac:spMkLst>
            <pc:docMk/>
            <pc:sldMk cId="975058144" sldId="259"/>
            <ac:spMk id="45" creationId="{5B3DD5E2-E3A2-461A-A9D5-4BCA02386FE9}"/>
          </ac:spMkLst>
        </pc:spChg>
        <pc:spChg chg="mod">
          <ac:chgData name="Caroline Hamilton" userId="08009f6b-c6c1-40ce-9402-b6ad222967fb" providerId="ADAL" clId="{A57817E8-5A1C-46FD-85C0-30C56C8BD1C5}" dt="2020-11-05T09:46:18.938" v="449" actId="20577"/>
          <ac:spMkLst>
            <pc:docMk/>
            <pc:sldMk cId="975058144" sldId="259"/>
            <ac:spMk id="53" creationId="{50A1FDF7-20C2-0D47-93D9-5F3A034B1808}"/>
          </ac:spMkLst>
        </pc:spChg>
        <pc:spChg chg="mod">
          <ac:chgData name="Caroline Hamilton" userId="08009f6b-c6c1-40ce-9402-b6ad222967fb" providerId="ADAL" clId="{A57817E8-5A1C-46FD-85C0-30C56C8BD1C5}" dt="2020-11-05T09:46:31.857" v="453" actId="20577"/>
          <ac:spMkLst>
            <pc:docMk/>
            <pc:sldMk cId="975058144" sldId="259"/>
            <ac:spMk id="54" creationId="{7BDDCD0E-5FEC-FA4B-8632-D353BF48100C}"/>
          </ac:spMkLst>
        </pc:spChg>
        <pc:spChg chg="mod">
          <ac:chgData name="Caroline Hamilton" userId="08009f6b-c6c1-40ce-9402-b6ad222967fb" providerId="ADAL" clId="{A57817E8-5A1C-46FD-85C0-30C56C8BD1C5}" dt="2020-11-05T09:47:24.222" v="532" actId="20577"/>
          <ac:spMkLst>
            <pc:docMk/>
            <pc:sldMk cId="975058144" sldId="259"/>
            <ac:spMk id="57" creationId="{4921D7D0-17FB-B144-B8F7-1981ABE3AB9A}"/>
          </ac:spMkLst>
        </pc:spChg>
        <pc:spChg chg="mod">
          <ac:chgData name="Caroline Hamilton" userId="08009f6b-c6c1-40ce-9402-b6ad222967fb" providerId="ADAL" clId="{A57817E8-5A1C-46FD-85C0-30C56C8BD1C5}" dt="2020-11-05T09:47:31.403" v="536" actId="1076"/>
          <ac:spMkLst>
            <pc:docMk/>
            <pc:sldMk cId="975058144" sldId="259"/>
            <ac:spMk id="58" creationId="{B83FA3D9-69A6-8244-8E8F-F50E01A49065}"/>
          </ac:spMkLst>
        </pc:spChg>
        <pc:spChg chg="mod">
          <ac:chgData name="Caroline Hamilton" userId="08009f6b-c6c1-40ce-9402-b6ad222967fb" providerId="ADAL" clId="{A57817E8-5A1C-46FD-85C0-30C56C8BD1C5}" dt="2020-11-05T09:45:54.058" v="432" actId="20577"/>
          <ac:spMkLst>
            <pc:docMk/>
            <pc:sldMk cId="975058144" sldId="259"/>
            <ac:spMk id="60" creationId="{81FF6ED4-E062-704C-AD5D-A89E558A95C1}"/>
          </ac:spMkLst>
        </pc:spChg>
        <pc:spChg chg="mod">
          <ac:chgData name="Caroline Hamilton" userId="08009f6b-c6c1-40ce-9402-b6ad222967fb" providerId="ADAL" clId="{A57817E8-5A1C-46FD-85C0-30C56C8BD1C5}" dt="2020-11-05T09:45:57.491" v="437" actId="20577"/>
          <ac:spMkLst>
            <pc:docMk/>
            <pc:sldMk cId="975058144" sldId="259"/>
            <ac:spMk id="61" creationId="{A2639308-D49D-F948-BC7B-643D3D5157A2}"/>
          </ac:spMkLst>
        </pc:spChg>
        <pc:spChg chg="mod">
          <ac:chgData name="Caroline Hamilton" userId="08009f6b-c6c1-40ce-9402-b6ad222967fb" providerId="ADAL" clId="{A57817E8-5A1C-46FD-85C0-30C56C8BD1C5}" dt="2020-11-05T09:46:39.492" v="463" actId="20577"/>
          <ac:spMkLst>
            <pc:docMk/>
            <pc:sldMk cId="975058144" sldId="259"/>
            <ac:spMk id="78" creationId="{C3769F4A-D189-4F13-8D73-FFDD541566AB}"/>
          </ac:spMkLst>
        </pc:spChg>
        <pc:spChg chg="mod">
          <ac:chgData name="Caroline Hamilton" userId="08009f6b-c6c1-40ce-9402-b6ad222967fb" providerId="ADAL" clId="{A57817E8-5A1C-46FD-85C0-30C56C8BD1C5}" dt="2020-11-05T09:46:42.646" v="466" actId="20577"/>
          <ac:spMkLst>
            <pc:docMk/>
            <pc:sldMk cId="975058144" sldId="259"/>
            <ac:spMk id="79" creationId="{011EEA43-B96C-4DF8-BD53-1626DE046ABD}"/>
          </ac:spMkLst>
        </pc:spChg>
        <pc:picChg chg="add del mod modCrop">
          <ac:chgData name="Caroline Hamilton" userId="08009f6b-c6c1-40ce-9402-b6ad222967fb" providerId="ADAL" clId="{A57817E8-5A1C-46FD-85C0-30C56C8BD1C5}" dt="2020-11-05T09:03:16.439" v="41" actId="478"/>
          <ac:picMkLst>
            <pc:docMk/>
            <pc:sldMk cId="975058144" sldId="259"/>
            <ac:picMk id="3" creationId="{73B95552-CBB7-4D32-8FC3-48558A9B6ECC}"/>
          </ac:picMkLst>
        </pc:picChg>
        <pc:picChg chg="add mod">
          <ac:chgData name="Caroline Hamilton" userId="08009f6b-c6c1-40ce-9402-b6ad222967fb" providerId="ADAL" clId="{A57817E8-5A1C-46FD-85C0-30C56C8BD1C5}" dt="2020-11-05T09:49:55.317" v="569" actId="1076"/>
          <ac:picMkLst>
            <pc:docMk/>
            <pc:sldMk cId="975058144" sldId="259"/>
            <ac:picMk id="4" creationId="{6DA444B1-E3A4-41C3-AE89-94FC27BE7741}"/>
          </ac:picMkLst>
        </pc:picChg>
        <pc:picChg chg="add mod">
          <ac:chgData name="Caroline Hamilton" userId="08009f6b-c6c1-40ce-9402-b6ad222967fb" providerId="ADAL" clId="{A57817E8-5A1C-46FD-85C0-30C56C8BD1C5}" dt="2020-11-05T09:14:48.475" v="82" actId="1076"/>
          <ac:picMkLst>
            <pc:docMk/>
            <pc:sldMk cId="975058144" sldId="259"/>
            <ac:picMk id="18" creationId="{1331F705-862F-4822-84AC-D2CCAA7E3EBD}"/>
          </ac:picMkLst>
        </pc:picChg>
        <pc:picChg chg="add mod">
          <ac:chgData name="Caroline Hamilton" userId="08009f6b-c6c1-40ce-9402-b6ad222967fb" providerId="ADAL" clId="{A57817E8-5A1C-46FD-85C0-30C56C8BD1C5}" dt="2020-11-05T09:14:45.502" v="80" actId="1076"/>
          <ac:picMkLst>
            <pc:docMk/>
            <pc:sldMk cId="975058144" sldId="259"/>
            <ac:picMk id="19" creationId="{D51BC24F-3F92-46E6-9EFA-935045F8DD8A}"/>
          </ac:picMkLst>
        </pc:picChg>
        <pc:picChg chg="add mod">
          <ac:chgData name="Caroline Hamilton" userId="08009f6b-c6c1-40ce-9402-b6ad222967fb" providerId="ADAL" clId="{A57817E8-5A1C-46FD-85C0-30C56C8BD1C5}" dt="2020-11-05T09:14:46.974" v="81" actId="1076"/>
          <ac:picMkLst>
            <pc:docMk/>
            <pc:sldMk cId="975058144" sldId="259"/>
            <ac:picMk id="20" creationId="{482C6CC2-D923-49CB-BC25-17CC3B164F91}"/>
          </ac:picMkLst>
        </pc:picChg>
        <pc:picChg chg="add mod">
          <ac:chgData name="Caroline Hamilton" userId="08009f6b-c6c1-40ce-9402-b6ad222967fb" providerId="ADAL" clId="{A57817E8-5A1C-46FD-85C0-30C56C8BD1C5}" dt="2020-11-05T09:14:50.305" v="83" actId="1076"/>
          <ac:picMkLst>
            <pc:docMk/>
            <pc:sldMk cId="975058144" sldId="259"/>
            <ac:picMk id="21" creationId="{CB32DCA3-5A4E-42C2-B1AE-B12BDBE8150A}"/>
          </ac:picMkLst>
        </pc:picChg>
        <pc:picChg chg="add mod">
          <ac:chgData name="Caroline Hamilton" userId="08009f6b-c6c1-40ce-9402-b6ad222967fb" providerId="ADAL" clId="{A57817E8-5A1C-46FD-85C0-30C56C8BD1C5}" dt="2020-11-05T09:14:41.976" v="79" actId="1076"/>
          <ac:picMkLst>
            <pc:docMk/>
            <pc:sldMk cId="975058144" sldId="259"/>
            <ac:picMk id="22" creationId="{07C54A2A-1A76-4B09-95D2-835E817D1CA8}"/>
          </ac:picMkLst>
        </pc:picChg>
      </pc:sldChg>
      <pc:sldChg chg="addSp delSp modSp modAnim">
        <pc:chgData name="Caroline Hamilton" userId="08009f6b-c6c1-40ce-9402-b6ad222967fb" providerId="ADAL" clId="{A57817E8-5A1C-46FD-85C0-30C56C8BD1C5}" dt="2020-11-05T12:20:26.316" v="815"/>
        <pc:sldMkLst>
          <pc:docMk/>
          <pc:sldMk cId="24401641" sldId="260"/>
        </pc:sldMkLst>
        <pc:spChg chg="add del mod">
          <ac:chgData name="Caroline Hamilton" userId="08009f6b-c6c1-40ce-9402-b6ad222967fb" providerId="ADAL" clId="{A57817E8-5A1C-46FD-85C0-30C56C8BD1C5}" dt="2020-11-05T09:24:38.306" v="133" actId="478"/>
          <ac:spMkLst>
            <pc:docMk/>
            <pc:sldMk cId="24401641" sldId="260"/>
            <ac:spMk id="14" creationId="{854932E7-AC8E-49C8-9BE1-E8F029833887}"/>
          </ac:spMkLst>
        </pc:spChg>
        <pc:spChg chg="add mod">
          <ac:chgData name="Caroline Hamilton" userId="08009f6b-c6c1-40ce-9402-b6ad222967fb" providerId="ADAL" clId="{A57817E8-5A1C-46FD-85C0-30C56C8BD1C5}" dt="2020-11-05T09:54:15.223" v="631" actId="1035"/>
          <ac:spMkLst>
            <pc:docMk/>
            <pc:sldMk cId="24401641" sldId="260"/>
            <ac:spMk id="17" creationId="{3A843C9D-451A-4A74-94DF-F738198009E4}"/>
          </ac:spMkLst>
        </pc:spChg>
        <pc:spChg chg="add mod">
          <ac:chgData name="Caroline Hamilton" userId="08009f6b-c6c1-40ce-9402-b6ad222967fb" providerId="ADAL" clId="{A57817E8-5A1C-46FD-85C0-30C56C8BD1C5}" dt="2020-11-05T09:54:15.223" v="631" actId="1035"/>
          <ac:spMkLst>
            <pc:docMk/>
            <pc:sldMk cId="24401641" sldId="260"/>
            <ac:spMk id="19" creationId="{90AC9B64-CBC5-4A58-BA1F-616FA3328BFB}"/>
          </ac:spMkLst>
        </pc:spChg>
        <pc:spChg chg="add mod">
          <ac:chgData name="Caroline Hamilton" userId="08009f6b-c6c1-40ce-9402-b6ad222967fb" providerId="ADAL" clId="{A57817E8-5A1C-46FD-85C0-30C56C8BD1C5}" dt="2020-11-05T09:54:15.223" v="631" actId="1035"/>
          <ac:spMkLst>
            <pc:docMk/>
            <pc:sldMk cId="24401641" sldId="260"/>
            <ac:spMk id="20" creationId="{261BA741-504D-4297-99ED-4660CD7A451E}"/>
          </ac:spMkLst>
        </pc:spChg>
        <pc:spChg chg="add mod">
          <ac:chgData name="Caroline Hamilton" userId="08009f6b-c6c1-40ce-9402-b6ad222967fb" providerId="ADAL" clId="{A57817E8-5A1C-46FD-85C0-30C56C8BD1C5}" dt="2020-11-05T09:54:15.223" v="631" actId="1035"/>
          <ac:spMkLst>
            <pc:docMk/>
            <pc:sldMk cId="24401641" sldId="260"/>
            <ac:spMk id="21" creationId="{67197087-AD19-4F35-B0FF-4FF8DC112797}"/>
          </ac:spMkLst>
        </pc:spChg>
        <pc:spChg chg="mod">
          <ac:chgData name="Caroline Hamilton" userId="08009f6b-c6c1-40ce-9402-b6ad222967fb" providerId="ADAL" clId="{A57817E8-5A1C-46FD-85C0-30C56C8BD1C5}" dt="2020-11-05T09:52:24.995" v="597" actId="1076"/>
          <ac:spMkLst>
            <pc:docMk/>
            <pc:sldMk cId="24401641" sldId="260"/>
            <ac:spMk id="25" creationId="{00000000-0000-0000-0000-000000000000}"/>
          </ac:spMkLst>
        </pc:spChg>
        <pc:spChg chg="add mod">
          <ac:chgData name="Caroline Hamilton" userId="08009f6b-c6c1-40ce-9402-b6ad222967fb" providerId="ADAL" clId="{A57817E8-5A1C-46FD-85C0-30C56C8BD1C5}" dt="2020-11-05T09:54:20.990" v="642" actId="1036"/>
          <ac:spMkLst>
            <pc:docMk/>
            <pc:sldMk cId="24401641" sldId="260"/>
            <ac:spMk id="27" creationId="{361E3795-DE2B-4AC8-BDD1-710F748D51BB}"/>
          </ac:spMkLst>
        </pc:spChg>
        <pc:spChg chg="add mod">
          <ac:chgData name="Caroline Hamilton" userId="08009f6b-c6c1-40ce-9402-b6ad222967fb" providerId="ADAL" clId="{A57817E8-5A1C-46FD-85C0-30C56C8BD1C5}" dt="2020-11-05T09:54:15.223" v="631" actId="1035"/>
          <ac:spMkLst>
            <pc:docMk/>
            <pc:sldMk cId="24401641" sldId="260"/>
            <ac:spMk id="28" creationId="{EEBF453C-859E-4722-B6A0-BF90FCBD95B3}"/>
          </ac:spMkLst>
        </pc:spChg>
        <pc:spChg chg="add del mod">
          <ac:chgData name="Caroline Hamilton" userId="08009f6b-c6c1-40ce-9402-b6ad222967fb" providerId="ADAL" clId="{A57817E8-5A1C-46FD-85C0-30C56C8BD1C5}" dt="2020-11-05T09:53:27.065" v="606" actId="478"/>
          <ac:spMkLst>
            <pc:docMk/>
            <pc:sldMk cId="24401641" sldId="260"/>
            <ac:spMk id="29" creationId="{AA595C11-D76B-4352-B5C3-B300F41383BF}"/>
          </ac:spMkLst>
        </pc:spChg>
        <pc:spChg chg="add del mod">
          <ac:chgData name="Caroline Hamilton" userId="08009f6b-c6c1-40ce-9402-b6ad222967fb" providerId="ADAL" clId="{A57817E8-5A1C-46FD-85C0-30C56C8BD1C5}" dt="2020-11-05T09:53:27.065" v="606" actId="478"/>
          <ac:spMkLst>
            <pc:docMk/>
            <pc:sldMk cId="24401641" sldId="260"/>
            <ac:spMk id="30" creationId="{476EDD7F-82B5-43C8-BC6E-D2A5FF085CB6}"/>
          </ac:spMkLst>
        </pc:spChg>
        <pc:spChg chg="add mod">
          <ac:chgData name="Caroline Hamilton" userId="08009f6b-c6c1-40ce-9402-b6ad222967fb" providerId="ADAL" clId="{A57817E8-5A1C-46FD-85C0-30C56C8BD1C5}" dt="2020-11-05T09:53:50.770" v="608" actId="1076"/>
          <ac:spMkLst>
            <pc:docMk/>
            <pc:sldMk cId="24401641" sldId="260"/>
            <ac:spMk id="31" creationId="{188EED1C-4117-49A3-BA99-F9D7C208F7E7}"/>
          </ac:spMkLst>
        </pc:spChg>
        <pc:spChg chg="add mod">
          <ac:chgData name="Caroline Hamilton" userId="08009f6b-c6c1-40ce-9402-b6ad222967fb" providerId="ADAL" clId="{A57817E8-5A1C-46FD-85C0-30C56C8BD1C5}" dt="2020-11-05T09:53:50.770" v="608" actId="1076"/>
          <ac:spMkLst>
            <pc:docMk/>
            <pc:sldMk cId="24401641" sldId="260"/>
            <ac:spMk id="33" creationId="{7FFB58ED-F6D3-45B9-BD90-5AD60A0C6E1A}"/>
          </ac:spMkLst>
        </pc:spChg>
        <pc:spChg chg="add mod">
          <ac:chgData name="Caroline Hamilton" userId="08009f6b-c6c1-40ce-9402-b6ad222967fb" providerId="ADAL" clId="{A57817E8-5A1C-46FD-85C0-30C56C8BD1C5}" dt="2020-11-05T09:54:05.162" v="611" actId="554"/>
          <ac:spMkLst>
            <pc:docMk/>
            <pc:sldMk cId="24401641" sldId="260"/>
            <ac:spMk id="34" creationId="{E9D094BA-B853-4B11-B91C-A5F6D51B95F3}"/>
          </ac:spMkLst>
        </pc:spChg>
        <pc:spChg chg="add mod">
          <ac:chgData name="Caroline Hamilton" userId="08009f6b-c6c1-40ce-9402-b6ad222967fb" providerId="ADAL" clId="{A57817E8-5A1C-46FD-85C0-30C56C8BD1C5}" dt="2020-11-05T09:53:50.770" v="608" actId="1076"/>
          <ac:spMkLst>
            <pc:docMk/>
            <pc:sldMk cId="24401641" sldId="260"/>
            <ac:spMk id="35" creationId="{7DFA77FE-94D3-42C8-AE07-37DDA7E0C611}"/>
          </ac:spMkLst>
        </pc:spChg>
        <pc:spChg chg="add mod">
          <ac:chgData name="Caroline Hamilton" userId="08009f6b-c6c1-40ce-9402-b6ad222967fb" providerId="ADAL" clId="{A57817E8-5A1C-46FD-85C0-30C56C8BD1C5}" dt="2020-11-05T09:54:26.482" v="664" actId="1036"/>
          <ac:spMkLst>
            <pc:docMk/>
            <pc:sldMk cId="24401641" sldId="260"/>
            <ac:spMk id="36" creationId="{B9AD4C8D-9CB9-4F98-A957-45D2FA3DDC8F}"/>
          </ac:spMkLst>
        </pc:spChg>
        <pc:spChg chg="add mod">
          <ac:chgData name="Caroline Hamilton" userId="08009f6b-c6c1-40ce-9402-b6ad222967fb" providerId="ADAL" clId="{A57817E8-5A1C-46FD-85C0-30C56C8BD1C5}" dt="2020-11-05T09:53:50.770" v="608" actId="1076"/>
          <ac:spMkLst>
            <pc:docMk/>
            <pc:sldMk cId="24401641" sldId="260"/>
            <ac:spMk id="38" creationId="{8960B9DA-A3C1-4ABD-AEE2-8EF74A5BD28C}"/>
          </ac:spMkLst>
        </pc:spChg>
        <pc:spChg chg="add mod">
          <ac:chgData name="Caroline Hamilton" userId="08009f6b-c6c1-40ce-9402-b6ad222967fb" providerId="ADAL" clId="{A57817E8-5A1C-46FD-85C0-30C56C8BD1C5}" dt="2020-11-05T09:54:05.162" v="611" actId="554"/>
          <ac:spMkLst>
            <pc:docMk/>
            <pc:sldMk cId="24401641" sldId="260"/>
            <ac:spMk id="40" creationId="{E7D4B124-1F75-47D3-B2B0-3B89B19DF36D}"/>
          </ac:spMkLst>
        </pc:spChg>
        <pc:spChg chg="add mod">
          <ac:chgData name="Caroline Hamilton" userId="08009f6b-c6c1-40ce-9402-b6ad222967fb" providerId="ADAL" clId="{A57817E8-5A1C-46FD-85C0-30C56C8BD1C5}" dt="2020-11-05T09:54:38.104" v="669" actId="14100"/>
          <ac:spMkLst>
            <pc:docMk/>
            <pc:sldMk cId="24401641" sldId="260"/>
            <ac:spMk id="41" creationId="{816659CE-DEA1-4308-BCED-FEC53F09F489}"/>
          </ac:spMkLst>
        </pc:spChg>
        <pc:spChg chg="add mod">
          <ac:chgData name="Caroline Hamilton" userId="08009f6b-c6c1-40ce-9402-b6ad222967fb" providerId="ADAL" clId="{A57817E8-5A1C-46FD-85C0-30C56C8BD1C5}" dt="2020-11-05T12:16:37.445" v="711" actId="20577"/>
          <ac:spMkLst>
            <pc:docMk/>
            <pc:sldMk cId="24401641" sldId="260"/>
            <ac:spMk id="42" creationId="{2BCE572A-8746-4AB5-AFCC-AC3CB335F1EE}"/>
          </ac:spMkLst>
        </pc:spChg>
        <pc:spChg chg="add mod">
          <ac:chgData name="Caroline Hamilton" userId="08009f6b-c6c1-40ce-9402-b6ad222967fb" providerId="ADAL" clId="{A57817E8-5A1C-46FD-85C0-30C56C8BD1C5}" dt="2020-11-05T12:16:43.894" v="713" actId="1076"/>
          <ac:spMkLst>
            <pc:docMk/>
            <pc:sldMk cId="24401641" sldId="260"/>
            <ac:spMk id="43" creationId="{EC46B8B0-B495-4FB0-9D85-3D0F2DD74EFF}"/>
          </ac:spMkLst>
        </pc:spChg>
        <pc:spChg chg="add mod">
          <ac:chgData name="Caroline Hamilton" userId="08009f6b-c6c1-40ce-9402-b6ad222967fb" providerId="ADAL" clId="{A57817E8-5A1C-46FD-85C0-30C56C8BD1C5}" dt="2020-11-05T12:16:48.803" v="715" actId="1076"/>
          <ac:spMkLst>
            <pc:docMk/>
            <pc:sldMk cId="24401641" sldId="260"/>
            <ac:spMk id="44" creationId="{FCB6AE62-8348-4B80-B51E-6E02945EB348}"/>
          </ac:spMkLst>
        </pc:spChg>
        <pc:spChg chg="add mod">
          <ac:chgData name="Caroline Hamilton" userId="08009f6b-c6c1-40ce-9402-b6ad222967fb" providerId="ADAL" clId="{A57817E8-5A1C-46FD-85C0-30C56C8BD1C5}" dt="2020-11-05T12:16:53.126" v="717" actId="1076"/>
          <ac:spMkLst>
            <pc:docMk/>
            <pc:sldMk cId="24401641" sldId="260"/>
            <ac:spMk id="45" creationId="{0C373DA3-594E-43DD-9234-81754F69E464}"/>
          </ac:spMkLst>
        </pc:spChg>
        <pc:spChg chg="add mod">
          <ac:chgData name="Caroline Hamilton" userId="08009f6b-c6c1-40ce-9402-b6ad222967fb" providerId="ADAL" clId="{A57817E8-5A1C-46FD-85C0-30C56C8BD1C5}" dt="2020-11-05T12:18:10.182" v="791" actId="14100"/>
          <ac:spMkLst>
            <pc:docMk/>
            <pc:sldMk cId="24401641" sldId="260"/>
            <ac:spMk id="46" creationId="{FFAC6010-8B5A-4023-A234-7A2496583C34}"/>
          </ac:spMkLst>
        </pc:spChg>
        <pc:spChg chg="add mod">
          <ac:chgData name="Caroline Hamilton" userId="08009f6b-c6c1-40ce-9402-b6ad222967fb" providerId="ADAL" clId="{A57817E8-5A1C-46FD-85C0-30C56C8BD1C5}" dt="2020-11-05T12:18:19.493" v="795" actId="20577"/>
          <ac:spMkLst>
            <pc:docMk/>
            <pc:sldMk cId="24401641" sldId="260"/>
            <ac:spMk id="47" creationId="{978A98FA-BF6A-4993-81EA-150A96EDE885}"/>
          </ac:spMkLst>
        </pc:spChg>
        <pc:spChg chg="mod">
          <ac:chgData name="Caroline Hamilton" userId="08009f6b-c6c1-40ce-9402-b6ad222967fb" providerId="ADAL" clId="{A57817E8-5A1C-46FD-85C0-30C56C8BD1C5}" dt="2020-11-05T12:15:56.384" v="678" actId="20577"/>
          <ac:spMkLst>
            <pc:docMk/>
            <pc:sldMk cId="24401641" sldId="260"/>
            <ac:spMk id="49" creationId="{3EB4CF91-506E-2C48-B77A-19F7455C027F}"/>
          </ac:spMkLst>
        </pc:spChg>
        <pc:spChg chg="mod">
          <ac:chgData name="Caroline Hamilton" userId="08009f6b-c6c1-40ce-9402-b6ad222967fb" providerId="ADAL" clId="{A57817E8-5A1C-46FD-85C0-30C56C8BD1C5}" dt="2020-11-05T12:16:03.954" v="694" actId="20577"/>
          <ac:spMkLst>
            <pc:docMk/>
            <pc:sldMk cId="24401641" sldId="260"/>
            <ac:spMk id="50" creationId="{A4A02FBC-F72A-644F-945A-A2E11016205C}"/>
          </ac:spMkLst>
        </pc:spChg>
        <pc:spChg chg="mod">
          <ac:chgData name="Caroline Hamilton" userId="08009f6b-c6c1-40ce-9402-b6ad222967fb" providerId="ADAL" clId="{A57817E8-5A1C-46FD-85C0-30C56C8BD1C5}" dt="2020-11-05T12:17:34.955" v="779" actId="20577"/>
          <ac:spMkLst>
            <pc:docMk/>
            <pc:sldMk cId="24401641" sldId="260"/>
            <ac:spMk id="57" creationId="{4921D7D0-17FB-B144-B8F7-1981ABE3AB9A}"/>
          </ac:spMkLst>
        </pc:spChg>
        <pc:spChg chg="mod">
          <ac:chgData name="Caroline Hamilton" userId="08009f6b-c6c1-40ce-9402-b6ad222967fb" providerId="ADAL" clId="{A57817E8-5A1C-46FD-85C0-30C56C8BD1C5}" dt="2020-11-05T12:17:44.008" v="787" actId="20577"/>
          <ac:spMkLst>
            <pc:docMk/>
            <pc:sldMk cId="24401641" sldId="260"/>
            <ac:spMk id="58" creationId="{B83FA3D9-69A6-8244-8E8F-F50E01A49065}"/>
          </ac:spMkLst>
        </pc:spChg>
        <pc:spChg chg="mod">
          <ac:chgData name="Caroline Hamilton" userId="08009f6b-c6c1-40ce-9402-b6ad222967fb" providerId="ADAL" clId="{A57817E8-5A1C-46FD-85C0-30C56C8BD1C5}" dt="2020-11-05T12:16:15.192" v="700" actId="20577"/>
          <ac:spMkLst>
            <pc:docMk/>
            <pc:sldMk cId="24401641" sldId="260"/>
            <ac:spMk id="60" creationId="{81FF6ED4-E062-704C-AD5D-A89E558A95C1}"/>
          </ac:spMkLst>
        </pc:spChg>
        <pc:spChg chg="mod">
          <ac:chgData name="Caroline Hamilton" userId="08009f6b-c6c1-40ce-9402-b6ad222967fb" providerId="ADAL" clId="{A57817E8-5A1C-46FD-85C0-30C56C8BD1C5}" dt="2020-11-05T12:16:27.479" v="705" actId="20577"/>
          <ac:spMkLst>
            <pc:docMk/>
            <pc:sldMk cId="24401641" sldId="260"/>
            <ac:spMk id="61" creationId="{A2639308-D49D-F948-BC7B-643D3D5157A2}"/>
          </ac:spMkLst>
        </pc:spChg>
        <pc:picChg chg="add mod">
          <ac:chgData name="Caroline Hamilton" userId="08009f6b-c6c1-40ce-9402-b6ad222967fb" providerId="ADAL" clId="{A57817E8-5A1C-46FD-85C0-30C56C8BD1C5}" dt="2020-11-05T09:24:44.339" v="134" actId="1076"/>
          <ac:picMkLst>
            <pc:docMk/>
            <pc:sldMk cId="24401641" sldId="260"/>
            <ac:picMk id="2" creationId="{44781598-866D-4151-90E3-0CF2E65AEC50}"/>
          </ac:picMkLst>
        </pc:picChg>
        <pc:picChg chg="add mod">
          <ac:chgData name="Caroline Hamilton" userId="08009f6b-c6c1-40ce-9402-b6ad222967fb" providerId="ADAL" clId="{A57817E8-5A1C-46FD-85C0-30C56C8BD1C5}" dt="2020-11-05T09:51:44.827" v="583" actId="1076"/>
          <ac:picMkLst>
            <pc:docMk/>
            <pc:sldMk cId="24401641" sldId="260"/>
            <ac:picMk id="22" creationId="{9BB1DF3F-3F96-44DB-9EFA-22BD43D21C53}"/>
          </ac:picMkLst>
        </pc:picChg>
        <pc:picChg chg="add mod">
          <ac:chgData name="Caroline Hamilton" userId="08009f6b-c6c1-40ce-9402-b6ad222967fb" providerId="ADAL" clId="{A57817E8-5A1C-46FD-85C0-30C56C8BD1C5}" dt="2020-11-05T09:51:44.827" v="583" actId="1076"/>
          <ac:picMkLst>
            <pc:docMk/>
            <pc:sldMk cId="24401641" sldId="260"/>
            <ac:picMk id="23" creationId="{B9DCCC71-172D-4A2E-902C-91645A4BD61C}"/>
          </ac:picMkLst>
        </pc:picChg>
        <pc:picChg chg="add mod">
          <ac:chgData name="Caroline Hamilton" userId="08009f6b-c6c1-40ce-9402-b6ad222967fb" providerId="ADAL" clId="{A57817E8-5A1C-46FD-85C0-30C56C8BD1C5}" dt="2020-11-05T09:51:44.827" v="583" actId="1076"/>
          <ac:picMkLst>
            <pc:docMk/>
            <pc:sldMk cId="24401641" sldId="260"/>
            <ac:picMk id="24" creationId="{5B8175F3-C654-44E3-937C-8AE53CC4447D}"/>
          </ac:picMkLst>
        </pc:picChg>
        <pc:picChg chg="add mod">
          <ac:chgData name="Caroline Hamilton" userId="08009f6b-c6c1-40ce-9402-b6ad222967fb" providerId="ADAL" clId="{A57817E8-5A1C-46FD-85C0-30C56C8BD1C5}" dt="2020-11-05T09:51:44.827" v="583" actId="1076"/>
          <ac:picMkLst>
            <pc:docMk/>
            <pc:sldMk cId="24401641" sldId="260"/>
            <ac:picMk id="26" creationId="{3A5AC985-3D25-4DF8-9A90-315B66BABD9C}"/>
          </ac:picMkLst>
        </pc:picChg>
        <pc:cxnChg chg="add mod">
          <ac:chgData name="Caroline Hamilton" userId="08009f6b-c6c1-40ce-9402-b6ad222967fb" providerId="ADAL" clId="{A57817E8-5A1C-46FD-85C0-30C56C8BD1C5}" dt="2020-11-05T09:54:15.223" v="631" actId="1035"/>
          <ac:cxnSpMkLst>
            <pc:docMk/>
            <pc:sldMk cId="24401641" sldId="260"/>
            <ac:cxnSpMk id="18" creationId="{10E11B71-E805-4F8D-A932-90AE7A5631EC}"/>
          </ac:cxnSpMkLst>
        </pc:cxnChg>
        <pc:cxnChg chg="add mod">
          <ac:chgData name="Caroline Hamilton" userId="08009f6b-c6c1-40ce-9402-b6ad222967fb" providerId="ADAL" clId="{A57817E8-5A1C-46FD-85C0-30C56C8BD1C5}" dt="2020-11-05T09:53:50.770" v="608" actId="1076"/>
          <ac:cxnSpMkLst>
            <pc:docMk/>
            <pc:sldMk cId="24401641" sldId="260"/>
            <ac:cxnSpMk id="32" creationId="{F0C635A3-9B83-42E6-86A8-82F29BD1D9E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56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0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27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2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24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7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46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7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67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35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DB05B-6663-43E5-9CC5-3D4CCC0EB09F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25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tiff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tiff"/><Relationship Id="rId7" Type="http://schemas.openxmlformats.org/officeDocument/2006/relationships/image" Target="../media/image10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.tiff"/><Relationship Id="rId7" Type="http://schemas.openxmlformats.org/officeDocument/2006/relationships/image" Target="../media/image17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.tiff"/><Relationship Id="rId7" Type="http://schemas.openxmlformats.org/officeDocument/2006/relationships/image" Target="../media/image24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40625" y="2769349"/>
            <a:ext cx="5617264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0A7FC8-B3ED-574C-BCEC-03E0E6473300}"/>
              </a:ext>
            </a:extLst>
          </p:cNvPr>
          <p:cNvSpPr/>
          <p:nvPr/>
        </p:nvSpPr>
        <p:spPr>
          <a:xfrm>
            <a:off x="5957889" y="2769349"/>
            <a:ext cx="3795710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0C26E2-B8D1-4D45-A0E8-80427398C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25" y="2758190"/>
            <a:ext cx="1397000" cy="533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B46606A-FB29-7E4D-AD54-8CF126DD3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844" y="2758190"/>
            <a:ext cx="1866900" cy="5334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EB4CF91-506E-2C48-B77A-19F7455C027F}"/>
                  </a:ext>
                </a:extLst>
              </p:cNvPr>
              <p:cNvSpPr txBox="1"/>
              <p:nvPr/>
            </p:nvSpPr>
            <p:spPr>
              <a:xfrm>
                <a:off x="6157521" y="3304157"/>
                <a:ext cx="117371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19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12</a:t>
                </a: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EB4CF91-506E-2C48-B77A-19F7455C0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7521" y="3304157"/>
                <a:ext cx="1173719" cy="588110"/>
              </a:xfrm>
              <a:prstGeom prst="rect">
                <a:avLst/>
              </a:prstGeom>
              <a:blipFill>
                <a:blip r:embed="rId4"/>
                <a:stretch>
                  <a:fillRect l="-7772" r="-6736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4A02FBC-F72A-644F-945A-A2E11016205C}"/>
                  </a:ext>
                </a:extLst>
              </p:cNvPr>
              <p:cNvSpPr txBox="1"/>
              <p:nvPr/>
            </p:nvSpPr>
            <p:spPr>
              <a:xfrm>
                <a:off x="7224655" y="3304157"/>
                <a:ext cx="638316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7</a:t>
                </a: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4A02FBC-F72A-644F-945A-A2E110162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655" y="3304157"/>
                <a:ext cx="638316" cy="588110"/>
              </a:xfrm>
              <a:prstGeom prst="rect">
                <a:avLst/>
              </a:prstGeom>
              <a:blipFill>
                <a:blip r:embed="rId5"/>
                <a:stretch>
                  <a:fillRect r="-13333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4921D7D0-17FB-B144-B8F7-1981ABE3AB9A}"/>
              </a:ext>
            </a:extLst>
          </p:cNvPr>
          <p:cNvSpPr txBox="1"/>
          <p:nvPr/>
        </p:nvSpPr>
        <p:spPr>
          <a:xfrm>
            <a:off x="2710837" y="6169794"/>
            <a:ext cx="70427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There are ____ more boys than girls in Class 2.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83FA3D9-69A6-8244-8E8F-F50E01A49065}"/>
              </a:ext>
            </a:extLst>
          </p:cNvPr>
          <p:cNvSpPr txBox="1"/>
          <p:nvPr/>
        </p:nvSpPr>
        <p:spPr>
          <a:xfrm>
            <a:off x="5328778" y="6169794"/>
            <a:ext cx="340158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CD6766-B4F0-49A4-A64E-000AA3D63D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846" y="-32480"/>
            <a:ext cx="9754445" cy="10486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F6BAED-D5B9-4E0B-BBB0-97E42FBB81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846" y="1010675"/>
            <a:ext cx="481626" cy="5608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68883A3-7242-444B-9848-3FA8C63F63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5041" y="1039394"/>
            <a:ext cx="7370703" cy="137171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286799A-3914-45DC-8AF3-662FBEEC8D20}"/>
              </a:ext>
            </a:extLst>
          </p:cNvPr>
          <p:cNvSpPr/>
          <p:nvPr/>
        </p:nvSpPr>
        <p:spPr>
          <a:xfrm>
            <a:off x="1978438" y="3599983"/>
            <a:ext cx="2015258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6797390-504C-4834-9403-512F25E1063F}"/>
              </a:ext>
            </a:extLst>
          </p:cNvPr>
          <p:cNvSpPr/>
          <p:nvPr/>
        </p:nvSpPr>
        <p:spPr>
          <a:xfrm>
            <a:off x="1984851" y="4403951"/>
            <a:ext cx="1271705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20A88D-777F-4FF7-87E3-69B41020878C}"/>
              </a:ext>
            </a:extLst>
          </p:cNvPr>
          <p:cNvSpPr txBox="1"/>
          <p:nvPr/>
        </p:nvSpPr>
        <p:spPr>
          <a:xfrm>
            <a:off x="2197769" y="3540002"/>
            <a:ext cx="1576595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19</a:t>
            </a:r>
            <a:endParaRPr lang="en-GB" sz="24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75196E9-F0F5-4F64-B16E-9356A321415B}"/>
              </a:ext>
            </a:extLst>
          </p:cNvPr>
          <p:cNvSpPr txBox="1"/>
          <p:nvPr/>
        </p:nvSpPr>
        <p:spPr>
          <a:xfrm>
            <a:off x="1186401" y="3533152"/>
            <a:ext cx="89430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Boys</a:t>
            </a:r>
            <a:endParaRPr lang="en-GB" sz="24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B0E0417-4432-4418-A955-48CD6BF9336E}"/>
              </a:ext>
            </a:extLst>
          </p:cNvPr>
          <p:cNvSpPr txBox="1"/>
          <p:nvPr/>
        </p:nvSpPr>
        <p:spPr>
          <a:xfrm>
            <a:off x="1200046" y="4363786"/>
            <a:ext cx="880657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Girls</a:t>
            </a:r>
            <a:endParaRPr lang="en-GB" sz="24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F421E6-FC7C-4764-AC61-DE49DBED9A0A}"/>
              </a:ext>
            </a:extLst>
          </p:cNvPr>
          <p:cNvSpPr txBox="1"/>
          <p:nvPr/>
        </p:nvSpPr>
        <p:spPr>
          <a:xfrm>
            <a:off x="2197769" y="4370636"/>
            <a:ext cx="771899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12</a:t>
            </a:r>
            <a:endParaRPr lang="en-GB" sz="24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EE87EF-CEEE-41C8-B18C-C326AF0BA83A}"/>
              </a:ext>
            </a:extLst>
          </p:cNvPr>
          <p:cNvCxnSpPr>
            <a:cxnSpLocks/>
          </p:cNvCxnSpPr>
          <p:nvPr/>
        </p:nvCxnSpPr>
        <p:spPr>
          <a:xfrm>
            <a:off x="3256556" y="4619075"/>
            <a:ext cx="73714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D031ABA9-721D-4FE1-B1D7-98C09C644E4A}"/>
              </a:ext>
            </a:extLst>
          </p:cNvPr>
          <p:cNvSpPr txBox="1"/>
          <p:nvPr/>
        </p:nvSpPr>
        <p:spPr>
          <a:xfrm>
            <a:off x="3397671" y="4468562"/>
            <a:ext cx="454909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?</a:t>
            </a:r>
            <a:endParaRPr lang="en-GB" sz="24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BCED648-B606-40A2-A6EC-279A360833F4}"/>
              </a:ext>
            </a:extLst>
          </p:cNvPr>
          <p:cNvSpPr txBox="1"/>
          <p:nvPr/>
        </p:nvSpPr>
        <p:spPr>
          <a:xfrm>
            <a:off x="3411149" y="4462314"/>
            <a:ext cx="454909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7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0458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8" grpId="0"/>
      <p:bldP spid="45" grpId="0" animBg="1"/>
      <p:bldP spid="46" grpId="0" animBg="1"/>
      <p:bldP spid="47" grpId="0"/>
      <p:bldP spid="48" grpId="0"/>
      <p:bldP spid="51" grpId="0"/>
      <p:bldP spid="52" grpId="0"/>
      <p:bldP spid="53" grpId="0"/>
      <p:bldP spid="53" grpId="1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40625" y="2769349"/>
            <a:ext cx="5617264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0A7FC8-B3ED-574C-BCEC-03E0E6473300}"/>
              </a:ext>
            </a:extLst>
          </p:cNvPr>
          <p:cNvSpPr/>
          <p:nvPr/>
        </p:nvSpPr>
        <p:spPr>
          <a:xfrm>
            <a:off x="5957889" y="2769349"/>
            <a:ext cx="3795710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0C26E2-B8D1-4D45-A0E8-80427398C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25" y="2758190"/>
            <a:ext cx="1397000" cy="533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B46606A-FB29-7E4D-AD54-8CF126DD3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844" y="2758190"/>
            <a:ext cx="1866900" cy="53340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4921D7D0-17FB-B144-B8F7-1981ABE3AB9A}"/>
              </a:ext>
            </a:extLst>
          </p:cNvPr>
          <p:cNvSpPr txBox="1"/>
          <p:nvPr/>
        </p:nvSpPr>
        <p:spPr>
          <a:xfrm>
            <a:off x="2710837" y="6169794"/>
            <a:ext cx="70427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Eva has ____ pears left.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7F88AC0-2B91-49B5-96CC-108C91F9FD55}"/>
              </a:ext>
            </a:extLst>
          </p:cNvPr>
          <p:cNvSpPr txBox="1"/>
          <p:nvPr/>
        </p:nvSpPr>
        <p:spPr>
          <a:xfrm>
            <a:off x="7651619" y="6131338"/>
            <a:ext cx="733685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15</a:t>
            </a: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B1E4E5-6658-4652-A621-50A7A72594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" y="902361"/>
            <a:ext cx="512108" cy="55478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7BE42A4-89EE-4F6C-9192-6C6BE7BA05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46" y="-32480"/>
            <a:ext cx="9754445" cy="10486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D57100-FF33-4B8B-A5F7-DA904770AB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2479" y="943586"/>
            <a:ext cx="7553599" cy="1780186"/>
          </a:xfrm>
          <a:prstGeom prst="rect">
            <a:avLst/>
          </a:prstGeom>
        </p:spPr>
      </p:pic>
      <p:sp>
        <p:nvSpPr>
          <p:cNvPr id="33" name="Right Brace 32">
            <a:extLst>
              <a:ext uri="{FF2B5EF4-FFF2-40B4-BE49-F238E27FC236}">
                <a16:creationId xmlns:a16="http://schemas.microsoft.com/office/drawing/2014/main" id="{50E8F544-E1BB-4A59-A4E8-AFBE4353B8DE}"/>
              </a:ext>
            </a:extLst>
          </p:cNvPr>
          <p:cNvSpPr/>
          <p:nvPr/>
        </p:nvSpPr>
        <p:spPr>
          <a:xfrm rot="5400000">
            <a:off x="3348425" y="1825847"/>
            <a:ext cx="342442" cy="3867308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4B185BA-D824-4C0A-9F81-98B346CEA34F}"/>
              </a:ext>
            </a:extLst>
          </p:cNvPr>
          <p:cNvSpPr/>
          <p:nvPr/>
        </p:nvSpPr>
        <p:spPr>
          <a:xfrm>
            <a:off x="1562810" y="2912687"/>
            <a:ext cx="645190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9CEC38C-2BE1-442A-8E00-138A74280C5A}"/>
              </a:ext>
            </a:extLst>
          </p:cNvPr>
          <p:cNvSpPr txBox="1"/>
          <p:nvPr/>
        </p:nvSpPr>
        <p:spPr>
          <a:xfrm>
            <a:off x="1632278" y="2867110"/>
            <a:ext cx="5256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4</a:t>
            </a:r>
            <a:endParaRPr lang="en-GB" sz="2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D0BD684-20F8-456B-BFB3-66435A6AF499}"/>
              </a:ext>
            </a:extLst>
          </p:cNvPr>
          <p:cNvSpPr/>
          <p:nvPr/>
        </p:nvSpPr>
        <p:spPr>
          <a:xfrm>
            <a:off x="2208000" y="2912687"/>
            <a:ext cx="645190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F78D6AC-68BD-4609-8136-D8819CEBCCCB}"/>
              </a:ext>
            </a:extLst>
          </p:cNvPr>
          <p:cNvSpPr/>
          <p:nvPr/>
        </p:nvSpPr>
        <p:spPr>
          <a:xfrm>
            <a:off x="2853190" y="2912687"/>
            <a:ext cx="645190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A79CF5D-BD29-4043-AFF0-9136056051B0}"/>
              </a:ext>
            </a:extLst>
          </p:cNvPr>
          <p:cNvSpPr/>
          <p:nvPr/>
        </p:nvSpPr>
        <p:spPr>
          <a:xfrm>
            <a:off x="3501687" y="2912687"/>
            <a:ext cx="645190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27DE25F-2B44-4B25-BCD0-0B89D7D8B706}"/>
              </a:ext>
            </a:extLst>
          </p:cNvPr>
          <p:cNvSpPr/>
          <p:nvPr/>
        </p:nvSpPr>
        <p:spPr>
          <a:xfrm>
            <a:off x="4146877" y="2912687"/>
            <a:ext cx="645190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425545D-0381-4EDD-BB5A-8601433292CD}"/>
              </a:ext>
            </a:extLst>
          </p:cNvPr>
          <p:cNvSpPr/>
          <p:nvPr/>
        </p:nvSpPr>
        <p:spPr>
          <a:xfrm>
            <a:off x="4792067" y="2912687"/>
            <a:ext cx="645190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B7550DA-EC07-49EA-8104-D7914CD415FB}"/>
              </a:ext>
            </a:extLst>
          </p:cNvPr>
          <p:cNvSpPr txBox="1"/>
          <p:nvPr/>
        </p:nvSpPr>
        <p:spPr>
          <a:xfrm>
            <a:off x="2258060" y="2864111"/>
            <a:ext cx="5256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4</a:t>
            </a:r>
            <a:endParaRPr lang="en-GB" sz="2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B5CE6A6-53C2-42F3-B81E-B8E2570C4E34}"/>
              </a:ext>
            </a:extLst>
          </p:cNvPr>
          <p:cNvSpPr txBox="1"/>
          <p:nvPr/>
        </p:nvSpPr>
        <p:spPr>
          <a:xfrm>
            <a:off x="2914836" y="2867110"/>
            <a:ext cx="5256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4</a:t>
            </a:r>
            <a:endParaRPr lang="en-GB" sz="2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FAAC92A-09AE-457A-8537-361D044AE94D}"/>
              </a:ext>
            </a:extLst>
          </p:cNvPr>
          <p:cNvSpPr txBox="1"/>
          <p:nvPr/>
        </p:nvSpPr>
        <p:spPr>
          <a:xfrm>
            <a:off x="3540618" y="2864111"/>
            <a:ext cx="5256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4</a:t>
            </a:r>
            <a:endParaRPr lang="en-GB" sz="2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EE07F3C-8B64-4F69-934B-A61C703F25E8}"/>
              </a:ext>
            </a:extLst>
          </p:cNvPr>
          <p:cNvSpPr txBox="1"/>
          <p:nvPr/>
        </p:nvSpPr>
        <p:spPr>
          <a:xfrm>
            <a:off x="4226575" y="2885167"/>
            <a:ext cx="5256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4</a:t>
            </a:r>
            <a:endParaRPr lang="en-GB" sz="2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3D16643-F0D6-43A4-BF1A-986ACD2B31F4}"/>
              </a:ext>
            </a:extLst>
          </p:cNvPr>
          <p:cNvSpPr txBox="1"/>
          <p:nvPr/>
        </p:nvSpPr>
        <p:spPr>
          <a:xfrm>
            <a:off x="4852357" y="2882168"/>
            <a:ext cx="5256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4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99F6020-619D-412D-A599-DD5113D03089}"/>
                  </a:ext>
                </a:extLst>
              </p:cNvPr>
              <p:cNvSpPr txBox="1"/>
              <p:nvPr/>
            </p:nvSpPr>
            <p:spPr>
              <a:xfrm>
                <a:off x="6416509" y="3304157"/>
                <a:ext cx="85311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</a:t>
                </a: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99F6020-619D-412D-A599-DD5113D030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509" y="3304157"/>
                <a:ext cx="853119" cy="588110"/>
              </a:xfrm>
              <a:prstGeom prst="rect">
                <a:avLst/>
              </a:prstGeom>
              <a:blipFill>
                <a:blip r:embed="rId7"/>
                <a:stretch>
                  <a:fillRect l="-11429" r="-10000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D08CE50-E0E5-452B-AAEC-1B30EFF3595E}"/>
                  </a:ext>
                </a:extLst>
              </p:cNvPr>
              <p:cNvSpPr txBox="1"/>
              <p:nvPr/>
            </p:nvSpPr>
            <p:spPr>
              <a:xfrm>
                <a:off x="7224655" y="3304157"/>
                <a:ext cx="79380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24</a:t>
                </a: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D08CE50-E0E5-452B-AAEC-1B30EFF359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655" y="3304157"/>
                <a:ext cx="793807" cy="588110"/>
              </a:xfrm>
              <a:prstGeom prst="rect">
                <a:avLst/>
              </a:prstGeom>
              <a:blipFill>
                <a:blip r:embed="rId8"/>
                <a:stretch>
                  <a:fillRect r="-10769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>
            <a:extLst>
              <a:ext uri="{FF2B5EF4-FFF2-40B4-BE49-F238E27FC236}">
                <a16:creationId xmlns:a16="http://schemas.microsoft.com/office/drawing/2014/main" id="{97C515A1-21F6-40C9-AE85-678315011330}"/>
              </a:ext>
            </a:extLst>
          </p:cNvPr>
          <p:cNvSpPr/>
          <p:nvPr/>
        </p:nvSpPr>
        <p:spPr>
          <a:xfrm>
            <a:off x="1609419" y="4805070"/>
            <a:ext cx="3827838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7B1A017-70BA-4A90-B8A4-8E66E5B6FEC7}"/>
              </a:ext>
            </a:extLst>
          </p:cNvPr>
          <p:cNvSpPr txBox="1"/>
          <p:nvPr/>
        </p:nvSpPr>
        <p:spPr>
          <a:xfrm>
            <a:off x="3256815" y="3820835"/>
            <a:ext cx="5256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24</a:t>
            </a:r>
            <a:endParaRPr lang="en-GB" sz="24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311678C-406D-4516-8037-D0FE84CFD3F7}"/>
              </a:ext>
            </a:extLst>
          </p:cNvPr>
          <p:cNvCxnSpPr/>
          <p:nvPr/>
        </p:nvCxnSpPr>
        <p:spPr>
          <a:xfrm>
            <a:off x="4005308" y="4805070"/>
            <a:ext cx="0" cy="61946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A1AE530C-AEAA-47FB-A843-A1CEFCB0DE8C}"/>
              </a:ext>
            </a:extLst>
          </p:cNvPr>
          <p:cNvSpPr txBox="1"/>
          <p:nvPr/>
        </p:nvSpPr>
        <p:spPr>
          <a:xfrm>
            <a:off x="4408786" y="4785604"/>
            <a:ext cx="5256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9</a:t>
            </a:r>
            <a:endParaRPr lang="en-GB" sz="2400" dirty="0"/>
          </a:p>
        </p:txBody>
      </p:sp>
      <p:sp>
        <p:nvSpPr>
          <p:cNvPr id="53" name="Right Brace 52">
            <a:extLst>
              <a:ext uri="{FF2B5EF4-FFF2-40B4-BE49-F238E27FC236}">
                <a16:creationId xmlns:a16="http://schemas.microsoft.com/office/drawing/2014/main" id="{D5212B03-2F1A-4C86-B8AE-948E30274ACE}"/>
              </a:ext>
            </a:extLst>
          </p:cNvPr>
          <p:cNvSpPr/>
          <p:nvPr/>
        </p:nvSpPr>
        <p:spPr>
          <a:xfrm rot="16200000">
            <a:off x="3348425" y="2653841"/>
            <a:ext cx="342442" cy="3867308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4DF213E-6248-444A-985C-667F5F808FC4}"/>
              </a:ext>
            </a:extLst>
          </p:cNvPr>
          <p:cNvSpPr txBox="1"/>
          <p:nvPr/>
        </p:nvSpPr>
        <p:spPr>
          <a:xfrm>
            <a:off x="2573360" y="4768217"/>
            <a:ext cx="5256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15</a:t>
            </a:r>
            <a:endParaRPr lang="en-GB" sz="2400" dirty="0"/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461CFF17-68D5-4E7A-931C-F7D0F9F58150}"/>
              </a:ext>
            </a:extLst>
          </p:cNvPr>
          <p:cNvSpPr/>
          <p:nvPr/>
        </p:nvSpPr>
        <p:spPr>
          <a:xfrm rot="5400000">
            <a:off x="2690832" y="4416235"/>
            <a:ext cx="255921" cy="2373030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D05EB13-E966-48C4-BEB6-87725C3431A2}"/>
              </a:ext>
            </a:extLst>
          </p:cNvPr>
          <p:cNvSpPr txBox="1"/>
          <p:nvPr/>
        </p:nvSpPr>
        <p:spPr>
          <a:xfrm>
            <a:off x="2484569" y="5621783"/>
            <a:ext cx="678183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left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E66FBAA-096F-4585-B4BF-AD973598FFDE}"/>
                  </a:ext>
                </a:extLst>
              </p:cNvPr>
              <p:cNvSpPr txBox="1"/>
              <p:nvPr/>
            </p:nvSpPr>
            <p:spPr>
              <a:xfrm>
                <a:off x="6460616" y="3941771"/>
                <a:ext cx="101822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</a:t>
                </a: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E66FBAA-096F-4585-B4BF-AD973598F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0616" y="3941771"/>
                <a:ext cx="1018227" cy="588110"/>
              </a:xfrm>
              <a:prstGeom prst="rect">
                <a:avLst/>
              </a:prstGeom>
              <a:blipFill>
                <a:blip r:embed="rId9"/>
                <a:stretch>
                  <a:fillRect l="-9581" r="-7784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59FECEA-7A2D-4746-A174-4C8E76D95564}"/>
                  </a:ext>
                </a:extLst>
              </p:cNvPr>
              <p:cNvSpPr txBox="1"/>
              <p:nvPr/>
            </p:nvSpPr>
            <p:spPr>
              <a:xfrm>
                <a:off x="7401462" y="3937844"/>
                <a:ext cx="79380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15</a:t>
                </a:r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59FECEA-7A2D-4746-A174-4C8E76D955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1462" y="3937844"/>
                <a:ext cx="793807" cy="588110"/>
              </a:xfrm>
              <a:prstGeom prst="rect">
                <a:avLst/>
              </a:prstGeom>
              <a:blipFill>
                <a:blip r:embed="rId10"/>
                <a:stretch>
                  <a:fillRect r="-10769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03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3" grpId="0" animBg="1"/>
      <p:bldP spid="34" grpId="0" animBg="1"/>
      <p:bldP spid="35" grpId="0"/>
      <p:bldP spid="36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6" grpId="0"/>
      <p:bldP spid="47" grpId="0"/>
      <p:bldP spid="48" grpId="0"/>
      <p:bldP spid="50" grpId="0" animBg="1"/>
      <p:bldP spid="51" grpId="0"/>
      <p:bldP spid="52" grpId="0"/>
      <p:bldP spid="53" grpId="0" animBg="1"/>
      <p:bldP spid="54" grpId="0"/>
      <p:bldP spid="55" grpId="0" animBg="1"/>
      <p:bldP spid="56" grpId="0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40625" y="2769349"/>
            <a:ext cx="5617264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0A7FC8-B3ED-574C-BCEC-03E0E6473300}"/>
              </a:ext>
            </a:extLst>
          </p:cNvPr>
          <p:cNvSpPr/>
          <p:nvPr/>
        </p:nvSpPr>
        <p:spPr>
          <a:xfrm>
            <a:off x="5957889" y="2769349"/>
            <a:ext cx="3795710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0C26E2-B8D1-4D45-A0E8-80427398C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25" y="2758190"/>
            <a:ext cx="1397000" cy="533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B46606A-FB29-7E4D-AD54-8CF126DD3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844" y="2758190"/>
            <a:ext cx="1866900" cy="53340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4921D7D0-17FB-B144-B8F7-1981ABE3AB9A}"/>
              </a:ext>
            </a:extLst>
          </p:cNvPr>
          <p:cNvSpPr txBox="1"/>
          <p:nvPr/>
        </p:nvSpPr>
        <p:spPr>
          <a:xfrm>
            <a:off x="2710837" y="6169794"/>
            <a:ext cx="70427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sum of the two cards is ____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83FA3D9-69A6-8244-8E8F-F50E01A49065}"/>
              </a:ext>
            </a:extLst>
          </p:cNvPr>
          <p:cNvSpPr txBox="1"/>
          <p:nvPr/>
        </p:nvSpPr>
        <p:spPr>
          <a:xfrm>
            <a:off x="9029612" y="6146523"/>
            <a:ext cx="651140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152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0A1FDF7-20C2-0D47-93D9-5F3A034B1808}"/>
                  </a:ext>
                </a:extLst>
              </p:cNvPr>
              <p:cNvSpPr txBox="1"/>
              <p:nvPr/>
            </p:nvSpPr>
            <p:spPr>
              <a:xfrm>
                <a:off x="6554813" y="3973745"/>
                <a:ext cx="100860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38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</a:t>
                </a:r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0A1FDF7-20C2-0D47-93D9-5F3A034B1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4813" y="3973745"/>
                <a:ext cx="1008609" cy="588110"/>
              </a:xfrm>
              <a:prstGeom prst="rect">
                <a:avLst/>
              </a:prstGeom>
              <a:blipFill>
                <a:blip r:embed="rId4"/>
                <a:stretch>
                  <a:fillRect l="-9036" r="-8434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BDDCD0E-5FEC-FA4B-8632-D353BF48100C}"/>
                  </a:ext>
                </a:extLst>
              </p:cNvPr>
              <p:cNvSpPr txBox="1"/>
              <p:nvPr/>
            </p:nvSpPr>
            <p:spPr>
              <a:xfrm>
                <a:off x="7492640" y="3984904"/>
                <a:ext cx="94929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152</a:t>
                </a:r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BDDCD0E-5FEC-FA4B-8632-D353BF481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2640" y="3984904"/>
                <a:ext cx="949299" cy="588110"/>
              </a:xfrm>
              <a:prstGeom prst="rect">
                <a:avLst/>
              </a:prstGeom>
              <a:blipFill>
                <a:blip r:embed="rId5"/>
                <a:stretch>
                  <a:fillRect r="-8333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3769F4A-D189-4F13-8D73-FFDD541566AB}"/>
                  </a:ext>
                </a:extLst>
              </p:cNvPr>
              <p:cNvSpPr txBox="1"/>
              <p:nvPr/>
            </p:nvSpPr>
            <p:spPr>
              <a:xfrm>
                <a:off x="6525320" y="3264444"/>
                <a:ext cx="101822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76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</a:t>
                </a:r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3769F4A-D189-4F13-8D73-FFDD54156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5320" y="3264444"/>
                <a:ext cx="1018227" cy="588110"/>
              </a:xfrm>
              <a:prstGeom prst="rect">
                <a:avLst/>
              </a:prstGeom>
              <a:blipFill>
                <a:blip r:embed="rId6"/>
                <a:stretch>
                  <a:fillRect l="-8982" r="-8383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011EEA43-B96C-4DF8-BD53-1626DE046ABD}"/>
                  </a:ext>
                </a:extLst>
              </p:cNvPr>
              <p:cNvSpPr txBox="1"/>
              <p:nvPr/>
            </p:nvSpPr>
            <p:spPr>
              <a:xfrm>
                <a:off x="7506880" y="3264444"/>
                <a:ext cx="79380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38</a:t>
                </a: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011EEA43-B96C-4DF8-BD53-1626DE046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880" y="3264444"/>
                <a:ext cx="793807" cy="588110"/>
              </a:xfrm>
              <a:prstGeom prst="rect">
                <a:avLst/>
              </a:prstGeom>
              <a:blipFill>
                <a:blip r:embed="rId7"/>
                <a:stretch>
                  <a:fillRect r="-9924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90D5013-5E75-46C2-8833-DEB830892E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93" y="924591"/>
            <a:ext cx="481626" cy="560881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42C4481F-CFF8-4C16-B6A5-84F8683E67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846" y="-32480"/>
            <a:ext cx="9754445" cy="10486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FE7024-85E9-4DE2-B512-E735B02815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1345" y="924591"/>
            <a:ext cx="4517528" cy="15850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49FF59-B5FA-40C6-9829-A727491A21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83449" y="863791"/>
            <a:ext cx="2393006" cy="1354863"/>
          </a:xfrm>
          <a:prstGeom prst="rect">
            <a:avLst/>
          </a:prstGeom>
        </p:spPr>
      </p:pic>
      <p:sp>
        <p:nvSpPr>
          <p:cNvPr id="48" name="Right Brace 47">
            <a:extLst>
              <a:ext uri="{FF2B5EF4-FFF2-40B4-BE49-F238E27FC236}">
                <a16:creationId xmlns:a16="http://schemas.microsoft.com/office/drawing/2014/main" id="{726A2979-B8C9-4A93-9310-58CE43D50152}"/>
              </a:ext>
            </a:extLst>
          </p:cNvPr>
          <p:cNvSpPr/>
          <p:nvPr/>
        </p:nvSpPr>
        <p:spPr>
          <a:xfrm>
            <a:off x="4045918" y="3555114"/>
            <a:ext cx="383177" cy="1495596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17343F8-10F1-4934-82A2-34242263822C}"/>
              </a:ext>
            </a:extLst>
          </p:cNvPr>
          <p:cNvSpPr txBox="1"/>
          <p:nvPr/>
        </p:nvSpPr>
        <p:spPr>
          <a:xfrm>
            <a:off x="4563385" y="3933136"/>
            <a:ext cx="327334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?</a:t>
            </a:r>
            <a:endParaRPr lang="en-GB" sz="2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1DBF53D-E73B-4DA9-809C-DBB63B631884}"/>
              </a:ext>
            </a:extLst>
          </p:cNvPr>
          <p:cNvSpPr txBox="1"/>
          <p:nvPr/>
        </p:nvSpPr>
        <p:spPr>
          <a:xfrm>
            <a:off x="1483350" y="3513237"/>
            <a:ext cx="767097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A</a:t>
            </a:r>
            <a:endParaRPr lang="en-GB" sz="24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323F536-C9F0-4751-AE6B-5E72A3DE94DC}"/>
              </a:ext>
            </a:extLst>
          </p:cNvPr>
          <p:cNvSpPr txBox="1"/>
          <p:nvPr/>
        </p:nvSpPr>
        <p:spPr>
          <a:xfrm>
            <a:off x="1483350" y="4355784"/>
            <a:ext cx="767097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B</a:t>
            </a:r>
            <a:endParaRPr lang="en-GB" sz="24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FE0EBDB-4A76-4715-B9F5-82FCACED81E7}"/>
              </a:ext>
            </a:extLst>
          </p:cNvPr>
          <p:cNvSpPr/>
          <p:nvPr/>
        </p:nvSpPr>
        <p:spPr>
          <a:xfrm>
            <a:off x="1889260" y="4394358"/>
            <a:ext cx="677639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D9D2740-357F-4EFE-8F0F-AB8EFCE40DEA}"/>
              </a:ext>
            </a:extLst>
          </p:cNvPr>
          <p:cNvSpPr/>
          <p:nvPr/>
        </p:nvSpPr>
        <p:spPr>
          <a:xfrm>
            <a:off x="1889260" y="3558499"/>
            <a:ext cx="2035939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7742038-A5E7-4DC9-8D80-605CD0DEFEA3}"/>
              </a:ext>
            </a:extLst>
          </p:cNvPr>
          <p:cNvSpPr/>
          <p:nvPr/>
        </p:nvSpPr>
        <p:spPr>
          <a:xfrm>
            <a:off x="1884558" y="3557256"/>
            <a:ext cx="677639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1AD4C6E-7691-4959-B421-7F770302CD05}"/>
              </a:ext>
            </a:extLst>
          </p:cNvPr>
          <p:cNvSpPr/>
          <p:nvPr/>
        </p:nvSpPr>
        <p:spPr>
          <a:xfrm>
            <a:off x="2566058" y="3553038"/>
            <a:ext cx="677639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86DBD31-80D2-4EB0-A95F-1FB0D2454975}"/>
              </a:ext>
            </a:extLst>
          </p:cNvPr>
          <p:cNvCxnSpPr>
            <a:cxnSpLocks/>
          </p:cNvCxnSpPr>
          <p:nvPr/>
        </p:nvCxnSpPr>
        <p:spPr>
          <a:xfrm>
            <a:off x="2562197" y="4707866"/>
            <a:ext cx="136300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AA76843B-7FF4-450A-9F64-27AAC975DA87}"/>
              </a:ext>
            </a:extLst>
          </p:cNvPr>
          <p:cNvSpPr txBox="1"/>
          <p:nvPr/>
        </p:nvSpPr>
        <p:spPr>
          <a:xfrm>
            <a:off x="2952081" y="4555223"/>
            <a:ext cx="59637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76</a:t>
            </a:r>
            <a:endParaRPr lang="en-GB" sz="24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FA74639-1319-4365-8F9C-07BECA39F7B2}"/>
              </a:ext>
            </a:extLst>
          </p:cNvPr>
          <p:cNvSpPr txBox="1"/>
          <p:nvPr/>
        </p:nvSpPr>
        <p:spPr>
          <a:xfrm>
            <a:off x="2624015" y="3534113"/>
            <a:ext cx="59637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38</a:t>
            </a:r>
            <a:endParaRPr lang="en-GB" sz="24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E548107-B51B-452C-AB19-F23DDE4CA4BD}"/>
              </a:ext>
            </a:extLst>
          </p:cNvPr>
          <p:cNvSpPr txBox="1"/>
          <p:nvPr/>
        </p:nvSpPr>
        <p:spPr>
          <a:xfrm>
            <a:off x="3241876" y="3541785"/>
            <a:ext cx="59637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38</a:t>
            </a:r>
            <a:endParaRPr lang="en-GB" sz="24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797C800-0C47-4C0E-AF2C-5C0E3FA7DEC2}"/>
              </a:ext>
            </a:extLst>
          </p:cNvPr>
          <p:cNvSpPr txBox="1"/>
          <p:nvPr/>
        </p:nvSpPr>
        <p:spPr>
          <a:xfrm>
            <a:off x="1954189" y="3514182"/>
            <a:ext cx="59637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38</a:t>
            </a:r>
            <a:endParaRPr lang="en-GB" sz="24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6672354-FBA7-4C06-83AA-D83EBC3585C6}"/>
              </a:ext>
            </a:extLst>
          </p:cNvPr>
          <p:cNvSpPr txBox="1"/>
          <p:nvPr/>
        </p:nvSpPr>
        <p:spPr>
          <a:xfrm>
            <a:off x="1920746" y="4362516"/>
            <a:ext cx="59637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38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7505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78" grpId="0"/>
      <p:bldP spid="48" grpId="0" animBg="1"/>
      <p:bldP spid="49" grpId="0"/>
      <p:bldP spid="50" grpId="0"/>
      <p:bldP spid="51" grpId="0"/>
      <p:bldP spid="52" grpId="0" animBg="1"/>
      <p:bldP spid="55" grpId="0" animBg="1"/>
      <p:bldP spid="56" grpId="0" animBg="1"/>
      <p:bldP spid="59" grpId="0" animBg="1"/>
      <p:bldP spid="63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52981" y="2769349"/>
            <a:ext cx="5617264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A54287C-6C08-461B-A9BA-3B22A878DA67}"/>
              </a:ext>
            </a:extLst>
          </p:cNvPr>
          <p:cNvSpPr/>
          <p:nvPr/>
        </p:nvSpPr>
        <p:spPr>
          <a:xfrm>
            <a:off x="2117807" y="3479451"/>
            <a:ext cx="2040214" cy="4889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0A7FC8-B3ED-574C-BCEC-03E0E6473300}"/>
              </a:ext>
            </a:extLst>
          </p:cNvPr>
          <p:cNvSpPr/>
          <p:nvPr/>
        </p:nvSpPr>
        <p:spPr>
          <a:xfrm>
            <a:off x="5957889" y="2769349"/>
            <a:ext cx="3795710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0C26E2-B8D1-4D45-A0E8-80427398C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25" y="2758190"/>
            <a:ext cx="1397000" cy="533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B46606A-FB29-7E4D-AD54-8CF126DD3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844" y="2758190"/>
            <a:ext cx="1866900" cy="5334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EB4CF91-506E-2C48-B77A-19F7455C027F}"/>
                  </a:ext>
                </a:extLst>
              </p:cNvPr>
              <p:cNvSpPr txBox="1"/>
              <p:nvPr/>
            </p:nvSpPr>
            <p:spPr>
              <a:xfrm>
                <a:off x="6350744" y="3999247"/>
                <a:ext cx="100860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60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</a:t>
                </a: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EB4CF91-506E-2C48-B77A-19F7455C0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744" y="3999247"/>
                <a:ext cx="1008609" cy="588110"/>
              </a:xfrm>
              <a:prstGeom prst="rect">
                <a:avLst/>
              </a:prstGeom>
              <a:blipFill>
                <a:blip r:embed="rId4"/>
                <a:stretch>
                  <a:fillRect l="-9697" r="-8485" b="-22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4A02FBC-F72A-644F-945A-A2E11016205C}"/>
                  </a:ext>
                </a:extLst>
              </p:cNvPr>
              <p:cNvSpPr txBox="1"/>
              <p:nvPr/>
            </p:nvSpPr>
            <p:spPr>
              <a:xfrm>
                <a:off x="7249679" y="3999013"/>
                <a:ext cx="94929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300</a:t>
                </a: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4A02FBC-F72A-644F-945A-A2E110162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9679" y="3999013"/>
                <a:ext cx="949299" cy="588110"/>
              </a:xfrm>
              <a:prstGeom prst="rect">
                <a:avLst/>
              </a:prstGeom>
              <a:blipFill>
                <a:blip r:embed="rId5"/>
                <a:stretch>
                  <a:fillRect r="-8333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4921D7D0-17FB-B144-B8F7-1981ABE3AB9A}"/>
              </a:ext>
            </a:extLst>
          </p:cNvPr>
          <p:cNvSpPr txBox="1"/>
          <p:nvPr/>
        </p:nvSpPr>
        <p:spPr>
          <a:xfrm>
            <a:off x="2710837" y="6169794"/>
            <a:ext cx="70427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There are ____ counters in the 1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jar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83FA3D9-69A6-8244-8E8F-F50E01A49065}"/>
              </a:ext>
            </a:extLst>
          </p:cNvPr>
          <p:cNvSpPr txBox="1"/>
          <p:nvPr/>
        </p:nvSpPr>
        <p:spPr>
          <a:xfrm>
            <a:off x="6350744" y="6172408"/>
            <a:ext cx="651140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300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1FF6ED4-E062-704C-AD5D-A89E558A95C1}"/>
                  </a:ext>
                </a:extLst>
              </p:cNvPr>
              <p:cNvSpPr txBox="1"/>
              <p:nvPr/>
            </p:nvSpPr>
            <p:spPr>
              <a:xfrm>
                <a:off x="6290255" y="3283468"/>
                <a:ext cx="108715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90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1FF6ED4-E062-704C-AD5D-A89E558A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0255" y="3283468"/>
                <a:ext cx="1087157" cy="588110"/>
              </a:xfrm>
              <a:prstGeom prst="rect">
                <a:avLst/>
              </a:prstGeom>
              <a:blipFill>
                <a:blip r:embed="rId6"/>
                <a:stretch>
                  <a:fillRect l="-8989" r="-7303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2639308-D49D-F948-BC7B-643D3D5157A2}"/>
                  </a:ext>
                </a:extLst>
              </p:cNvPr>
              <p:cNvSpPr txBox="1"/>
              <p:nvPr/>
            </p:nvSpPr>
            <p:spPr>
              <a:xfrm>
                <a:off x="7216027" y="3287461"/>
                <a:ext cx="79380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30</a:t>
                </a: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2639308-D49D-F948-BC7B-643D3D515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027" y="3287461"/>
                <a:ext cx="793807" cy="588110"/>
              </a:xfrm>
              <a:prstGeom prst="rect">
                <a:avLst/>
              </a:prstGeom>
              <a:blipFill>
                <a:blip r:embed="rId7"/>
                <a:stretch>
                  <a:fillRect r="-10000" b="-22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AF9F322-2ECD-4C4B-8D4C-4B30ACC8D5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370" y="930886"/>
            <a:ext cx="476938" cy="554784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02F1DCC-DA34-4BA6-A449-E8A917C32C1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846" y="-32480"/>
            <a:ext cx="9754445" cy="10486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6C1A22-9BFF-4B38-A1B6-8A00D6BF68F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0932" y="891618"/>
            <a:ext cx="7382896" cy="1877731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8ABC0B42-45D5-4DE3-9E2D-3128E9883D3A}"/>
              </a:ext>
            </a:extLst>
          </p:cNvPr>
          <p:cNvSpPr txBox="1"/>
          <p:nvPr/>
        </p:nvSpPr>
        <p:spPr>
          <a:xfrm>
            <a:off x="1530923" y="3401280"/>
            <a:ext cx="767097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51A915F-46E1-4DD4-9E21-9540ECEFFE21}"/>
              </a:ext>
            </a:extLst>
          </p:cNvPr>
          <p:cNvSpPr txBox="1"/>
          <p:nvPr/>
        </p:nvSpPr>
        <p:spPr>
          <a:xfrm>
            <a:off x="1438934" y="4204018"/>
            <a:ext cx="767097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20EC211-0D90-4EF5-A52C-0B2F1E7C14F9}"/>
              </a:ext>
            </a:extLst>
          </p:cNvPr>
          <p:cNvSpPr txBox="1"/>
          <p:nvPr/>
        </p:nvSpPr>
        <p:spPr>
          <a:xfrm>
            <a:off x="1438934" y="5033657"/>
            <a:ext cx="767097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8FA75EC-1C2A-48D8-869D-A6553A9E912A}"/>
              </a:ext>
            </a:extLst>
          </p:cNvPr>
          <p:cNvSpPr/>
          <p:nvPr/>
        </p:nvSpPr>
        <p:spPr>
          <a:xfrm>
            <a:off x="2117807" y="3477304"/>
            <a:ext cx="409671" cy="4889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1E8D113-BB4F-4699-888E-62D11561A894}"/>
              </a:ext>
            </a:extLst>
          </p:cNvPr>
          <p:cNvSpPr/>
          <p:nvPr/>
        </p:nvSpPr>
        <p:spPr>
          <a:xfrm>
            <a:off x="2529622" y="3477304"/>
            <a:ext cx="409671" cy="4889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0569F36-7C9D-4DA7-9672-7C558D6B4147}"/>
              </a:ext>
            </a:extLst>
          </p:cNvPr>
          <p:cNvSpPr/>
          <p:nvPr/>
        </p:nvSpPr>
        <p:spPr>
          <a:xfrm>
            <a:off x="2934150" y="3476615"/>
            <a:ext cx="409671" cy="48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60401AC-E249-4218-89E4-2C72CB0FB15C}"/>
              </a:ext>
            </a:extLst>
          </p:cNvPr>
          <p:cNvSpPr/>
          <p:nvPr/>
        </p:nvSpPr>
        <p:spPr>
          <a:xfrm>
            <a:off x="3343822" y="3476615"/>
            <a:ext cx="409671" cy="48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D7C301B-190C-4DF3-BD43-553E303B0180}"/>
              </a:ext>
            </a:extLst>
          </p:cNvPr>
          <p:cNvSpPr/>
          <p:nvPr/>
        </p:nvSpPr>
        <p:spPr>
          <a:xfrm>
            <a:off x="3748350" y="3476615"/>
            <a:ext cx="409671" cy="48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6F5E3AC-E6A2-4187-877B-56106679A925}"/>
              </a:ext>
            </a:extLst>
          </p:cNvPr>
          <p:cNvSpPr/>
          <p:nvPr/>
        </p:nvSpPr>
        <p:spPr>
          <a:xfrm>
            <a:off x="2117807" y="4304179"/>
            <a:ext cx="409671" cy="4889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88DAB8E-E9C7-40CB-9F9C-3D444970A2BA}"/>
              </a:ext>
            </a:extLst>
          </p:cNvPr>
          <p:cNvSpPr/>
          <p:nvPr/>
        </p:nvSpPr>
        <p:spPr>
          <a:xfrm>
            <a:off x="2529622" y="4304179"/>
            <a:ext cx="409671" cy="4889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C31FFCC-CDF8-4268-BCD7-32036AEA2B7D}"/>
              </a:ext>
            </a:extLst>
          </p:cNvPr>
          <p:cNvSpPr/>
          <p:nvPr/>
        </p:nvSpPr>
        <p:spPr>
          <a:xfrm>
            <a:off x="2934150" y="4303490"/>
            <a:ext cx="409671" cy="48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8FA559-FA28-45BC-9AF8-98CC2C1660A2}"/>
              </a:ext>
            </a:extLst>
          </p:cNvPr>
          <p:cNvCxnSpPr>
            <a:cxnSpLocks/>
            <a:endCxn id="64" idx="2"/>
          </p:cNvCxnSpPr>
          <p:nvPr/>
        </p:nvCxnSpPr>
        <p:spPr>
          <a:xfrm>
            <a:off x="2322642" y="4303490"/>
            <a:ext cx="1" cy="4896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0D6472E-AA9D-41D8-A90A-F903E8273A3D}"/>
              </a:ext>
            </a:extLst>
          </p:cNvPr>
          <p:cNvCxnSpPr>
            <a:cxnSpLocks/>
          </p:cNvCxnSpPr>
          <p:nvPr/>
        </p:nvCxnSpPr>
        <p:spPr>
          <a:xfrm>
            <a:off x="2734457" y="4317492"/>
            <a:ext cx="1" cy="4896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57C756D-3D2E-4D71-A703-C97C6B6EDDE5}"/>
              </a:ext>
            </a:extLst>
          </p:cNvPr>
          <p:cNvCxnSpPr>
            <a:cxnSpLocks/>
          </p:cNvCxnSpPr>
          <p:nvPr/>
        </p:nvCxnSpPr>
        <p:spPr>
          <a:xfrm>
            <a:off x="3134933" y="4324205"/>
            <a:ext cx="1" cy="4896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35D4DAEC-FED3-47A8-9E92-F332C8E4F869}"/>
              </a:ext>
            </a:extLst>
          </p:cNvPr>
          <p:cNvSpPr/>
          <p:nvPr/>
        </p:nvSpPr>
        <p:spPr>
          <a:xfrm>
            <a:off x="2127310" y="5083737"/>
            <a:ext cx="195332" cy="4889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546DFF3-D769-4311-A05C-B8B9EBAE00D2}"/>
              </a:ext>
            </a:extLst>
          </p:cNvPr>
          <p:cNvSpPr/>
          <p:nvPr/>
        </p:nvSpPr>
        <p:spPr>
          <a:xfrm>
            <a:off x="2320335" y="5083736"/>
            <a:ext cx="195332" cy="4889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96F12D1-0549-4F89-8F97-C927824F63EC}"/>
              </a:ext>
            </a:extLst>
          </p:cNvPr>
          <p:cNvSpPr/>
          <p:nvPr/>
        </p:nvSpPr>
        <p:spPr>
          <a:xfrm>
            <a:off x="2522047" y="5083736"/>
            <a:ext cx="195332" cy="4889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5B18C66A-4AA6-47D4-A3BB-0FFC938001CE}"/>
              </a:ext>
            </a:extLst>
          </p:cNvPr>
          <p:cNvCxnSpPr>
            <a:cxnSpLocks/>
          </p:cNvCxnSpPr>
          <p:nvPr/>
        </p:nvCxnSpPr>
        <p:spPr>
          <a:xfrm>
            <a:off x="2739203" y="5259738"/>
            <a:ext cx="60461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A14B73F0-380D-4B14-B72B-AE3E1A09A234}"/>
              </a:ext>
            </a:extLst>
          </p:cNvPr>
          <p:cNvSpPr txBox="1"/>
          <p:nvPr/>
        </p:nvSpPr>
        <p:spPr>
          <a:xfrm>
            <a:off x="2769526" y="5054214"/>
            <a:ext cx="59637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90</a:t>
            </a:r>
            <a:endParaRPr lang="en-GB" sz="24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3717EBB-A673-4493-8A37-EE88675D9789}"/>
              </a:ext>
            </a:extLst>
          </p:cNvPr>
          <p:cNvSpPr txBox="1"/>
          <p:nvPr/>
        </p:nvSpPr>
        <p:spPr>
          <a:xfrm>
            <a:off x="2621822" y="4335753"/>
            <a:ext cx="422819" cy="38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/>
              <a:t>30</a:t>
            </a:r>
            <a:endParaRPr lang="en-GB" sz="14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91808F1-E99F-4EF1-8A0E-C0D5BBCE2506}"/>
              </a:ext>
            </a:extLst>
          </p:cNvPr>
          <p:cNvSpPr txBox="1"/>
          <p:nvPr/>
        </p:nvSpPr>
        <p:spPr>
          <a:xfrm>
            <a:off x="2836052" y="4342028"/>
            <a:ext cx="422819" cy="38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/>
              <a:t>30</a:t>
            </a:r>
            <a:endParaRPr lang="en-GB" sz="14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92C0A30-E991-4667-ABA7-730B8AEA22F4}"/>
              </a:ext>
            </a:extLst>
          </p:cNvPr>
          <p:cNvSpPr txBox="1"/>
          <p:nvPr/>
        </p:nvSpPr>
        <p:spPr>
          <a:xfrm>
            <a:off x="2903995" y="4249349"/>
            <a:ext cx="475124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/>
              <a:t>60</a:t>
            </a:r>
            <a:endParaRPr lang="en-GB" sz="20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4C5A966-51AC-4B23-AFB1-483D52BA338B}"/>
              </a:ext>
            </a:extLst>
          </p:cNvPr>
          <p:cNvSpPr txBox="1"/>
          <p:nvPr/>
        </p:nvSpPr>
        <p:spPr>
          <a:xfrm>
            <a:off x="3032923" y="4339414"/>
            <a:ext cx="422819" cy="38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/>
              <a:t>30</a:t>
            </a:r>
            <a:endParaRPr lang="en-GB" sz="14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0A43CE1-D850-44D5-A832-9762A3249D1D}"/>
              </a:ext>
            </a:extLst>
          </p:cNvPr>
          <p:cNvSpPr txBox="1"/>
          <p:nvPr/>
        </p:nvSpPr>
        <p:spPr>
          <a:xfrm>
            <a:off x="2090774" y="3419077"/>
            <a:ext cx="475124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/>
              <a:t>60</a:t>
            </a:r>
            <a:endParaRPr lang="en-GB" sz="20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2079DD1-9621-4ACB-8E2E-E27F202E99FE}"/>
              </a:ext>
            </a:extLst>
          </p:cNvPr>
          <p:cNvSpPr txBox="1"/>
          <p:nvPr/>
        </p:nvSpPr>
        <p:spPr>
          <a:xfrm>
            <a:off x="2489593" y="3433625"/>
            <a:ext cx="475124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/>
              <a:t>60</a:t>
            </a:r>
            <a:endParaRPr lang="en-GB" sz="2000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776B063-DAEE-42E9-B891-367DF60588F0}"/>
              </a:ext>
            </a:extLst>
          </p:cNvPr>
          <p:cNvSpPr txBox="1"/>
          <p:nvPr/>
        </p:nvSpPr>
        <p:spPr>
          <a:xfrm>
            <a:off x="2903995" y="3429635"/>
            <a:ext cx="475124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/>
              <a:t>60</a:t>
            </a:r>
            <a:endParaRPr lang="en-GB" sz="20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2DB2A64-DA16-4901-A982-1EF9AB3E80C7}"/>
              </a:ext>
            </a:extLst>
          </p:cNvPr>
          <p:cNvSpPr txBox="1"/>
          <p:nvPr/>
        </p:nvSpPr>
        <p:spPr>
          <a:xfrm>
            <a:off x="3311409" y="3431801"/>
            <a:ext cx="475124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/>
              <a:t>60</a:t>
            </a:r>
            <a:endParaRPr lang="en-GB" sz="20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408CBCD-14B9-4FDA-8C58-909D34F9E995}"/>
              </a:ext>
            </a:extLst>
          </p:cNvPr>
          <p:cNvSpPr txBox="1"/>
          <p:nvPr/>
        </p:nvSpPr>
        <p:spPr>
          <a:xfrm>
            <a:off x="3713564" y="3433625"/>
            <a:ext cx="475124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/>
              <a:t>60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40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49" grpId="0"/>
      <p:bldP spid="58" grpId="0"/>
      <p:bldP spid="60" grpId="0"/>
      <p:bldP spid="52" grpId="0"/>
      <p:bldP spid="54" grpId="0"/>
      <p:bldP spid="55" grpId="0" animBg="1"/>
      <p:bldP spid="56" grpId="0" animBg="1"/>
      <p:bldP spid="59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70" grpId="0" animBg="1"/>
      <p:bldP spid="71" grpId="0" animBg="1"/>
      <p:bldP spid="72" grpId="0" animBg="1"/>
      <p:bldP spid="74" grpId="0"/>
      <p:bldP spid="75" grpId="0"/>
      <p:bldP spid="75" grpId="1"/>
      <p:bldP spid="76" grpId="0"/>
      <p:bldP spid="76" grpId="1"/>
      <p:bldP spid="78" grpId="0"/>
      <p:bldP spid="78" grpId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280DC9035E004EB7B006FB637E4884" ma:contentTypeVersion="9" ma:contentTypeDescription="Create a new document." ma:contentTypeScope="" ma:versionID="4d4fe36ff6527522e7bf161c53ff938d">
  <xsd:schema xmlns:xsd="http://www.w3.org/2001/XMLSchema" xmlns:xs="http://www.w3.org/2001/XMLSchema" xmlns:p="http://schemas.microsoft.com/office/2006/metadata/properties" xmlns:ns3="096bd771-6898-45ef-88f3-5d416875f78d" targetNamespace="http://schemas.microsoft.com/office/2006/metadata/properties" ma:root="true" ma:fieldsID="30bb5257a50cfe137be9ac8102944703" ns3:_="">
    <xsd:import namespace="096bd771-6898-45ef-88f3-5d416875f7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bd771-6898-45ef-88f3-5d416875f7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F3706B-079A-4CA7-BE67-BA2F789878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bd771-6898-45ef-88f3-5d416875f7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C5BE7F-775D-4065-B5AE-31529ED003B3}">
  <ds:schemaRefs>
    <ds:schemaRef ds:uri="http://schemas.microsoft.com/office/2006/metadata/properties"/>
    <ds:schemaRef ds:uri="http://purl.org/dc/dcmitype/"/>
    <ds:schemaRef ds:uri="096bd771-6898-45ef-88f3-5d416875f78d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C4B1C25-CADB-4A00-8595-9629195381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11339</TotalTime>
  <Words>109</Words>
  <Application>Microsoft Office PowerPoint</Application>
  <PresentationFormat>A4 Paper (210x297 mm)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Trinity 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Staneff</dc:creator>
  <cp:lastModifiedBy>Caroline Hamilton</cp:lastModifiedBy>
  <cp:revision>105</cp:revision>
  <dcterms:created xsi:type="dcterms:W3CDTF">2019-10-25T20:21:02Z</dcterms:created>
  <dcterms:modified xsi:type="dcterms:W3CDTF">2020-11-08T16:19:12Z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0x01010094280DC9035E004EB7B006FB637E4884</vt:lpwstr>
  </property>
</Properties>
</file>