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F12E-CF32-4D9B-940F-168F644B1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Friday 22.1.21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B55E9-7207-4762-B366-FF7E19D80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Whilst you are waiting for the lesson to start, please write out you </a:t>
            </a:r>
            <a:r>
              <a:rPr lang="en-GB" b="1" u="sng" dirty="0"/>
              <a:t>9,11 &amp; 4 </a:t>
            </a:r>
            <a:r>
              <a:rPr lang="en-GB" dirty="0"/>
              <a:t>times tables </a:t>
            </a:r>
          </a:p>
        </p:txBody>
      </p:sp>
    </p:spTree>
    <p:extLst>
      <p:ext uri="{BB962C8B-B14F-4D97-AF65-F5344CB8AC3E}">
        <p14:creationId xmlns:p14="http://schemas.microsoft.com/office/powerpoint/2010/main" val="178624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86D1-4F66-4675-90E7-66783ABA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48" y="2777066"/>
            <a:ext cx="3449077" cy="1928284"/>
          </a:xfrm>
        </p:spPr>
        <p:txBody>
          <a:bodyPr>
            <a:normAutofit fontScale="90000"/>
          </a:bodyPr>
          <a:lstStyle/>
          <a:p>
            <a:r>
              <a:rPr lang="en-GB" dirty="0"/>
              <a:t>Use the table to help you along the way.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83ADEC-27AF-4ED4-9B72-0064124F9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2525" y="1061978"/>
            <a:ext cx="6388946" cy="49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1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8D1A-54B0-41A8-BAB0-400B26512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Remember our example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B10F1E-3CA4-4C31-BA38-B021CCE12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845" y="2740739"/>
            <a:ext cx="1475360" cy="1103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3D3219-4009-480D-AEC6-BD8D4D554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90" y="2805520"/>
            <a:ext cx="5060119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9078-0464-4D75-A108-1A183017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WALT: add simple fractions with </a:t>
            </a:r>
            <a:r>
              <a:rPr lang="en-GB" u="sng" dirty="0"/>
              <a:t>different</a:t>
            </a:r>
            <a:r>
              <a:rPr lang="en-GB" dirty="0"/>
              <a:t> denominators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4D05-E2EA-4EB2-A9C7-393885A0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1/2 + 1/3 = </a:t>
            </a:r>
          </a:p>
          <a:p>
            <a:r>
              <a:rPr lang="en-GB" dirty="0"/>
              <a:t>2/4 + 1/5 = </a:t>
            </a:r>
          </a:p>
          <a:p>
            <a:r>
              <a:rPr lang="en-GB" dirty="0"/>
              <a:t>1/3 + 2/3 = </a:t>
            </a:r>
          </a:p>
          <a:p>
            <a:r>
              <a:rPr lang="en-GB" dirty="0"/>
              <a:t>1/2 + 3/6 = </a:t>
            </a:r>
          </a:p>
          <a:p>
            <a:r>
              <a:rPr lang="en-GB" dirty="0"/>
              <a:t>3/6 + 1/4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5A415-9463-4878-8BF9-E7582ACD99F9}"/>
              </a:ext>
            </a:extLst>
          </p:cNvPr>
          <p:cNvSpPr txBox="1"/>
          <p:nvPr/>
        </p:nvSpPr>
        <p:spPr>
          <a:xfrm>
            <a:off x="6095999" y="2556932"/>
            <a:ext cx="4391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3/5 + 2/9 = </a:t>
            </a:r>
          </a:p>
          <a:p>
            <a:endParaRPr lang="en-GB" sz="2400" dirty="0"/>
          </a:p>
          <a:p>
            <a:r>
              <a:rPr lang="en-GB" sz="2400" dirty="0"/>
              <a:t>2/3 + 1/5 = </a:t>
            </a:r>
          </a:p>
          <a:p>
            <a:endParaRPr lang="en-GB" sz="2400" dirty="0"/>
          </a:p>
          <a:p>
            <a:r>
              <a:rPr lang="en-GB" sz="2400" dirty="0"/>
              <a:t>3/9 + 4/9 = </a:t>
            </a:r>
          </a:p>
        </p:txBody>
      </p:sp>
    </p:spTree>
    <p:extLst>
      <p:ext uri="{BB962C8B-B14F-4D97-AF65-F5344CB8AC3E}">
        <p14:creationId xmlns:p14="http://schemas.microsoft.com/office/powerpoint/2010/main" val="60743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9AF6-62F5-4A35-ADA0-6DEEA195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Extensions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3EEAD-9851-41B6-B244-58BC5CF81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430"/>
          <a:stretch/>
        </p:blipFill>
        <p:spPr>
          <a:xfrm>
            <a:off x="667009" y="2609850"/>
            <a:ext cx="6762233" cy="27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6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00390B-CFFE-40E7-96BA-F1068DF35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6122" y="3045839"/>
            <a:ext cx="6981381" cy="20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1C1D5D-6A07-4FC0-8878-362898005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5734" y="3076575"/>
            <a:ext cx="5360531" cy="230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6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76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Friday 22.1.21</vt:lpstr>
      <vt:lpstr>Use the table to help you along the way. </vt:lpstr>
      <vt:lpstr>Remember our example </vt:lpstr>
      <vt:lpstr>WALT: add simple fractions with different denominators </vt:lpstr>
      <vt:lpstr>Extensions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22.1.21</dc:title>
  <dc:creator>Tate Skinner</dc:creator>
  <cp:lastModifiedBy>Tate Skinner</cp:lastModifiedBy>
  <cp:revision>4</cp:revision>
  <dcterms:created xsi:type="dcterms:W3CDTF">2021-01-22T08:34:51Z</dcterms:created>
  <dcterms:modified xsi:type="dcterms:W3CDTF">2021-01-22T10:07:43Z</dcterms:modified>
</cp:coreProperties>
</file>