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8" r:id="rId4"/>
    <p:sldId id="257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88"/>
  </p:normalViewPr>
  <p:slideViewPr>
    <p:cSldViewPr snapToGrid="0" snapToObjects="1">
      <p:cViewPr varScale="1">
        <p:scale>
          <a:sx n="76" d="100"/>
          <a:sy n="76" d="100"/>
        </p:scale>
        <p:origin x="216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4B561-0D20-D346-A30A-790AE7DFFB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Thursday 21.1.21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314975-ECD0-AE46-B9B5-0AF334FE93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While you are waiting for the lesson to start, write out your </a:t>
            </a:r>
          </a:p>
          <a:p>
            <a:r>
              <a:rPr lang="en-US" b="1" dirty="0"/>
              <a:t>6,7, and 8 times tables!</a:t>
            </a:r>
          </a:p>
        </p:txBody>
      </p:sp>
    </p:spTree>
    <p:extLst>
      <p:ext uri="{BB962C8B-B14F-4D97-AF65-F5344CB8AC3E}">
        <p14:creationId xmlns:p14="http://schemas.microsoft.com/office/powerpoint/2010/main" val="372722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7AFA613-87F1-4C59-B8BA-1807FC7C1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Use this fractions table to help you along the way. </a:t>
            </a: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B9E768C8-D8F7-124F-84BA-D6F4D665110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66" r="11403" b="-2"/>
          <a:stretch/>
        </p:blipFill>
        <p:spPr>
          <a:xfrm>
            <a:off x="5418668" y="982131"/>
            <a:ext cx="5469466" cy="4893735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1912946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ED174-15CB-C943-A836-13612687A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95867"/>
            <a:ext cx="9601196" cy="165946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Warm up: </a:t>
            </a:r>
            <a:r>
              <a:rPr lang="en-US" dirty="0">
                <a:solidFill>
                  <a:srgbClr val="262626"/>
                </a:solidFill>
              </a:rPr>
              <a:t>Compare these fractions using the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dirty="0">
                <a:solidFill>
                  <a:srgbClr val="262626"/>
                </a:solidFill>
              </a:rPr>
              <a:t>and 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262626"/>
                </a:solidFill>
              </a:rPr>
              <a:t>symbols.</a:t>
            </a:r>
            <a:br>
              <a:rPr lang="en-US" dirty="0">
                <a:solidFill>
                  <a:srgbClr val="262626"/>
                </a:solidFill>
              </a:rPr>
            </a:br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D41540FB-CFF3-DA48-B584-28E6C3027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2647"/>
          <a:stretch/>
        </p:blipFill>
        <p:spPr>
          <a:xfrm>
            <a:off x="2668262" y="3640667"/>
            <a:ext cx="6855476" cy="2234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1D26C36-AA14-EE4E-BEBC-08EE8667E4A0}"/>
              </a:ext>
            </a:extLst>
          </p:cNvPr>
          <p:cNvSpPr txBox="1"/>
          <p:nvPr/>
        </p:nvSpPr>
        <p:spPr>
          <a:xfrm>
            <a:off x="1473200" y="2692400"/>
            <a:ext cx="148649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&gt; = greater </a:t>
            </a:r>
          </a:p>
          <a:p>
            <a:r>
              <a:rPr lang="en-US" sz="2000" b="1" dirty="0"/>
              <a:t>&lt; = less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39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A6C1-F471-8D41-8D38-CB4978E9E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WALT: </a:t>
            </a:r>
            <a:r>
              <a:rPr lang="en-US" dirty="0">
                <a:solidFill>
                  <a:schemeClr val="tx1"/>
                </a:solidFill>
              </a:rPr>
              <a:t>add fractions with </a:t>
            </a:r>
            <a:r>
              <a:rPr lang="en-US" u="sng" dirty="0">
                <a:solidFill>
                  <a:schemeClr val="tx1"/>
                </a:solidFill>
              </a:rPr>
              <a:t>different </a:t>
            </a:r>
            <a:r>
              <a:rPr lang="en-US" dirty="0">
                <a:solidFill>
                  <a:schemeClr val="tx1"/>
                </a:solidFill>
              </a:rPr>
              <a:t>denominators </a:t>
            </a:r>
          </a:p>
        </p:txBody>
      </p:sp>
      <p:pic>
        <p:nvPicPr>
          <p:cNvPr id="5" name="Content Placeholder 4" descr="Chart&#10;&#10;Description automatically generated">
            <a:extLst>
              <a:ext uri="{FF2B5EF4-FFF2-40B4-BE49-F238E27FC236}">
                <a16:creationId xmlns:a16="http://schemas.microsoft.com/office/drawing/2014/main" id="{5DC9D1FA-39B0-BD4F-A8F4-DF071E81A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1300" y="2624661"/>
            <a:ext cx="1474788" cy="11060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F0AAD63-2467-E74E-954C-6C9B7750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1300" y="4742884"/>
            <a:ext cx="1405870" cy="9288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CB015720-2BC5-CB41-B8AA-5B1D82B520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6951" y="2748613"/>
            <a:ext cx="5059504" cy="98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8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9BD66-D353-B74B-BEA8-3FEB15C7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Have a go at these ones!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9AC966-B30E-0F4B-A2AD-906FF46E5E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855383"/>
            <a:ext cx="2125755" cy="11472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6529C8-2157-E549-89F3-9A73333F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176" y="4557358"/>
            <a:ext cx="1914981" cy="1318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D05FD8-54FD-9341-A471-525C99D239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9867" y="2855383"/>
            <a:ext cx="1690658" cy="114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1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84AD6D-C3DF-DD4F-A65F-050B0008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528" y="955998"/>
            <a:ext cx="3221132" cy="49460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Make your own fraction with different denominators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60260-1F28-D446-ACA4-38F64BB36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Task:  have a go at making your own fractions for a family member to solve. </a:t>
            </a:r>
          </a:p>
        </p:txBody>
      </p:sp>
    </p:spTree>
    <p:extLst>
      <p:ext uri="{BB962C8B-B14F-4D97-AF65-F5344CB8AC3E}">
        <p14:creationId xmlns:p14="http://schemas.microsoft.com/office/powerpoint/2010/main" val="12637501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91</Words>
  <Application>Microsoft Macintosh PowerPoint</Application>
  <PresentationFormat>Widescreen</PresentationFormat>
  <Paragraphs>11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Wingdings</vt:lpstr>
      <vt:lpstr>Organic</vt:lpstr>
      <vt:lpstr>Thursday 21.1.21</vt:lpstr>
      <vt:lpstr>PowerPoint Presentation</vt:lpstr>
      <vt:lpstr>Warm up: Compare these fractions using the &lt; and &gt; symbols. </vt:lpstr>
      <vt:lpstr>WALT: add fractions with different denominators </vt:lpstr>
      <vt:lpstr>Have a go at these ones!</vt:lpstr>
      <vt:lpstr>Make your own fraction with different denominators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 21.1.21</dc:title>
  <dc:creator>Skinner, Tate Austin - skita001</dc:creator>
  <cp:lastModifiedBy>Skinner, Tate Austin - skita001</cp:lastModifiedBy>
  <cp:revision>2</cp:revision>
  <dcterms:created xsi:type="dcterms:W3CDTF">2021-01-20T18:31:08Z</dcterms:created>
  <dcterms:modified xsi:type="dcterms:W3CDTF">2021-01-20T18:41:23Z</dcterms:modified>
</cp:coreProperties>
</file>