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9B63-03AA-7046-A4BD-0288C01B0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Thursday 28.1.21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81C1C-3D47-A54E-AC3A-6CD1AC7DD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Whilst you are waiting please write out how you might find a fraction of a whole number</a:t>
            </a:r>
          </a:p>
        </p:txBody>
      </p:sp>
    </p:spTree>
    <p:extLst>
      <p:ext uri="{BB962C8B-B14F-4D97-AF65-F5344CB8AC3E}">
        <p14:creationId xmlns:p14="http://schemas.microsoft.com/office/powerpoint/2010/main" val="204469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EA35-9222-D645-A66F-575D0975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WALT: Simplify fractions.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157E-6CB5-234A-AE12-CC5087337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WALT down in your books and make sure its </a:t>
            </a:r>
            <a:r>
              <a:rPr lang="en-US" u="sng" dirty="0"/>
              <a:t>underlined.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65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AFA613-87F1-4C59-B8BA-1807FC7C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Draw one way to show me 4/6.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Find 1 equivalent fraction for 4/5.  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B9E768C8-D8F7-124F-84BA-D6F4D6651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" r="11403" b="-2"/>
          <a:stretch/>
        </p:blipFill>
        <p:spPr>
          <a:xfrm>
            <a:off x="5418668" y="982131"/>
            <a:ext cx="5724820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87951-77AC-3548-BBBE-6125CC30B868}"/>
              </a:ext>
            </a:extLst>
          </p:cNvPr>
          <p:cNvSpPr txBox="1"/>
          <p:nvPr/>
        </p:nvSpPr>
        <p:spPr>
          <a:xfrm>
            <a:off x="2139106" y="1511808"/>
            <a:ext cx="281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Warm up:</a:t>
            </a:r>
          </a:p>
        </p:txBody>
      </p:sp>
    </p:spTree>
    <p:extLst>
      <p:ext uri="{BB962C8B-B14F-4D97-AF65-F5344CB8AC3E}">
        <p14:creationId xmlns:p14="http://schemas.microsoft.com/office/powerpoint/2010/main" val="214846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95E1-A5BA-7C4C-9101-F0A3368E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questions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C2B7-904A-BE4F-8B05-FE6CEF2D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1/3 – 1/6 = </a:t>
            </a:r>
          </a:p>
          <a:p>
            <a:r>
              <a:rPr lang="en-US" sz="2800" dirty="0"/>
              <a:t>3/6 + 2/4 =</a:t>
            </a:r>
          </a:p>
          <a:p>
            <a:r>
              <a:rPr lang="en-US" sz="2800" dirty="0"/>
              <a:t>3/5 of 7 =</a:t>
            </a:r>
          </a:p>
          <a:p>
            <a:r>
              <a:rPr lang="en-US" sz="2800" dirty="0"/>
              <a:t>4/6 of 3 =</a:t>
            </a:r>
          </a:p>
          <a:p>
            <a:r>
              <a:rPr lang="en-US" sz="2800" dirty="0"/>
              <a:t>1/6 of 7 =</a:t>
            </a:r>
          </a:p>
          <a:p>
            <a:endParaRPr lang="en-US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E47251B4-DBDF-0845-B206-2BCBC4271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1" r="12958" b="1"/>
          <a:stretch/>
        </p:blipFill>
        <p:spPr>
          <a:xfrm>
            <a:off x="6767280" y="2919639"/>
            <a:ext cx="3547914" cy="2593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6A5A8-E710-7047-865A-99B1081617AA}"/>
              </a:ext>
            </a:extLst>
          </p:cNvPr>
          <p:cNvSpPr txBox="1"/>
          <p:nvPr/>
        </p:nvSpPr>
        <p:spPr>
          <a:xfrm>
            <a:off x="9948330" y="1423628"/>
            <a:ext cx="189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 our work from yesterday.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A5B4AE-2BA2-984B-A09C-8EA8B2816098}"/>
              </a:ext>
            </a:extLst>
          </p:cNvPr>
          <p:cNvCxnSpPr/>
          <p:nvPr/>
        </p:nvCxnSpPr>
        <p:spPr>
          <a:xfrm flipH="1">
            <a:off x="10448544" y="2285999"/>
            <a:ext cx="792480" cy="651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8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B4B301-380D-EA42-B2C7-5D7A1D6F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WALT: Simplify fractions.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605C32-A5C8-E64C-BEBF-F4AB33D8AE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51" r="11349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65BF-DE8F-814E-BB55-76D01A25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u="sng" dirty="0"/>
              <a:t>Important: </a:t>
            </a:r>
            <a:r>
              <a:rPr lang="en-US" sz="2000" dirty="0"/>
              <a:t>in order to simplify a fraction you need to find the highest factor that both the numerator and the denominator have in common and then divide by that number.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7B602-9768-B34B-B9F6-CCE21DB33B76}"/>
              </a:ext>
            </a:extLst>
          </p:cNvPr>
          <p:cNvSpPr txBox="1"/>
          <p:nvPr/>
        </p:nvSpPr>
        <p:spPr>
          <a:xfrm>
            <a:off x="1207008" y="4837982"/>
            <a:ext cx="268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Times tables </a:t>
            </a:r>
          </a:p>
          <a:p>
            <a:r>
              <a:rPr lang="en-US" sz="2400" dirty="0"/>
              <a:t>1, 2,     4, 8 </a:t>
            </a:r>
          </a:p>
          <a:p>
            <a:r>
              <a:rPr lang="en-US" sz="2400" dirty="0"/>
              <a:t>1, 2, 3, 4, 6, 12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BF00CB-3F79-0D4C-B8E6-093A1E0A029E}"/>
              </a:ext>
            </a:extLst>
          </p:cNvPr>
          <p:cNvCxnSpPr>
            <a:cxnSpLocks/>
          </p:cNvCxnSpPr>
          <p:nvPr/>
        </p:nvCxnSpPr>
        <p:spPr>
          <a:xfrm flipV="1">
            <a:off x="1910121" y="5961134"/>
            <a:ext cx="231521" cy="607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748BF9-C7C2-E444-9654-A9362DB4CB11}"/>
              </a:ext>
            </a:extLst>
          </p:cNvPr>
          <p:cNvCxnSpPr>
            <a:cxnSpLocks/>
          </p:cNvCxnSpPr>
          <p:nvPr/>
        </p:nvCxnSpPr>
        <p:spPr>
          <a:xfrm flipH="1" flipV="1">
            <a:off x="2329888" y="6038311"/>
            <a:ext cx="35151" cy="607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1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4F9D-2677-E045-A87B-6A63CCEB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go at simplifying these fractions..</a:t>
            </a:r>
          </a:p>
        </p:txBody>
      </p:sp>
      <p:pic>
        <p:nvPicPr>
          <p:cNvPr id="5" name="Content Placeholder 4" descr="A picture containing text, road, device, black&#10;&#10;Description automatically generated">
            <a:extLst>
              <a:ext uri="{FF2B5EF4-FFF2-40B4-BE49-F238E27FC236}">
                <a16:creationId xmlns:a16="http://schemas.microsoft.com/office/drawing/2014/main" id="{DB4158A5-F60E-A64F-A867-FC64E7361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143" y="2557463"/>
            <a:ext cx="9457714" cy="3317875"/>
          </a:xfrm>
        </p:spPr>
      </p:pic>
    </p:spTree>
    <p:extLst>
      <p:ext uri="{BB962C8B-B14F-4D97-AF65-F5344CB8AC3E}">
        <p14:creationId xmlns:p14="http://schemas.microsoft.com/office/powerpoint/2010/main" val="38767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EEB12E-B799-3B4E-AE3B-2F7976B5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Extension questions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94E353-6F37-4D9A-809A-30016CD4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rgbClr val="262626"/>
                </a:solidFill>
              </a:rPr>
              <a:t>Have a go at simplifying these fractions </a:t>
            </a:r>
          </a:p>
        </p:txBody>
      </p:sp>
      <p:pic>
        <p:nvPicPr>
          <p:cNvPr id="5" name="Content Placeholder 4" descr="A picture containing text, receipt, device&#10;&#10;Description automatically generated">
            <a:extLst>
              <a:ext uri="{FF2B5EF4-FFF2-40B4-BE49-F238E27FC236}">
                <a16:creationId xmlns:a16="http://schemas.microsoft.com/office/drawing/2014/main" id="{E17429C8-AA42-F648-BA3B-C51E79C3C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295907"/>
            <a:ext cx="5469466" cy="426618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94649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157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Thursday 28.1.21</vt:lpstr>
      <vt:lpstr>WALT: Simplify fractions. </vt:lpstr>
      <vt:lpstr>PowerPoint Presentation</vt:lpstr>
      <vt:lpstr>Revision questions  </vt:lpstr>
      <vt:lpstr>WALT: Simplify fractions. </vt:lpstr>
      <vt:lpstr>Have a go at simplifying these fractions..</vt:lpstr>
      <vt:lpstr>Extension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28.1.21</dc:title>
  <dc:creator>Skinner, Tate Austin - skita001</dc:creator>
  <cp:lastModifiedBy>Skinner, Tate Austin - skita001</cp:lastModifiedBy>
  <cp:revision>2</cp:revision>
  <dcterms:created xsi:type="dcterms:W3CDTF">2021-01-27T18:55:23Z</dcterms:created>
  <dcterms:modified xsi:type="dcterms:W3CDTF">2021-01-27T19:03:14Z</dcterms:modified>
</cp:coreProperties>
</file>