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A469D4F-2183-4AAB-B672-45F07A58A2C4}"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191483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469D4F-2183-4AAB-B672-45F07A58A2C4}"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273304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469D4F-2183-4AAB-B672-45F07A58A2C4}"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264743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469D4F-2183-4AAB-B672-45F07A58A2C4}"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40462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69D4F-2183-4AAB-B672-45F07A58A2C4}"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313193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A469D4F-2183-4AAB-B672-45F07A58A2C4}"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268287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469D4F-2183-4AAB-B672-45F07A58A2C4}" type="datetimeFigureOut">
              <a:rPr lang="en-GB" smtClean="0"/>
              <a:t>29/01/2021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4220132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A469D4F-2183-4AAB-B672-45F07A58A2C4}" type="datetimeFigureOut">
              <a:rPr lang="en-GB" smtClean="0"/>
              <a:t>29/01/2021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308440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69D4F-2183-4AAB-B672-45F07A58A2C4}" type="datetimeFigureOut">
              <a:rPr lang="en-GB" smtClean="0"/>
              <a:t>29/01/2021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4212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69D4F-2183-4AAB-B672-45F07A58A2C4}"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359075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69D4F-2183-4AAB-B672-45F07A58A2C4}"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E3D237-84FF-49BE-8148-490B78DD2F3A}" type="slidenum">
              <a:rPr lang="en-GB" smtClean="0"/>
              <a:t>‹#›</a:t>
            </a:fld>
            <a:endParaRPr lang="en-GB"/>
          </a:p>
        </p:txBody>
      </p:sp>
    </p:spTree>
    <p:extLst>
      <p:ext uri="{BB962C8B-B14F-4D97-AF65-F5344CB8AC3E}">
        <p14:creationId xmlns:p14="http://schemas.microsoft.com/office/powerpoint/2010/main" val="244751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69D4F-2183-4AAB-B672-45F07A58A2C4}" type="datetimeFigureOut">
              <a:rPr lang="en-GB" smtClean="0"/>
              <a:t>29/01/2021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3D237-84FF-49BE-8148-490B78DD2F3A}" type="slidenum">
              <a:rPr lang="en-GB" smtClean="0"/>
              <a:t>‹#›</a:t>
            </a:fld>
            <a:endParaRPr lang="en-GB"/>
          </a:p>
        </p:txBody>
      </p:sp>
    </p:spTree>
    <p:extLst>
      <p:ext uri="{BB962C8B-B14F-4D97-AF65-F5344CB8AC3E}">
        <p14:creationId xmlns:p14="http://schemas.microsoft.com/office/powerpoint/2010/main" val="431544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onlinechapel.goarch.org/images/SMALL/PRESLORD.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uk/bitesize/clips/z2wmpv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395536" y="375648"/>
            <a:ext cx="8933472" cy="1754326"/>
          </a:xfrm>
          <a:prstGeom prst="rect">
            <a:avLst/>
          </a:prstGeom>
          <a:noFill/>
        </p:spPr>
        <p:txBody>
          <a:bodyPr wrap="none" lIns="91440" tIns="45720" rIns="91440" bIns="45720">
            <a:spAutoFit/>
          </a:bodyPr>
          <a:lstStyle/>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Presentatio</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 of Jesus into </a:t>
            </a:r>
          </a:p>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temple </a:t>
            </a:r>
          </a:p>
        </p:txBody>
      </p:sp>
      <p:pic>
        <p:nvPicPr>
          <p:cNvPr id="2050" name="Picture 2" descr="http://onlinechapel.goarch.org/images/SMALL/PRESLORD.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91680" y="2137502"/>
            <a:ext cx="5760640" cy="427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1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07504" y="584775"/>
            <a:ext cx="5976664" cy="6955750"/>
          </a:xfrm>
          <a:prstGeom prst="rect">
            <a:avLst/>
          </a:prstGeom>
        </p:spPr>
        <p:txBody>
          <a:bodyPr wrap="square">
            <a:spAutoFit/>
          </a:bodyPr>
          <a:lstStyle/>
          <a:p>
            <a:r>
              <a:rPr lang="en-GB" sz="2000" b="1" dirty="0">
                <a:solidFill>
                  <a:srgbClr val="FFC000"/>
                </a:solidFill>
                <a:effectLst/>
                <a:latin typeface="Comic Sans MS" pitchFamily="66" charset="0"/>
                <a:ea typeface="Times New Roman"/>
              </a:rPr>
              <a:t>When Jesus was 6 weeks old Mary and Joseph took him to the temple in Jerusalem,</a:t>
            </a:r>
            <a:r>
              <a:rPr lang="en-GB" sz="2000" b="1" dirty="0">
                <a:solidFill>
                  <a:srgbClr val="FFC000"/>
                </a:solidFill>
                <a:latin typeface="Comic Sans MS" pitchFamily="66" charset="0"/>
                <a:ea typeface="Times New Roman"/>
              </a:rPr>
              <a:t> to say thanks to God for their baby. </a:t>
            </a:r>
            <a:endParaRPr lang="en-GB" sz="2000" b="1" dirty="0">
              <a:solidFill>
                <a:srgbClr val="FFC000"/>
              </a:solidFill>
              <a:effectLst/>
              <a:latin typeface="Comic Sans MS" pitchFamily="66" charset="0"/>
              <a:ea typeface="Times New Roman"/>
            </a:endParaRPr>
          </a:p>
          <a:p>
            <a:endParaRPr lang="en-GB" sz="2000" dirty="0">
              <a:latin typeface="Comic Sans MS" pitchFamily="66" charset="0"/>
            </a:endParaRPr>
          </a:p>
          <a:p>
            <a:r>
              <a:rPr lang="en-GB" sz="2000" b="1" dirty="0">
                <a:solidFill>
                  <a:srgbClr val="00B0F0"/>
                </a:solidFill>
                <a:latin typeface="Comic Sans MS" pitchFamily="66" charset="0"/>
              </a:rPr>
              <a:t>On the same day, an old man named Simeon was at the temple. He had been praying to God to send a new King to rule over his people. He asked Mary if he could hold Jesus and Mary said “yes.” Mary gave Simeon baby Jesus to hold in his arms. </a:t>
            </a:r>
          </a:p>
          <a:p>
            <a:endParaRPr lang="en-GB" sz="2000" b="1" dirty="0">
              <a:latin typeface="Comic Sans MS" pitchFamily="66" charset="0"/>
            </a:endParaRPr>
          </a:p>
          <a:p>
            <a:r>
              <a:rPr lang="en-GB" sz="2000" b="1" dirty="0">
                <a:solidFill>
                  <a:srgbClr val="00B050"/>
                </a:solidFill>
                <a:latin typeface="Comic Sans MS" pitchFamily="66" charset="0"/>
              </a:rPr>
              <a:t>Simeon was so happy he said “I can now die a happy man because I have seen the Son of God.” Later he peacefully died. </a:t>
            </a:r>
          </a:p>
          <a:p>
            <a:endParaRPr lang="en-GB" sz="2000" b="1" dirty="0">
              <a:latin typeface="Comic Sans MS" pitchFamily="66" charset="0"/>
            </a:endParaRPr>
          </a:p>
          <a:p>
            <a:r>
              <a:rPr lang="en-GB" sz="2000" b="1" dirty="0">
                <a:solidFill>
                  <a:srgbClr val="7030A0"/>
                </a:solidFill>
                <a:latin typeface="Comic Sans MS" pitchFamily="66" charset="0"/>
              </a:rPr>
              <a:t>Another lady called Ana was also there. She started to tell everybody how special this baby was and that he was the gift that the world had been waiting for. We celebrate Jesus’ entry into the temple on February 2. </a:t>
            </a:r>
          </a:p>
          <a:p>
            <a:endParaRPr lang="en-GB" dirty="0">
              <a:latin typeface="Comic Sans MS" pitchFamily="66" charset="0"/>
            </a:endParaRPr>
          </a:p>
          <a:p>
            <a:endParaRPr lang="en-GB" sz="2800" dirty="0">
              <a:effectLst/>
              <a:latin typeface="Comic Sans MS" pitchFamily="66" charset="0"/>
              <a:ea typeface="Times New Roman"/>
            </a:endParaRPr>
          </a:p>
        </p:txBody>
      </p:sp>
      <p:sp>
        <p:nvSpPr>
          <p:cNvPr id="4" name="Rectangle 3"/>
          <p:cNvSpPr/>
          <p:nvPr/>
        </p:nvSpPr>
        <p:spPr>
          <a:xfrm>
            <a:off x="1007603" y="0"/>
            <a:ext cx="7128793" cy="584775"/>
          </a:xfrm>
          <a:prstGeom prst="rect">
            <a:avLst/>
          </a:prstGeom>
          <a:noFill/>
        </p:spPr>
        <p:txBody>
          <a:bodyPr wrap="square" lIns="91440" tIns="45720" rIns="91440" bIns="45720">
            <a:spAutoFit/>
          </a:bodyPr>
          <a:lstStyle/>
          <a:p>
            <a:r>
              <a:rPr lang="en-US" sz="3200" b="1" cap="none" spc="0" dirty="0">
                <a:ln w="10541" cmpd="sng">
                  <a:solidFill>
                    <a:schemeClr val="accent1">
                      <a:shade val="88000"/>
                      <a:satMod val="110000"/>
                    </a:schemeClr>
                  </a:solidFill>
                  <a:prstDash val="solid"/>
                </a:ln>
                <a:effectLst/>
              </a:rPr>
              <a:t>The presentatio</a:t>
            </a:r>
            <a:r>
              <a:rPr lang="en-US" sz="3200" b="1" dirty="0">
                <a:ln w="10541" cmpd="sng">
                  <a:solidFill>
                    <a:schemeClr val="accent1">
                      <a:shade val="88000"/>
                      <a:satMod val="110000"/>
                    </a:schemeClr>
                  </a:solidFill>
                  <a:prstDash val="solid"/>
                </a:ln>
              </a:rPr>
              <a:t>n of Jesus in t</a:t>
            </a:r>
            <a:r>
              <a:rPr lang="en-US" sz="3200" b="1" cap="none" spc="0" dirty="0">
                <a:ln w="10541" cmpd="sng">
                  <a:solidFill>
                    <a:schemeClr val="accent1">
                      <a:shade val="88000"/>
                      <a:satMod val="110000"/>
                    </a:schemeClr>
                  </a:solidFill>
                  <a:prstDash val="solid"/>
                </a:ln>
                <a:effectLst/>
              </a:rPr>
              <a:t>he temple </a:t>
            </a:r>
          </a:p>
        </p:txBody>
      </p:sp>
      <p:pic>
        <p:nvPicPr>
          <p:cNvPr id="5" name="Picture 4">
            <a:extLst>
              <a:ext uri="{FF2B5EF4-FFF2-40B4-BE49-F238E27FC236}">
                <a16:creationId xmlns:a16="http://schemas.microsoft.com/office/drawing/2014/main" id="{1B1B051C-3FC7-4B0B-8761-D02D48CBC358}"/>
              </a:ext>
            </a:extLst>
          </p:cNvPr>
          <p:cNvPicPr>
            <a:picLocks noChangeAspect="1"/>
          </p:cNvPicPr>
          <p:nvPr/>
        </p:nvPicPr>
        <p:blipFill>
          <a:blip r:embed="rId2"/>
          <a:stretch>
            <a:fillRect/>
          </a:stretch>
        </p:blipFill>
        <p:spPr>
          <a:xfrm>
            <a:off x="6084168" y="908720"/>
            <a:ext cx="2788915" cy="5472608"/>
          </a:xfrm>
          <a:prstGeom prst="rect">
            <a:avLst/>
          </a:prstGeom>
        </p:spPr>
      </p:pic>
    </p:spTree>
    <p:extLst>
      <p:ext uri="{BB962C8B-B14F-4D97-AF65-F5344CB8AC3E}">
        <p14:creationId xmlns:p14="http://schemas.microsoft.com/office/powerpoint/2010/main" val="53638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79510" y="1110602"/>
            <a:ext cx="8856985" cy="6063198"/>
          </a:xfrm>
          <a:prstGeom prst="rect">
            <a:avLst/>
          </a:prstGeom>
        </p:spPr>
        <p:txBody>
          <a:bodyPr wrap="square">
            <a:spAutoFit/>
          </a:bodyPr>
          <a:lstStyle/>
          <a:p>
            <a:r>
              <a:rPr lang="en-US" sz="2400" dirty="0">
                <a:solidFill>
                  <a:srgbClr val="7030A0"/>
                </a:solidFill>
                <a:effectLst/>
                <a:latin typeface="Comic Sans MS" pitchFamily="66" charset="0"/>
                <a:ea typeface="Times New Roman"/>
              </a:rPr>
              <a:t>Imagine you are Simeon the old man that had been praying for the new King to arrive or Ana the lady in the temple.</a:t>
            </a:r>
          </a:p>
          <a:p>
            <a:endParaRPr lang="en-US" sz="2400" dirty="0">
              <a:latin typeface="Comic Sans MS" pitchFamily="66" charset="0"/>
              <a:ea typeface="Times New Roman"/>
            </a:endParaRPr>
          </a:p>
          <a:p>
            <a:r>
              <a:rPr lang="en-US" sz="2400" dirty="0">
                <a:solidFill>
                  <a:srgbClr val="FFC000"/>
                </a:solidFill>
                <a:effectLst/>
                <a:latin typeface="Comic Sans MS" pitchFamily="66" charset="0"/>
                <a:ea typeface="Times New Roman"/>
              </a:rPr>
              <a:t>Write a diary entry writing in first person to explain:</a:t>
            </a:r>
          </a:p>
          <a:p>
            <a:endParaRPr lang="en-US" sz="2400" dirty="0">
              <a:solidFill>
                <a:srgbClr val="FFC000"/>
              </a:solidFill>
              <a:effectLst/>
              <a:latin typeface="Comic Sans MS" pitchFamily="66" charset="0"/>
              <a:ea typeface="Times New Roman"/>
            </a:endParaRPr>
          </a:p>
          <a:p>
            <a:pPr marL="457200" indent="-457200">
              <a:buFont typeface="Arial" panose="020B0604020202020204" pitchFamily="34" charset="0"/>
              <a:buChar char="•"/>
            </a:pPr>
            <a:r>
              <a:rPr lang="en-US" sz="2400" dirty="0">
                <a:latin typeface="Comic Sans MS" pitchFamily="66" charset="0"/>
                <a:ea typeface="Times New Roman"/>
              </a:rPr>
              <a:t>What happened that day?</a:t>
            </a:r>
          </a:p>
          <a:p>
            <a:pPr marL="457200" indent="-457200">
              <a:buFont typeface="Arial" panose="020B0604020202020204" pitchFamily="34" charset="0"/>
              <a:buChar char="•"/>
            </a:pPr>
            <a:endParaRPr lang="en-US" sz="2400" dirty="0">
              <a:latin typeface="Comic Sans MS" pitchFamily="66" charset="0"/>
              <a:ea typeface="Times New Roman"/>
            </a:endParaRPr>
          </a:p>
          <a:p>
            <a:pPr marL="457200" indent="-457200">
              <a:buFont typeface="Arial" panose="020B0604020202020204" pitchFamily="34" charset="0"/>
              <a:buChar char="•"/>
            </a:pPr>
            <a:r>
              <a:rPr lang="en-US" sz="2400" dirty="0">
                <a:latin typeface="Comic Sans MS" pitchFamily="66" charset="0"/>
                <a:ea typeface="Times New Roman"/>
              </a:rPr>
              <a:t>What did you do when you saw Jesus?</a:t>
            </a:r>
          </a:p>
          <a:p>
            <a:pPr marL="457200" indent="-457200">
              <a:buFont typeface="Arial" panose="020B0604020202020204" pitchFamily="34" charset="0"/>
              <a:buChar char="•"/>
            </a:pPr>
            <a:endParaRPr lang="en-US" sz="2400" dirty="0">
              <a:latin typeface="Comic Sans MS" pitchFamily="66" charset="0"/>
              <a:ea typeface="Times New Roman"/>
            </a:endParaRPr>
          </a:p>
          <a:p>
            <a:pPr marL="457200" indent="-457200">
              <a:buFont typeface="Arial" panose="020B0604020202020204" pitchFamily="34" charset="0"/>
              <a:buChar char="•"/>
            </a:pPr>
            <a:r>
              <a:rPr lang="en-US" sz="2400" dirty="0">
                <a:effectLst/>
                <a:latin typeface="Comic Sans MS" pitchFamily="66" charset="0"/>
                <a:ea typeface="Times New Roman"/>
              </a:rPr>
              <a:t>How did you feel knowing that you have seen the baby Jesus being presented in the temple?</a:t>
            </a:r>
          </a:p>
          <a:p>
            <a:pPr marL="457200" indent="-457200">
              <a:buFont typeface="Arial" panose="020B0604020202020204" pitchFamily="34" charset="0"/>
              <a:buChar char="•"/>
            </a:pPr>
            <a:endParaRPr lang="en-US" sz="2400" dirty="0">
              <a:latin typeface="Comic Sans MS" pitchFamily="66" charset="0"/>
              <a:ea typeface="Times New Roman"/>
            </a:endParaRPr>
          </a:p>
          <a:p>
            <a:pPr marL="457200" indent="-457200">
              <a:buFont typeface="Arial" panose="020B0604020202020204" pitchFamily="34" charset="0"/>
              <a:buChar char="•"/>
            </a:pPr>
            <a:r>
              <a:rPr lang="en-US" sz="2400" dirty="0">
                <a:effectLst/>
                <a:latin typeface="Comic Sans MS" pitchFamily="66" charset="0"/>
                <a:ea typeface="Times New Roman"/>
                <a:hlinkClick r:id="rId2"/>
              </a:rPr>
              <a:t>https://www.bbc.co.uk/bitesize/clips/z2wmpv4</a:t>
            </a:r>
            <a:endParaRPr lang="en-US" sz="2400" dirty="0">
              <a:effectLst/>
              <a:latin typeface="Comic Sans MS" pitchFamily="66" charset="0"/>
              <a:ea typeface="Times New Roman"/>
            </a:endParaRPr>
          </a:p>
          <a:p>
            <a:pPr marL="457200" indent="-457200">
              <a:buFont typeface="Arial" panose="020B0604020202020204" pitchFamily="34" charset="0"/>
              <a:buChar char="•"/>
            </a:pPr>
            <a:endParaRPr lang="en-US" sz="2400" dirty="0">
              <a:latin typeface="Comic Sans MS" pitchFamily="66" charset="0"/>
              <a:ea typeface="Times New Roman"/>
            </a:endParaRPr>
          </a:p>
          <a:p>
            <a:pPr marL="457200" indent="-457200">
              <a:buFont typeface="Arial" panose="020B0604020202020204" pitchFamily="34" charset="0"/>
              <a:buChar char="•"/>
            </a:pPr>
            <a:r>
              <a:rPr lang="en-US" sz="2400" dirty="0">
                <a:latin typeface="Comic Sans MS" pitchFamily="66" charset="0"/>
                <a:ea typeface="Times New Roman"/>
              </a:rPr>
              <a:t>You can even watch the video!</a:t>
            </a:r>
            <a:endParaRPr lang="en-US" sz="2400" dirty="0">
              <a:effectLst/>
              <a:latin typeface="Comic Sans MS" pitchFamily="66" charset="0"/>
              <a:ea typeface="Times New Roman"/>
            </a:endParaRPr>
          </a:p>
          <a:p>
            <a:pPr marL="457200" indent="-457200">
              <a:buFont typeface="Arial" panose="020B0604020202020204" pitchFamily="34" charset="0"/>
              <a:buChar char="•"/>
            </a:pPr>
            <a:endParaRPr lang="en-GB" sz="2800" dirty="0">
              <a:effectLst/>
              <a:latin typeface="Comic Sans MS" pitchFamily="66" charset="0"/>
              <a:ea typeface="Times New Roman"/>
            </a:endParaRPr>
          </a:p>
        </p:txBody>
      </p:sp>
      <p:sp>
        <p:nvSpPr>
          <p:cNvPr id="4" name="Rectangle 3"/>
          <p:cNvSpPr/>
          <p:nvPr/>
        </p:nvSpPr>
        <p:spPr>
          <a:xfrm>
            <a:off x="179510" y="38975"/>
            <a:ext cx="8568953" cy="1077218"/>
          </a:xfrm>
          <a:prstGeom prst="rect">
            <a:avLst/>
          </a:prstGeom>
          <a:noFill/>
        </p:spPr>
        <p:txBody>
          <a:bodyPr wrap="square" lIns="91440" tIns="45720" rIns="91440" bIns="45720">
            <a:spAutoFit/>
          </a:bodyPr>
          <a:lstStyle/>
          <a:p>
            <a:pPr algn="ctr"/>
            <a:r>
              <a:rPr lang="en-US" sz="3200" b="1" cap="none" spc="0" dirty="0">
                <a:ln w="10541" cmpd="sng">
                  <a:solidFill>
                    <a:schemeClr val="accent1">
                      <a:shade val="88000"/>
                      <a:satMod val="110000"/>
                    </a:schemeClr>
                  </a:solidFill>
                  <a:prstDash val="solid"/>
                </a:ln>
                <a:effectLst/>
              </a:rPr>
              <a:t>The Presentatio</a:t>
            </a:r>
            <a:r>
              <a:rPr lang="en-US" sz="3200" b="1" dirty="0">
                <a:ln w="10541" cmpd="sng">
                  <a:solidFill>
                    <a:schemeClr val="accent1">
                      <a:shade val="88000"/>
                      <a:satMod val="110000"/>
                    </a:schemeClr>
                  </a:solidFill>
                  <a:prstDash val="solid"/>
                </a:ln>
              </a:rPr>
              <a:t>n of Jesus in </a:t>
            </a:r>
          </a:p>
          <a:p>
            <a:pPr algn="ctr"/>
            <a:r>
              <a:rPr lang="en-US" sz="3200" b="1" cap="none" spc="0" dirty="0">
                <a:ln w="10541" cmpd="sng">
                  <a:solidFill>
                    <a:schemeClr val="accent1">
                      <a:shade val="88000"/>
                      <a:satMod val="110000"/>
                    </a:schemeClr>
                  </a:solidFill>
                  <a:prstDash val="solid"/>
                </a:ln>
                <a:effectLst/>
              </a:rPr>
              <a:t>The temple </a:t>
            </a:r>
          </a:p>
        </p:txBody>
      </p:sp>
    </p:spTree>
    <p:extLst>
      <p:ext uri="{BB962C8B-B14F-4D97-AF65-F5344CB8AC3E}">
        <p14:creationId xmlns:p14="http://schemas.microsoft.com/office/powerpoint/2010/main" val="224280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266</Words>
  <Application>Microsoft Office PowerPoint</Application>
  <PresentationFormat>On-screen Show (4:3)</PresentationFormat>
  <Paragraphs>25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Comic Sans MS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MacKinnon</dc:creator>
  <cp:lastModifiedBy>Bhavi Raval</cp:lastModifiedBy>
  <cp:revision>16</cp:revision>
  <dcterms:created xsi:type="dcterms:W3CDTF">2013-01-31T12:36:25Z</dcterms:created>
  <dcterms:modified xsi:type="dcterms:W3CDTF">2021-01-29T14:12:03Z</dcterms:modified>
</cp:coreProperties>
</file>