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66" r:id="rId2"/>
    <p:sldId id="287" r:id="rId3"/>
    <p:sldId id="288" r:id="rId4"/>
    <p:sldId id="292" r:id="rId5"/>
    <p:sldId id="291" r:id="rId6"/>
    <p:sldId id="29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Richards" initials="NR" lastIdx="0" clrIdx="0">
    <p:extLst>
      <p:ext uri="{19B8F6BF-5375-455C-9EA6-DF929625EA0E}">
        <p15:presenceInfo xmlns:p15="http://schemas.microsoft.com/office/powerpoint/2012/main" userId="S-1-5-21-1739049010-268224254-3632171376-1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0815" autoAdjust="0"/>
  </p:normalViewPr>
  <p:slideViewPr>
    <p:cSldViewPr snapToGrid="0">
      <p:cViewPr>
        <p:scale>
          <a:sx n="50" d="100"/>
          <a:sy n="50" d="100"/>
        </p:scale>
        <p:origin x="-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88D67-D200-4308-B9FF-A026080EAB5E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71550-C1DF-4B91-B899-D6A65DCC9D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44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</a:t>
            </a:r>
            <a:r>
              <a:rPr lang="en-US" baseline="0" dirty="0"/>
              <a:t> whilst </a:t>
            </a:r>
            <a:r>
              <a:rPr lang="en-US" baseline="0"/>
              <a:t>chn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1550-C1DF-4B91-B899-D6A65DCC9D5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77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1550-C1DF-4B91-B899-D6A65DCC9D5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48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1550-C1DF-4B91-B899-D6A65DCC9D5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0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1550-C1DF-4B91-B899-D6A65DCC9D5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0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time, </a:t>
            </a:r>
            <a:r>
              <a:rPr lang="en-US" dirty="0" err="1" smtClean="0"/>
              <a:t>chn</a:t>
            </a:r>
            <a:r>
              <a:rPr lang="en-US" dirty="0" smtClean="0"/>
              <a:t> could use 3 groups of</a:t>
            </a:r>
            <a:r>
              <a:rPr lang="en-US" baseline="0" dirty="0" smtClean="0"/>
              <a:t> toys or other objects at home to do some more examples. Take photos and upload </a:t>
            </a:r>
            <a:r>
              <a:rPr lang="en-US" baseline="0" smtClean="0"/>
              <a:t>to Purple Mash.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1550-C1DF-4B91-B899-D6A65DCC9D5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06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1550-C1DF-4B91-B899-D6A65DCC9D5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96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17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99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88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10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2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84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001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747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84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17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10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5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62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53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81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68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87AAF6-7840-461C-B809-B6915610E322}" type="datetimeFigureOut">
              <a:rPr lang="en-GB" smtClean="0"/>
              <a:t>12/01/2021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F73740-EDF0-466C-ACEB-F2C44FB272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4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84" y="130629"/>
            <a:ext cx="21271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XCCW Joined 4a" panose="03050602040000000000" pitchFamily="66" charset="0"/>
              </a:rPr>
              <a:t>Warm-up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047" y="392239"/>
            <a:ext cx="4623753" cy="62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4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-203513" y="-230833"/>
            <a:ext cx="2157413" cy="100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7348E-6A34-467E-B4B0-360EB464F3F9}"/>
              </a:ext>
            </a:extLst>
          </p:cNvPr>
          <p:cNvSpPr txBox="1"/>
          <p:nvPr/>
        </p:nvSpPr>
        <p:spPr>
          <a:xfrm>
            <a:off x="2157413" y="270751"/>
            <a:ext cx="665644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CCW Cursive Writing 4" panose="03050602040000000000" pitchFamily="66" charset="0"/>
              </a:rPr>
              <a:t>Compare groups of objects.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01" y="772334"/>
            <a:ext cx="4111024" cy="5894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196" y="855372"/>
            <a:ext cx="316540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XCCW Joined 4a" panose="03050602040000000000" pitchFamily="66" charset="0"/>
              </a:rPr>
              <a:t>Let’s go through it.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208" y="855372"/>
            <a:ext cx="4029842" cy="58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1"/>
            <a:ext cx="2157413" cy="100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7348E-6A34-467E-B4B0-360EB464F3F9}"/>
              </a:ext>
            </a:extLst>
          </p:cNvPr>
          <p:cNvSpPr txBox="1"/>
          <p:nvPr/>
        </p:nvSpPr>
        <p:spPr>
          <a:xfrm>
            <a:off x="2157413" y="270751"/>
            <a:ext cx="665644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CW Cursive Writing 4" panose="03050602040000000000" pitchFamily="66" charset="0"/>
              </a:rPr>
              <a:t>Order groups of objects.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CW Cursive Writing 4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45" y="2080126"/>
            <a:ext cx="11566229" cy="3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0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1"/>
            <a:ext cx="2157413" cy="100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7348E-6A34-467E-B4B0-360EB464F3F9}"/>
              </a:ext>
            </a:extLst>
          </p:cNvPr>
          <p:cNvSpPr txBox="1"/>
          <p:nvPr/>
        </p:nvSpPr>
        <p:spPr>
          <a:xfrm>
            <a:off x="2157413" y="270751"/>
            <a:ext cx="665644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CW Cursive Writing 4" panose="03050602040000000000" pitchFamily="66" charset="0"/>
              </a:rPr>
              <a:t>Order groups of objects.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CW Cursive Writing 4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418" t="33998" r="4443"/>
          <a:stretch/>
        </p:blipFill>
        <p:spPr>
          <a:xfrm>
            <a:off x="770698" y="2266911"/>
            <a:ext cx="11421302" cy="2486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8706" y="1404207"/>
            <a:ext cx="95892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Order the group of  crayons greatest to smallest.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3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1"/>
            <a:ext cx="2157413" cy="100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7348E-6A34-467E-B4B0-360EB464F3F9}"/>
              </a:ext>
            </a:extLst>
          </p:cNvPr>
          <p:cNvSpPr txBox="1"/>
          <p:nvPr/>
        </p:nvSpPr>
        <p:spPr>
          <a:xfrm>
            <a:off x="2157413" y="270751"/>
            <a:ext cx="665644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CW Cursive Writing 4" panose="03050602040000000000" pitchFamily="66" charset="0"/>
              </a:rPr>
              <a:t>Order groups of objects.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CW Cursive Writing 4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09" y="1690687"/>
            <a:ext cx="11227287" cy="41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7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1"/>
            <a:ext cx="2157413" cy="100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7348E-6A34-467E-B4B0-360EB464F3F9}"/>
              </a:ext>
            </a:extLst>
          </p:cNvPr>
          <p:cNvSpPr txBox="1"/>
          <p:nvPr/>
        </p:nvSpPr>
        <p:spPr>
          <a:xfrm>
            <a:off x="2157413" y="270751"/>
            <a:ext cx="665644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CW Cursive Writing 4" panose="03050602040000000000" pitchFamily="66" charset="0"/>
              </a:rPr>
              <a:t>Order groups of objects.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CW Cursive Writing 4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3" y="1041212"/>
            <a:ext cx="3748087" cy="5398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62" y="1041212"/>
            <a:ext cx="3780003" cy="543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527" y="1041212"/>
            <a:ext cx="3742869" cy="54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1299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3201</TotalTime>
  <Words>78</Words>
  <Application>Microsoft Office PowerPoint</Application>
  <PresentationFormat>Widescreen</PresentationFormat>
  <Paragraphs>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CCW Cursive Writing 4</vt:lpstr>
      <vt:lpstr>Tw Cen MT</vt:lpstr>
      <vt:lpstr>XCCW Joined 4a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60</cp:revision>
  <dcterms:created xsi:type="dcterms:W3CDTF">2021-01-04T13:53:33Z</dcterms:created>
  <dcterms:modified xsi:type="dcterms:W3CDTF">2021-01-13T00:05:46Z</dcterms:modified>
</cp:coreProperties>
</file>