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3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9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9574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3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711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2038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17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3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0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6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3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4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9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3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1609725" y="200025"/>
            <a:ext cx="882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Tuesday 19</a:t>
            </a:r>
            <a:r>
              <a:rPr lang="en-GB" sz="3200" baseline="300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th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January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5239D-4A75-439B-BF36-343607CF43AB}"/>
              </a:ext>
            </a:extLst>
          </p:cNvPr>
          <p:cNvSpPr txBox="1"/>
          <p:nvPr/>
        </p:nvSpPr>
        <p:spPr>
          <a:xfrm>
            <a:off x="447675" y="1752600"/>
            <a:ext cx="11296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Today we will…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Learn a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Practise reading and spelling words with the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Write sentences with new spellings,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40865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066212" y="2285999"/>
            <a:ext cx="1282338" cy="15324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/>
          </a:p>
        </p:txBody>
      </p:sp>
      <p:sp>
        <p:nvSpPr>
          <p:cNvPr id="2" name="TextBox 1"/>
          <p:cNvSpPr txBox="1"/>
          <p:nvPr/>
        </p:nvSpPr>
        <p:spPr>
          <a:xfrm>
            <a:off x="4852851" y="2422430"/>
            <a:ext cx="1737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err="1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ir</a:t>
            </a:r>
            <a:endParaRPr lang="en-GB" sz="7200" u="sng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6091" y="378823"/>
            <a:ext cx="3409406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g</a:t>
            </a:r>
            <a:r>
              <a:rPr lang="en-US" sz="8800" u="heavy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</a:t>
            </a:r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2536" y="179049"/>
            <a:ext cx="3204755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b</a:t>
            </a:r>
            <a:r>
              <a:rPr lang="en-US" sz="8800" u="heavy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</a:t>
            </a:r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d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0147" y="2371895"/>
            <a:ext cx="3944983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th</a:t>
            </a:r>
            <a:r>
              <a:rPr lang="en-US" sz="8800" u="heavy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d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0869" y="4807131"/>
            <a:ext cx="4393474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wh</a:t>
            </a:r>
            <a:r>
              <a:rPr lang="en-US" sz="8800" u="heavy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</a:t>
            </a:r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074" y="1909431"/>
            <a:ext cx="3457303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tw</a:t>
            </a:r>
            <a:r>
              <a:rPr lang="en-US" sz="8800" u="heavy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</a:t>
            </a:r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8273" y="3818445"/>
            <a:ext cx="2834641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d</a:t>
            </a:r>
            <a:r>
              <a:rPr lang="en-US" sz="8800" u="heavy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7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6091" y="378823"/>
            <a:ext cx="3409406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g</a:t>
            </a:r>
            <a:r>
              <a:rPr lang="en-US" sz="8800" u="heavy" dirty="0" err="1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ar</a:t>
            </a:r>
            <a:r>
              <a:rPr lang="en-US" sz="8800" dirty="0" err="1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2536" y="179049"/>
            <a:ext cx="400159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qu</a:t>
            </a:r>
            <a:r>
              <a:rPr lang="en-US" sz="8800" u="heavy" dirty="0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</a:t>
            </a:r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0869" y="4807131"/>
            <a:ext cx="4393474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err="1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sn</a:t>
            </a:r>
            <a:r>
              <a:rPr lang="en-US" sz="8800" u="heavy" dirty="0" err="1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igh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913" y="1998747"/>
            <a:ext cx="402336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sm</a:t>
            </a:r>
            <a:r>
              <a:rPr lang="en-US" sz="8800" u="heavy" dirty="0" err="1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ir</a:t>
            </a:r>
            <a:r>
              <a:rPr lang="en-US" sz="8800" dirty="0" err="1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8273" y="3818445"/>
            <a:ext cx="2834641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z</a:t>
            </a:r>
            <a:r>
              <a:rPr lang="en-US" sz="8800" u="heavy" dirty="0" err="1" smtClean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air</a:t>
            </a:r>
            <a:endParaRPr lang="en-GB" sz="8800" u="heavy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958" y="1909431"/>
            <a:ext cx="2278665" cy="247999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7132321" y="2371895"/>
            <a:ext cx="4767942" cy="1446550"/>
            <a:chOff x="7132321" y="2371895"/>
            <a:chExt cx="4767942" cy="1446550"/>
          </a:xfrm>
        </p:grpSpPr>
        <p:sp>
          <p:nvSpPr>
            <p:cNvPr id="6" name="TextBox 5"/>
            <p:cNvSpPr txBox="1"/>
            <p:nvPr/>
          </p:nvSpPr>
          <p:spPr>
            <a:xfrm>
              <a:off x="7132321" y="2371895"/>
              <a:ext cx="4767942" cy="144655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u="sng" dirty="0" err="1" smtClean="0">
                  <a:solidFill>
                    <a:schemeClr val="accent3">
                      <a:lumMod val="50000"/>
                    </a:schemeClr>
                  </a:solidFill>
                  <a:latin typeface="XCCW Joined 4a" panose="03050602040000000000" pitchFamily="66" charset="0"/>
                </a:rPr>
                <a:t>th</a:t>
              </a:r>
              <a:r>
                <a:rPr lang="en-US" sz="8800" u="heavy" dirty="0" err="1" smtClean="0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oo</a:t>
              </a:r>
              <a:r>
                <a:rPr lang="en-US" sz="8800" dirty="0" err="1" smtClean="0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1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p</a:t>
              </a:r>
              <a:endParaRPr lang="en-GB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9405257" y="2873829"/>
              <a:ext cx="117566" cy="16110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10260874" y="2873102"/>
              <a:ext cx="117566" cy="16110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9149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ad Write Inc | Ynysowen Community Primary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58359">
            <a:off x="294603" y="228704"/>
            <a:ext cx="1371578" cy="140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45920" y="1293223"/>
            <a:ext cx="1031965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XCCW Joined 4a" panose="03050602040000000000" pitchFamily="66" charset="0"/>
              </a:rPr>
              <a:t>Can you help Fred the frog spell some words?</a:t>
            </a:r>
          </a:p>
          <a:p>
            <a:endParaRPr lang="en-GB" sz="2800" dirty="0">
              <a:latin typeface="XCCW Joined 4a" panose="03050602040000000000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0784" y="2847704"/>
            <a:ext cx="854243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XCCW Joined 4a" panose="03050602040000000000" pitchFamily="66" charset="0"/>
              </a:rPr>
              <a:t>Fred is very impressed with your spellings!! He wants to know if you can write 2 sentences using two different words? 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2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33</TotalTime>
  <Words>77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5</cp:revision>
  <dcterms:created xsi:type="dcterms:W3CDTF">2021-01-18T10:32:14Z</dcterms:created>
  <dcterms:modified xsi:type="dcterms:W3CDTF">2021-01-18T19:07:28Z</dcterms:modified>
</cp:coreProperties>
</file>