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7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0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1990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13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7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1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5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5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1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7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3056708" y="487408"/>
            <a:ext cx="808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u="sng" dirty="0" smtClean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Monday 25</a:t>
            </a:r>
            <a:r>
              <a:rPr lang="en-GB" sz="3200" u="sng" baseline="30000" dirty="0" smtClean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GB" sz="3200" u="sng" dirty="0" smtClean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 January </a:t>
            </a:r>
            <a:r>
              <a:rPr lang="en-GB" sz="3200" u="sng" dirty="0">
                <a:solidFill>
                  <a:schemeClr val="bg2">
                    <a:lumMod val="50000"/>
                  </a:schemeClr>
                </a:solidFill>
                <a:latin typeface="XCCW Joined 4a" panose="03050602040000000000" pitchFamily="66" charset="0"/>
              </a:rPr>
              <a:t>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63225" y="2120204"/>
            <a:ext cx="2481945" cy="830997"/>
            <a:chOff x="5251267" y="2403567"/>
            <a:chExt cx="1110343" cy="605178"/>
          </a:xfrm>
          <a:noFill/>
        </p:grpSpPr>
        <p:sp>
          <p:nvSpPr>
            <p:cNvPr id="2" name="Oval 1"/>
            <p:cNvSpPr/>
            <p:nvPr/>
          </p:nvSpPr>
          <p:spPr>
            <a:xfrm>
              <a:off x="5303520" y="2403567"/>
              <a:ext cx="1005839" cy="58477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51267" y="2403567"/>
              <a:ext cx="1110343" cy="6051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u="sng" dirty="0" smtClean="0">
                  <a:solidFill>
                    <a:schemeClr val="accent4">
                      <a:lumMod val="50000"/>
                    </a:schemeClr>
                  </a:solidFill>
                  <a:latin typeface="XCCW Joined 4a" panose="03050602040000000000" pitchFamily="66" charset="0"/>
                </a:rPr>
                <a:t>ire</a:t>
              </a:r>
              <a:endParaRPr lang="en-GB" sz="4800" u="sng" dirty="0">
                <a:solidFill>
                  <a:schemeClr val="accent4">
                    <a:lumMod val="50000"/>
                  </a:schemeClr>
                </a:solidFill>
                <a:latin typeface="XCCW Joined 4a" panose="03050602040000000000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798419" y="2570980"/>
            <a:ext cx="3943191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bon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6600" u="heavy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387" y="2951201"/>
            <a:ext cx="3538282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in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sp</a:t>
            </a:r>
            <a:r>
              <a:rPr lang="en-US" sz="6600" u="heavy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8606" y="979070"/>
            <a:ext cx="2396823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w</a:t>
            </a:r>
            <a:r>
              <a:rPr lang="en-US" sz="6600" u="heavy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6060" y="4060048"/>
            <a:ext cx="240497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h</a:t>
            </a:r>
            <a:r>
              <a:rPr lang="en-US" sz="6600" u="heavy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A40D66-9995-47B5-B281-56A55FC73962}"/>
              </a:ext>
            </a:extLst>
          </p:cNvPr>
          <p:cNvSpPr txBox="1"/>
          <p:nvPr/>
        </p:nvSpPr>
        <p:spPr>
          <a:xfrm>
            <a:off x="4903040" y="282065"/>
            <a:ext cx="2002314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6600" u="heavy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551" y="1357830"/>
            <a:ext cx="4503954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XCCW Joined 4a" panose="03050602040000000000" pitchFamily="66" charset="0"/>
              </a:rPr>
              <a:t>con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sp</a:t>
            </a:r>
            <a:r>
              <a:rPr lang="en-US" sz="6600" u="heavy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7501" y="5416037"/>
            <a:ext cx="3592288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6600" u="heavy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ew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1105" y="2321003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6600" u="heavy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u="heavy" dirty="0">
              <a:solidFill>
                <a:schemeClr val="accent6">
                  <a:lumMod val="50000"/>
                </a:schemeClr>
              </a:solidFill>
              <a:uFill>
                <a:solidFill>
                  <a:schemeClr val="tx2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0972" y="1066194"/>
            <a:ext cx="399288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6600" u="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g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359" y="2822368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6600" u="heavy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owg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359" y="4725247"/>
            <a:ext cx="3510925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z</a:t>
            </a:r>
            <a:r>
              <a:rPr lang="en-US" sz="6600" u="heavy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oa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7030A0"/>
                  </a:solidFill>
                </a:uFill>
                <a:latin typeface="XCCW Joined 4a" panose="03050602040000000000" pitchFamily="66" charset="0"/>
              </a:rPr>
              <a:t>d</a:t>
            </a:r>
            <a:endParaRPr lang="en-GB" sz="6600" u="sng" dirty="0">
              <a:solidFill>
                <a:schemeClr val="accent6">
                  <a:lumMod val="50000"/>
                </a:schemeClr>
              </a:solidFill>
              <a:uFill>
                <a:solidFill>
                  <a:srgbClr val="7030A0"/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1105" y="3865345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p</a:t>
            </a:r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accent3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ake</a:t>
            </a:r>
            <a:endParaRPr lang="en-GB" sz="6600" dirty="0">
              <a:solidFill>
                <a:schemeClr val="accent6">
                  <a:lumMod val="50000"/>
                </a:schemeClr>
              </a:solidFill>
              <a:uFill>
                <a:solidFill>
                  <a:schemeClr val="accent3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997" y="2188356"/>
            <a:ext cx="2274005" cy="2481287"/>
          </a:xfrm>
          <a:prstGeom prst="rect">
            <a:avLst/>
          </a:prstGeom>
        </p:spPr>
      </p:pic>
      <p:sp>
        <p:nvSpPr>
          <p:cNvPr id="12" name="Arc 11"/>
          <p:cNvSpPr/>
          <p:nvPr/>
        </p:nvSpPr>
        <p:spPr>
          <a:xfrm rot="21200969">
            <a:off x="9318273" y="3809454"/>
            <a:ext cx="1135813" cy="643433"/>
          </a:xfrm>
          <a:prstGeom prst="arc">
            <a:avLst>
              <a:gd name="adj1" fmla="val 11476963"/>
              <a:gd name="adj2" fmla="val 130859"/>
            </a:avLst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960332" y="466613"/>
            <a:ext cx="3296197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p</a:t>
            </a:r>
            <a:r>
              <a:rPr lang="en-US" sz="6600" u="heavy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ire</a:t>
            </a:r>
            <a:endParaRPr lang="en-GB" sz="6600" u="heavy" dirty="0">
              <a:solidFill>
                <a:schemeClr val="accent6">
                  <a:lumMod val="50000"/>
                </a:schemeClr>
              </a:solidFill>
              <a:uFill>
                <a:solidFill>
                  <a:schemeClr val="tx2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288"/>
          <a:stretch/>
        </p:blipFill>
        <p:spPr>
          <a:xfrm>
            <a:off x="224515" y="177035"/>
            <a:ext cx="11571245" cy="23571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0784" y="2847704"/>
            <a:ext cx="854243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XCCW Joined 4a" panose="03050602040000000000" pitchFamily="66" charset="0"/>
              </a:rPr>
              <a:t>Fred is very impressed with your spellings!! He wants to know if you can write 2 sentences using two different words? 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76</TotalTime>
  <Words>68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13</cp:revision>
  <dcterms:created xsi:type="dcterms:W3CDTF">2021-01-18T10:32:14Z</dcterms:created>
  <dcterms:modified xsi:type="dcterms:W3CDTF">2021-01-24T22:16:11Z</dcterms:modified>
</cp:coreProperties>
</file>