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1-25T13:33:13.6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15357 2126 196 0,'-7'0'354'0,"7"0"69"16,0 0 21-16,0 0-10 0,0-5-23 0,7 5-13 15,-1-5-17-15,1 0 12 0,-1 0-15 16,8 0-11-16,-8-6-25 0,0 6-39 0,8-1-52 16,-2-4-42-16,-5 4-32 0,13 2-31 15,-8-6-18-15,8 4-7 0,0-4 10 16,-1-1-21-16,7 0 2 0,0 6 0 0,1-10-2 16,-1 5-17-16,6-1-9 0,1 0 2 15,-8 1-22-15,8 0-11 0,-7 5-8 0,0 5-1 16,-6-5-12-16,6 10-16 0,-7-5 13 15,1 5-3-15,0 0-6 0,-8 0 0 16,1 0 7-16,-6 0 2 0,6 1-5 0,-7-1-7 16,1 0 4-16,0 6-6 0,-1-6-9 15,-6 1-27-15,0-2-25 0,6-4-22 0,-12 5-47 16,6-5-41-16,0 0-50 0,-6 5-53 16,-1-5-89-16,0 0-91 0,-6 0-117 15,7 0-127-15,-1 0-91 0,-6 0-58 0,7 6 33 16,-8-1 80-16,8 0 139 0,0 1 160 15</inkml:trace>
  <inkml:trace contextRef="#ctx0" brushRef="#br0" timeOffset="765.5986">15558 2278 18 0,'0'-11'402'16,"7"1"105"-16,-7 4 73 0,0 1 18 16,0 0-54-16,7 5-53 0,-7 0-61 0,6-6-55 15,-6 6-12-15,0 0-33 0,7 6-28 16,-7-1-40-16,6 6-55 0,-6-1-39 0,6 6-47 15,2-1-9-15,-2 1-15 0,0 5-18 16,0 5-13-16,2-5-11 0,-2 10-9 16,-6-5-21-16,6 5-8 0,-6 1-3 0,0-1-8 15,7 0-1-15,-7 0-25 0,0 1-10 16,6-1-28-16,-6 0-35 0,0-5-40 0,-6 0-65 16,6 0-66-16,0-10-85 0,-7 0-92 15,7-1-100-15,7-5-83 0,-7 1-45 16,6-11-16-16,1 0 31 0,0-5 86 15,-7-6 113-15,6-4 114 0</inkml:trace>
  <inkml:trace contextRef="#ctx0" brushRef="#br0" timeOffset="1171.8238">15741 2486 131 0,'0'-16'412'0,"0"-4"99"0,0 9 93 15,6-5-9-15,1 6-40 0,0-1-35 16,-7-4-64-16,6 5-56 0,0-1-65 0,1 0-54 15,6 1-61-15,0 0-66 0,0 5-37 16,0-6-39-16,7 6-22 0,-7 5-20 16,6-5 17-16,-6 5 3 0,1 0-2 0,-2 0 0 15,1 5 3-15,0 6-6 0,-6-1-8 16,-1 0-1-16,1 6-11 0,0 0 7 0,-7 5 1 16,0-6 2-16,0 6 4 0,-7-5-6 15,0 4 3-15,7 1-9 0,-6 0-7 16,-1-6 6-16,-6 6-5 0,7-5 2 0,-1-1 1 15,1 7 4-15,0-7 6 0,-8 1-2 16,8-1-4-16,-1-4-7 0,7 5-3 0,-6-6-6 16,6 0-9-16,6-5-3 0,-6 6 0 0,7-6-1 15,-1 0-6-15,8 1-6 0,-8-6 3 16,13 5 5-16,-6-5-2 0,0 0 6 16,7 0-1-16,-7 0 5 0,-6 0 0 0,12 0-12 15,-13 0-3-15,8 0-16 0,-2 0-12 16,-5 0-27-16,0 0-29 0,-1 5-40 0,1-5-30 15,-7 5-90-15,6-5-105 0,-6 5-143 16,7-5-153-16,-7 0-129 0,6 0-84 16,-6 0 38-16,0 0 85 0,0 0 151 0,0 0 171 15</inkml:trace>
  <inkml:trace contextRef="#ctx0" brushRef="#br0" timeOffset="3906.2063">15487 965 48 0,'-6'5'451'0,"-2"0"94"15,-4 5 63-15,6 1 17 0,-8-1-95 16,8 1-118-16,-1-1-118 0,1-5-49 16,6 0-26-16,0 0-22 0,0 1-10 0,13-1-17 15,0 0-19-15,6 1-55 0,1-6-43 16,13 0-25-16,-1 0-17 0,1 0-4 0,-1 0-8 15,7-6 1-15,1 1 10 0,-1 0 15 16,6-1-15-16,-13 1-13 0,8 5 1 0,-8-5 20 16,-5 0-25-16,-2 5-4 0,1-5 16 15,-6 5-5-15,-7-5-4 0,0 5-10 0,6 0 36 16,-12 0 8-16,6 0 6 0,-13 0 18 16,6 0 4-16,1 0 7 0,0 5 5 15,-7-5 2-15,0 0-4 0,0 5-1 0,0 0-4 16,0 0-3-16,0 0-11 0,0 1-11 15,0 10-18-15,0-6-5 0,-7 10 15 0,0 2-2 16,1 4-5-16,0 0-5 0,-1 5 8 16,0 6 5-16,7-7-20 0,-6 7-8 15,6 0 3-15,0 4-6 0,-6-4 0 0,6-1-6 16,0 0 8-16,0-4-2 0,0-6 1 16,0 0 5-16,0-5 5 0,0 0-12 0,0-6-5 15,0-4-9-15,0 4-24 0,0-10-24 16,6 6-47-16,-6-6-64 0,0-5-96 0,0 0-133 15,0-5-158-15,0 0-144 0,6-6-95 16,-6 7 6-16,7-7 62 0,-7 6 126 16,0-6 161-16</inkml:trace>
  <inkml:trace contextRef="#ctx0" brushRef="#br0" timeOffset="8109.3691">15578 3242 139 0,'0'-6'208'0,"0"-4"-4"16,0-1-17-16,0 1-5 0,0 5 20 0,0 0 13 15,0 0-1-15,0-1 12 0,0 1-7 16,7 5-12-16,-7-5-30 0,6 5-19 0,-6 0-8 16,6 0-13-16,-6 0 3 0,8 0 11 15,-8 0 14-15,6 5 8 0,-6 6 20 16,0-1 11-16,6 5-7 0,-6 6-5 15,0 0-31-15,6 0-33 0,-6 10-26 0,0-5-32 16,0 1-29-16,0 3-32 0,0-3 0 16,0 4 4-16,0-5-47 0,0 0-59 15,0-5-44-15,0-5-46 0,0 4-86 16,0-9-113-16,0 4-58 0,8-9-32 0,-2 4-34 16,0-5-36-16,1-5 17 0,-1 0 75 15,1 0 79-15,6-5 73 0</inkml:trace>
  <inkml:trace contextRef="#ctx0" brushRef="#br0" timeOffset="8593.7168">16027 3272 102 0,'0'-10'221'0,"0"10"25"0,0-5-15 16,0 5-2-16,7 0 3 0,-7-5 32 15,0 5 17-15,0 0 12 0,-7 0 18 16,1 5 12-16,0 0 12 0,-1 5 15 0,1 1-6 16,-1 0-4-16,0 4-27 0,-5 0-28 15,-2 7-58-15,8-1-72 0,-1-1-41 16,1 1-43-16,-1 5-25 0,7 0-33 0,0 0 4 15,0 0 4-15,0 1-3 0,7-7-1 16,-1 1-2-16,7 0-8 0,1 0-3 16,-2-11-6-16,2 6-10 0,-1-6 5 0,6-5-4 15,-6-5 11-15,7 0 2 0,-7-5 1 16,6 0 6-16,-6 0-12 0,7-11-3 16,-7 6 1-16,0-6-7 0,-7 1 4 15,1-1 5-15,-1-5 6 0,-6 6 16 0,0-6 6 16,0-1 11-16,0 7-8 0,-6 0 2 15,-1-1 4-15,1 0-9 0,-1 6-9 16,-6 0-6-16,1-1-1 0,-2 0-18 0,-5 6-22 16,6 5-26-16,0-5-65 0,-7 5-82 15,7 5-105-15,0 0-116 0,0-5-117 16,-7 11-94-16,8-6-37 0,-2 6-20 16,1-1 51-16,0 0 105 0,7 1 120 0,-7 5 113 15</inkml:trace>
  <inkml:trace contextRef="#ctx0" brushRef="#br0" timeOffset="9093.7218">15285 4049 78 0,'-13'-5'326'16,"0"0"105"-16,0-1 76 0,7 6 18 0,-1 0-26 15,0-5-19-15,1 5-3 0,6-5-36 16,0-1-47-16,6-4-44 0,1 5-22 16,6 0-34-16,0 0-57 0,6 0-40 15,1-1-33-15,7 1-31 0,5-6-15 0,1 1-19 16,12 0-6-16,1 0-20 0,5-1-14 16,8-5-4-16,0 0-24 0,6 1-13 15,-7-1-3-15,1 6-5 0,6-6-2 16,-13 6 3-16,7 0-4 0,-7-1 4 0,-6 1-12 15,-1-1-11-15,1 1-1 0,-14 0-22 16,1-1-2-16,-1 1-15 0,1-1-13 0,-13 0-16 16,6 2-27-16,-13-2-16 0,-1 0-41 15,2 6-67-15,-2 0-53 0,-4 0-94 16,-2-1-119-16,-6 1-122 0,-6 5-83 16,6 0-32-16,-8 0 7 0,2 0 84 0,-6 11 135 15,4-6 140-15</inkml:trace>
  <inkml:trace contextRef="#ctx0" brushRef="#br0" timeOffset="9609.3892">15513 4331 316 0,'-13'5'435'0,"6"-5"52"0,1 0 2 16,6-5-83-16,0-1-84 0,6 1-86 0,1-6-36 15,0 1-38-15,6-5-5 0,7 4-6 16,-2-5-25-16,2 0-17 0,-1 6-29 16,7-5-8-16,1 4-6 0,-7 6-2 15,6 0-5-15,-7 5 11 0,-6 0-14 0,0 5 14 16,0 6 0-16,0 5 27 0,-13-2 15 16,6 8-7-16,-6-1 13 0,-6 4-12 0,0 7-4 15,6-6-38-15,-7 5-8 0,0 0-4 16,1-4-1-16,0-2-6 0,-1-3-5 15,7 3 4-15,-7-4-8 0,14-5-10 16,-7 4-13-16,7-4 5 0,-1 0-18 0,14-11-13 16,-8 1-19-16,8-2-52 0,-1-8-71 15,1 4-78-15,6-6-89 0,-6 1-111 16,-1-5-92-16,1-1-44 0,6 6-11 16,-7-6-12-16,1-4 38 0,-7 5 85 0,0-1 92 15,0 0 83-15</inkml:trace>
  <inkml:trace contextRef="#ctx0" brushRef="#br0" timeOffset="9843.721">16288 4164 322 0,'6'-16'414'0,"1"11"78"15,0-1 29-15,-7 6-36 0,6 6-30 0,-6 4-12 16,0 1-15-16,0 4-40 0,-6 1-65 15,6 5-40-15,-7 4-56 0,7 7-71 16,-7-1-73-16,7-4-32 0,-6 3-12 0,6 2-29 16,-6-6-44-16,6 0-62 0,-7-6-58 15,7 2-78-15,0-6-130 0,7-1-115 16,-7-5-99-16,0-5-93 0,0-5-17 0,0 0 35 16,0 0 99-16,6-5 124 0</inkml:trace>
  <inkml:trace contextRef="#ctx0" brushRef="#br0" timeOffset="18718.7443">17069 5258 171 0,'-6'0'301'0,"0"0"68"0,6 0 24 0,-7 0 18 16,7 0 15-16,-7 0 8 0,7 0 24 15,0 0 0-15,-6-5-28 0,12 5-35 16,-6 0-48-16,7-5-45 0,-7 5-46 0,13-6-54 16,-7 6-34-16,8-5-34 0,-1 0-14 15,6-6-15-15,0 0-22 0,1 7-12 16,13-6-12-16,-1-1-10 0,7 0-17 16,7 1-11-16,7-1-6 0,-2 1 0 0,1-5-5 15,7 9-8-15,0 1 5 0,0-6 0 16,-8 11-3-16,1 0-9 0,-6 0-8 0,0 0-1 15,-1 0-15-15,-12 0-6 0,0 0-19 16,-8 0 0-16,-5 6-18 0,0-1-19 16,-8-5-9-16,-5 5-32 0,-7-5-64 15,7 6-78-15,-7-6-89 0,-7 0-129 0,7 5-123 16,-7-5-95-16,-5-5-31 0,4 5 28 16,-4-6 82-16,-1 6 131 0,0 0 140 15</inkml:trace>
  <inkml:trace contextRef="#ctx0" brushRef="#br0" timeOffset="19374.996">17122 5628 185 0,'-7'-6'296'16,"7"6"39"-16,-6-5-30 0,6 0-27 0,6 0-39 15,1-5-8-15,-1 4 7 0,0-4-14 16,8-1-6-16,-1 1-12 0,6-5-21 16,-6-1-65-16,7 0-50 0,-7 0-22 0,6 6-17 15,-6 0-14-15,1-1-14 0,-2 1 5 16,8 4 3-16,-14 1-7 0,1 0 9 16,6 5 11-16,-13 5 26 0,7 0 30 0,-1 1 14 15,-6 4 31-15,-6 1 10 0,-1-1 23 16,7 5-1-16,-6-4 12 0,-8 5-2 15,8 0-15-15,0-1-19 0,-1 1-45 16,0-6-11-16,1 6-30 0,0-6-27 0,6 0-23 16,0 1 17-16,6-1 6 0,0 6-22 15,-6-11-9-15,14 5 8 0,-8 1-5 16,7 0-37-16,0-1-5 0,0 0-11 0,1 0 12 16,-8 6 2-16,6-5-2 0,-5 5-13 15,0-6 16-15,-1 5 29 0,1-4-18 16,-1 5 17-16,-6-1 38 0,0 1 32 0,-6-6 8 15,-1 6 1-15,1-1 25 0,-8-4 6 16,8 4-13-16,-6-4 13 0,4 5-18 16,-4-6-5-16,-1 0-23 0,-1-5-26 0,8-5-14 15,-7 6-30-15,6-12-41 0,-5 1-52 16,5-5-40-16,7 0-76 0,0-1-102 16,0-5-102-16,0 1-61 0,13 4-43 15,-7-4-18-15,8-1 8 0,-2 0 38 0,-5 1 73 16,6-6 80-16,6 5 76 0</inkml:trace>
  <inkml:trace contextRef="#ctx0" brushRef="#br0" timeOffset="19749.9976">17740 5440 147 0,'7'-10'313'15,"-7"5"99"-15,-7 5 49 0,1 5 28 16,0 5 42-16,-2 0 42 0,-4 1 1 16,6 5-42-16,-8 4-75 0,1-4-70 0,7 5-88 15,0-1-108-15,-2 2-73 0,8-1-57 16,0-6-34-16,0 6-33 0,8-5-23 16,4-1-11-16,1-5-21 0,7-4-5 0,-8-1-19 15,8-5 7-15,0-5-16 0,6-1-2 16,-7-4-9-16,-5 0-5 0,5-1 19 0,-6 1 9 15,0-1 27-15,0-4 42 0,-6 5 57 16,-1-6 36-16,-6 0 33 0,-6 0 22 16,-1 6 21-16,-6 0-2 0,0-1-16 15,0 1-25-15,-6-1-28 0,-1 1-17 0,7 0-26 16,-6 5-45-16,5-6-28 0,1 6-50 16,1-1-79-16,-2 1-110 0,8 5-145 15,0 0-160-15,6 0-155 0,-7 5-75 16,7-5 15-16,0 6 73 0,0-1 128 0,-7 0 170 15</inkml:trace>
  <inkml:trace contextRef="#ctx0" brushRef="#br0" timeOffset="88781.1559">17473 4331 96 0,'0'-6'264'0,"0"-4"25"16,-6 10-6-16,6-6-39 0,-7 6-27 15,1 0-11-15,6 0 20 0,-6 0 32 16,6 6 30-16,-7-1 28 0,7 6 4 15,-7-1-40-15,7 0-2 0,0 6-28 0,0 0-37 16,0-1-36-16,-6 11-35 0,6-5-8 16,-6 10-48-16,6 1-29 0,0-1-18 15,0 0-14-15,-8 0-9 0,2 0-6 0,6-4 7 16,-6 4-11-16,-1-5 3 0,1 0-2 16,-1-5-6-16,0 0 9 0,1-5-22 15,6-7-11-15,-6 2-41 0,0-6-64 0,6-5-80 16,-8 5-103-16,2-5-103 0,6-5-86 15,6 0-62-15,-6 0-41 0,0-6 18 16,0 1 66-16,8-6 96 0,-8 1 95 0</inkml:trace>
  <inkml:trace contextRef="#ctx0" brushRef="#br0" timeOffset="89281.0297">17714 4247 147 0,'0'-6'214'16,"0"1"4"-16,0 5-48 0,-6-5-26 0,6 5-14 15,6-4 27-15,-6 4 35 0,0 0 54 16,0 0 48-16,0 0 27 0,6 4 15 15,-6 1-17-15,8-5-43 0,4 0-60 0,-5 0-39 16,6 0-58-16,0 0-50 0,0 0-21 16,0 0-6-16,7 0-11 0,-7 0-26 15,6-5-11-15,0 1-5 0,1-2 0 16,0 1 8-16,-1 0-8 0,-5-1-2 0,5-4 14 16,-6 4 20-16,0 6-20 0,-1-5-19 15,-4 5 11-15,-2 0 8 0,7 0 7 16,-13-5 8-16,7 5 2 0,-1 0 25 15,-6 5 1-15,7-5 4 0,-7 0 16 0,-7 5 16 16,7 1 26-16,-6 4 14 0,-1 1 19 16,0 9 9-16,1-4-9 0,0 11-29 15,-8-2 10-15,2 7-21 0,5-1-6 0,-6 0-11 16,6 6-5-16,-5-7-5 0,4 2-29 16,2-6-21-16,0 0-9 0,0-5-8 15,-1 0-8-15,0 0-5 0,7-5-5 0,-6-7-6 16,6 7-28-16,0-10-77 0,0-1-90 15,0-5-147-15,0-5-184 0,6-6-178 16,1 0-91-16,0-4 13 0,-1-6 61 0,0 0 133 16,0 1 179-16</inkml:trace>
  <inkml:trace contextRef="#ctx0" brushRef="#br0" timeOffset="110953.6744">15513 6154 41 0,'0'0'88'15,"0"0"-9"-15,0 0-14 0,0 0-10 16,0 0 17-16,0 0-2 0,0 0 13 0,0 0 9 16,0 5 3-16,0-5 16 0,0 0 3 15,0 0 13-15,0 0 11 0,0 0 8 16,0 0 11-16,0 0-3 0,0 6-13 0,0-6 5 15,0 5 3-15,-6 0 4 0,6 5 10 16,0 0 19-16,-7 6 14 0,7 0-7 16,-7 4-9-16,7 2 1 0,-6 3-19 0,6 7-13 15,-6-1-22-15,-2 1-1 0,8-2-25 16,-6 2-13-16,0-6-9 0,6 6-26 16,-6-7 0-16,6 2-15 0,-7-7 6 15,7 1-23-15,0-5-5 0,-7-6 2 0,7 5-16 16,0-4 2-16,-6-6-20 0,6 1 9 15,0-1-23-15,0 0-25 0,0-5-34 16,0 0-44-16,0 0-56 0,0 5-90 16,0-5-88-16,0-5-88 0,0 5-60 0,0-5-56 15,0 0 15-15,0-1 63 0,0 1 93 16</inkml:trace>
  <inkml:trace contextRef="#ctx0" brushRef="#br0" timeOffset="111571.7226">15754 6211 122 0,'0'0'319'0,"0"0"31"0,0 0 14 16,0 0-75-16,7 0-83 0,-7 0-57 15,0 0-26-15,6 0-1 0,0 0 6 0,1 0 3 16,0 0-1-16,6-5-8 0,-1 5-14 16,2-5-27-16,-2 5-19 0,8-6-14 15,0 6 2-15,-1-5-8 0,1 0-20 16,-1 5-13-16,1 0-10 0,0 0 1 0,-1-5-17 16,1 5-10-16,-1-5 14 0,0 5 14 15,-5 0 5-15,5 0-1 0,-6-5 2 0,0 5 4 16,1-5-3-16,-8 5-3 0,0 0 8 15,1 0-14-15,-7 0-7 0,6 0 2 16,1 0 2-16,-7 0 1 0,0 0 7 16,0 5 20-16,0-5 31 0,0 5 22 0,-7 5 27 15,1 0 42-15,-1 1 13 0,1 5 34 16,-8 4 10-16,8 7 10 0,-7-2-4 16,0 7-45-16,0 4-18 0,0 1-26 0,0-1-32 15,-7 6-31-15,8 0-23 0,-1-6 10 16,-1 0-11-16,8 1-22 0,0-11-16 15,-1 6 5-15,7-12-11 0,-7 1-39 16,7-5-35-16,0-1-49 0,0-10-60 0,0 1-134 16,0-6-131-16,7-6-106 0,-7 1-101 15,7-5-26-15,-7 0 33 0,6-1 100 16,-6 6 132-16</inkml:trace>
  <inkml:trace contextRef="#ctx0" brushRef="#br0" timeOffset="112209.6968">15110 6967 131 0,'-14'-11'240'15,"-5"1"20"-15,6-1-22 0,0-4-22 0,7 5 5 16,-8-1 22-16,8-5 42 0,-1 6 27 16,0 0 30-16,1-1-2 0,0 6 2 0,6 0-1 15,0 0-32-15,0-1-6 0,0 1-21 16,6 5-9-16,0 0-23 0,1 0-44 15,6 0-24-15,7 0-38 0,-1 0-24 16,7 0-23-16,7-5-22 0,5-1-15 0,8 1-20 16,0-5 6-16,6 5-23 0,7-11-8 15,-1 6-6-15,7-1-5 0,0-4-1 16,8-1-11-16,-16 0 3 0,9 6-6 16,-1 0 8-16,-6-6 0 0,-1 6 8 0,-6-1 1 15,-6 0-3-15,6 6 4 0,-12 0-4 16,5 0 3-16,-13 0-12 0,7 5-22 0,-13 0-6 15,0 5-12-15,-6 0-36 0,-1-5-23 16,-5 5-38-16,-8 0-18 0,0-5-67 16,1 11-54-16,-7-11-67 0,-7 11-96 15,1-6-81-15,0 5-78 0,0 1-41 0,-2-1-5 16,2-5 62-16,-7 6 97 0,0-1 114 16</inkml:trace>
  <inkml:trace contextRef="#ctx0" brushRef="#br0" timeOffset="112833.6734">15207 7274 234 0,'-6'0'328'0,"-1"0"31"0,0 0-23 16,1-5-87-16,6 0-65 0,0 5-49 0,6-10-22 15,1 4-7-15,0-4-8 0,5-1 11 16,1 1-13-16,7-1 4 0,0-4-18 15,-1 4-11-15,1-5-10 0,0 6-15 16,-8 5-5-16,8-5-13 0,-1 10-5 0,-5-5-1 16,-2 10 9-16,2 0 15 0,-2 0 22 15,-5 5 10-15,-1 1 22 0,-6 5 4 16,0-6 3-16,0 11-2 0,0-6 3 16,-6 1-3-16,6 0-13 0,-7 4-22 0,1-4-14 15,6 0-8-15,0-1-19 0,0-4-29 16,6-1-9-16,1 1 13 0,-1-1-5 15,1 0-15-15,0-5-17 0,5 6-11 0,2-6-20 16,-2 6-31-16,2-6-18 0,5 6-24 16,1-6 2-16,-8 5 16 0,2-5 7 15,-1 6 26-15,-7-1 18 0,8 1 41 16,-8-1 22-16,-6 0 38 0,0 6 41 0,-6-5 18 16,-2 4 34-16,2 0 10 0,-7 1 20 15,0 0 3-15,-6-1 6 0,5-4 8 16,-5-6-2-16,-1 6 9 0,-6-6-17 0,7 0-17 15,-7-5-20-15,6 6-36 0,-6-6-28 16,7 0-54-16,-1-6-39 0,0 6-69 16,8-5-66-16,5-6-77 0,1 1-129 0,6-1-103 15,0 2-96-15,0-7-60 0,6 5-28 16,1-5 42-16,-1 6 106 0,8-5 120 16</inkml:trace>
  <inkml:trace contextRef="#ctx0" brushRef="#br0" timeOffset="113285.6974">16041 6935 326 0,'0'6'444'0,"0"4"81"0,-14 11 26 0,8 5-40 16,-7 0-45-16,0 5-41 0,0 6-33 16,-7-1-43-16,7 6-40 0,-6-1-25 0,6 2-50 15,-1-2-63-15,8-5-62 0,0 1-36 16,-1-1-24-16,7-4-30 0,7-1-6 16,-1-5-9-16,0-5-3 0,2-5-14 15,4-1-14-15,1 0-3 0,0-4-10 0,0 0-5 16,7-6-11-16,-7-5 5 0,0 0 12 15,0 0 4-15,0-5 0 0,0-1 14 16,-7 6 2-16,1-5 12 0,-7-6 0 16,0 1 19-16,0 5 6 0,0-10 12 0,-7 4 14 15,1 0-1-15,-7 1-6 0,0 0-4 16,-6 0 5-16,5-1-8 0,-5 6-9 0,6-1 2 16,-7 6-7-16,1 6-20 0,-1 4-29 15,1 1-37-15,-1-1-55 0,0 5-72 16,1 1-75-16,6 0-111 0,-6 4-125 15,12 2-106-15,-6-1-64 0,7 4 4 0,-1-3 51 16,7 3 105-16,-7 2 138 0</inkml:trace>
  <inkml:trace contextRef="#ctx0" brushRef="#br0" timeOffset="125742.9679">16959 7915 27 0,'0'-5'302'0,"0"5"31"0,0 0 13 0,7 0-52 15,-7-6-61-15,6 6-39 0,-6-5-4 16,6 0 19-16,0 5 33 0,2 0 41 0,-2 0-9 16,0 0-15-16,-6 0-32 0,7 0-19 15,-7 5-8-15,7 0-11 0,-7 6 26 16,0-1-18-16,0 1-9 0,0 4-22 0,0 6-26 15,-7 6-37-15,0-2-38 0,7 7-1 16,-6-6-11-16,0 10-7 0,-2-5-11 16,2 1-18-16,0-6-2 0,6 5-11 15,-6-5-7-15,6-5-16 0,0-1-13 0,0-4-66 16,0 0-88-16,0-1-120 0,6-10-153 16,0 1-153-16,0-6-141 0,2-11-6 15,4 2 34-15,2-2 98 0,-8-5 145 16</inkml:trace>
  <inkml:trace contextRef="#ctx0" brushRef="#br0" timeOffset="126278.9621">17493 7727 225 0,'-6'-10'349'16,"-1"5"58"-16,0 0 32 0,-6 0-31 16,1 5-23-16,-2 0-9 0,2 5-25 15,-8 0-36-15,7 0-32 0,-7 0-21 0,8 5-38 16,-2 1-40-16,-5 5-18 0,5 0-18 15,8-1-33-15,0 6-23 0,-8 0-29 0,14-1-28 16,0 1-22-16,0 0 4 0,7 0-7 16,0-5-21-16,-1 4 19 0,0-4-8 15,8 0 1-15,-8 0-3 0,7-6-3 16,1-5 4-16,-2 0-8 0,8 6 19 0,-7-11 5 16,-1 5-17-16,2 0 6 0,-1-10 4 15,0 5 5-15,0-5-28 0,0-6-16 16,0 1 5-16,0 0 5 0,0-1 4 0,0 6-7 15,-7-6 12-15,1 6 19 0,0 0 17 16,-7 5 4-16,6 0 15 0,-6 5 19 16,0 6 6-16,0-1 3 0,0 1 7 15,0 9-9-15,0 1-6 0,-6 5-16 0,-1 5-3 16,7 0-7-16,-7 1-15 0,1-1 4 16,6 6-9-16,-7-12-17 0,1 7-17 15,6-6-16-15,-6-5-46 0,-1-1-87 0,7 1-95 16,-7-5-129-16,1-5-137 0,6-1-120 15,-6 0-95-15,-1-5 7 0,0 1 55 16,1-1 115-16,-7 0 142 0</inkml:trace>
  <inkml:trace contextRef="#ctx0" brushRef="#br0" timeOffset="126732.9636">16516 8733 81 0,'-26'-5'460'0,"0"5"99"16,6-5 70-16,-6 5-2 0,14-6-76 15,-2 6-87-15,1-5-76 0,13 0-39 16,0 5-21-16,0-11 6 0,7 11-15 0,5-10-43 16,8 5-35-16,0 0-41 0,13 0-28 15,-1-6-25-15,13 0-20 0,1 1-6 16,7 0-19-16,4 0-12 0,9-1-13 16,-1-5-6-16,7 1-12 0,-1-1-23 0,1 6-13 15,-7-6-8-15,0 1-1 0,0 4-13 16,-6-5-4-16,-6 6 2 0,-2-1 12 0,1 1-5 15,-6 0-13-15,-7-1-6 16,0 1-7-16,-6-1-6 0,-1 1-21 0,-6 0-15 16,-6-1-22-16,-1 6-20 0,-5-6-30 15,-2 6-34-15,1 0-46 0,-13-1-81 0,7 1-91 16,-7 5-119-16,0 0-136 0,0 0-104 16,-7 5-73-16,1 1 32 0,-7 4 82 15,-7 6 132-15,-6 0 160 0</inkml:trace>
  <inkml:trace contextRef="#ctx0" brushRef="#br0" timeOffset="127281.9674">16581 9051 245 0,'-13'5'506'16,"-7"0"87"-16,8 0 47 0,-2-5-42 15,8 6-91-15,-1-6-101 0,7-6-86 0,0 1-63 16,13-5-10-16,1-6-29 0,-2 1-18 16,14-6-37-16,-6 5-62 0,13-5-20 15,-7 0-31-15,7 1-17 0,-7 4-21 16,6 0-10-16,-6 0 9 0,0 6-6 0,0 5-6 15,-6 0-11-15,0 5 9 0,-8 0 3 16,-5 0-4-16,-1 5 2 0,-6 0 12 0,0 5 11 16,-6 6-4-16,-1 0-4 0,1 0 15 15,0-1 15-15,-8 1-9 0,1 0 3 16,6-1 2-16,1 1 0 0,0-1-10 16,-1 1-11-16,1-6-3 0,6 1-8 0,0 4-1 15,6-4 1-15,1 0-4 0,5-2-15 16,2 2-18-16,6-6-9 0,-8 6-17 0,8-1-14 15,-1 1-1-15,1 4 7 16,-1-4 21-16,1 4 1 0,-8-4 3 0,2-1 18 16,-8 0 4-16,1 1 5 0,-7 5 8 15,-7-6 16-15,-5 1 27 0,-2-1 14 0,-5 5 3 16,-1-4 17-16,0 0-12 0,-5-1-6 16,5 0-12-16,-6-5-23 0,6 0-10 15,1-5-32-15,-1 0-32 0,1-5-71 16,0 0-101-16,12-5-166 0,0 0-186 0,7-6-170 15,0 0-67-15,7 1 19 0,0-6 69 16,5 0 158-16,8 0 181 0</inkml:trace>
  <inkml:trace contextRef="#ctx0" brushRef="#br0" timeOffset="127697.9671">17434 8712 90 0,'0'5'380'16,"-6"-5"77"-16,6 11 60 0,-6-6-11 15,-2 11-44-15,8-6-75 0,-6-5-34 0,0 6-23 16,6-6-21-16,-7 6-44 0,7-6-37 16,0 0-34-16,0 5-54 0,7-5-56 15,-1 0-45-15,8 1-45 0,-8-1-42 16,7-5-21-16,6 0-36 0,-6 0-8 0,7-5-25 15,-7 5 1-15,6 0 7 0,-6 0 9 16,1 5 8-16,-8 0 7 0,8 1 17 0,-8-1 30 16,-6 5 33-16,6 0 17 0,-6 6 44 15,0 0 48-15,-6 0 79 0,0 4 55 16,-8-4 38-16,1 5 29 0,0-6 17 16,-6 6-12-16,-1-5-43 0,7 4-45 0,-13-4-18 15,6 0-23-15,0-5-31 0,1-2-21 16,-1 2-19-16,2-6-7 0,-2-5-27 15,7 0-30-15,-7-5-35 0,7 0-42 16,0-5-69-16,0-1-120 0,6-5-123 0,7 6-160 16,-6-6-160-16,12 1-140 0,-6-6-57 15,7 5 47-15,0-4 92 0,-1-1 152 0,0-1 172 16</inkml:trace>
  <inkml:trace contextRef="#ctx0" brushRef="#br0" timeOffset="127892.9668">17434 8524 130 0,'0'-4'642'0,"0"4"153"0,0-5 100 15,0 5 57-15,7 0-135 0,-7 0-215 16,7 5-225-16,5-5-140 0,1 4-100 16,1-4-57-16,5 5-29 0,0-5-26 0,1 0-58 15,7-5-91-15,5 5-114 0,-7 0-210 16,9 0-219-16,-2-4-165 0,1 4-52 15,-1 0 31-15,-6-5 89 0,0 5 196 16</inkml:trace>
  <inkml:trace contextRef="#ctx0" brushRef="#br0" timeOffset="129019.9736">15317 10244 24 0,'-6'-5'325'0,"0"5"75"0,-1 0 77 16,1 0 28-16,-1 0-10 0,0 0-19 15,1-5 9-15,0 0-12 0,-1 5-23 16,7-6-56-16,0 1-40 0,-7 0-42 0,7 5-60 16,7-6-33-16,-7 1-28 0,7 5-10 15,-1-5-24-15,7 5-12 0,-6-5-13 0,6-1-17 16,-1 6-15-16,8-5-25 0,0 1-8 15,5-2-16-15,9 1-11 0,5-6-17 16,-7 6-11-16,7-5 2 0,7 4-7 16,-7-4 0-16,6 0-14 0,-5-1 0 0,5 6-9 15,-6 0-17-15,0-6-17 0,0 6-29 16,0 0-22-16,-6 0-26 0,-1 0-35 16,1-6-29-16,-7 1-22 0,0 5-37 15,0-6-60-15,0 0-77 0,-13 6-110 0,7 1-99 16,-7-2-90-16,0 1-61 0,-7 0 14 15,1 0 72-15,-7 5 126 0,0 0 133 16</inkml:trace>
  <inkml:trace contextRef="#ctx0" brushRef="#br0" timeOffset="129628.9734">15396 10682 139 0,'-14'5'426'0,"8"5"78"0,-7-5 47 15,0 6-36-15,6-11-80 0,1 10-91 0,0-10-79 16,6 0-55-16,0 0-30 0,6-5-25 16,0 0-4-16,1-6-32 0,6 1-34 15,6-5-12-15,-5 4-25 0,6 0-9 16,-1 1-19-16,1-5 0 0,-2 10-4 0,2-1-5 16,0 1 14-16,-1 5-13 0,-5 0 0 15,-2 5-3-15,-5 1-11 0,6-1-1 16,-13 0 13-16,7 5 35 0,-7 0 12 0,-7 1 8 15,7 0 39-15,-6 4-5 0,-1-5-9 16,0 6-28-16,7-5-13 0,-6 5-10 16,0-7-26-16,6 2 9 0,-6-1-10 0,6 1 8 15,0 0-18-15,6-6 5 0,0 5-8 16,0-5-11-16,1 0-16 0,6 0-44 16,0 6-26-16,1-6-23 0,-2 1-1 15,2-1-22-15,-2 5 9 0,1-5 30 0,1 11 38 16,-8-11 17-16,0 6 19 0,-6 4 32 15,0-5 27-15,0 1 30 0,-6 5 39 16,0-6 28-16,-1 1 14 0,-6-1 8 0,-6 0-2 16,-1-5-25-16,0 6-39 0,1-6-20 15,-1 6-16-15,8-11-21 0,-8 0-40 16,0 0-36-16,7-6-66 0,7 1-85 16,-8-5-145-16,14-1-146 0,-6 1-124 0,12-6-102 15,0 1-4-15,2-1 39 0,4 1 118 16,2-1 144-16</inkml:trace>
  <inkml:trace contextRef="#ctx0" brushRef="#br0" timeOffset="129966.9722">15949 10671 343 0,'7'0'465'15,"-7"6"60"-15,-7-1 32 0,7 5-40 0,-6 0-51 16,-1 1-35-16,7 5-25 0,-6-6-5 15,-7 5-20-15,7 1-42 0,6 0-61 16,0 0-85-16,0-1-54 0,6 1-54 0,7 0-43 16,0-1-33-16,6-5-38 0,1 6-29 15,0-11-26-15,-1 1-22 0,7-6-6 16,-6-6-15-16,6 1-13 0,-7 0-4 16,1-11 8-16,-1 6 20 0,-6 0 3 0,0-6 39 15,-7 0 69-15,2 1 54 0,-8-1 32 16,-8 0 26-16,2 0 34 0,-7 1 10 0,0 5-12 15,-6-1-16-15,5 0-15 0,-5 1-22 16,0 10-16-16,-1-5-30 0,1 5-43 16,-1 5-48-16,7 0-63 0,-7 6-81 15,8-1-148-15,-2 1-182 0,1 0-155 0,7 3-95 16,-7-3-14-16,6 5 46 0,1-5 120 16,0 4 175-16</inkml:trace>
  <inkml:trace contextRef="#ctx0" brushRef="#br0" timeOffset="135273.0038">15487 9478 121 0,'-6'-10'210'0,"6"-1"7"16,-8 0-36-16,8 1-29 0,0 0-2 16,0 0 16-16,0-1 33 0,0 0 29 0,8 6 28 15,-8-5 12-15,0 5 1 0,0 0-7 16,0 0-21-16,0 5-18 0,6 0-19 15,-6 5 10-15,0 0 5 0,0 10 9 16,0 1-8-16,-6 5-21 0,6 5-8 0,0 0-46 16,-8 5-50-16,8 6-45 0,-6-6-6 15,0 5-3-15,6-4-12 0,-6-1-3 16,6-5 7-16,-7 0-4 0,7 0-29 0,0-5-35 16,0-6-30-16,-7-4-51 0,7 5-72 15,0-6-108-15,0 1-129 0,7-1-109 16,-7-5-104-16,0 0-59 0,0-5 17 15,0 0 84-15,0 0 126 0,0 0 128 0</inkml:trace>
  <inkml:trace contextRef="#ctx0" brushRef="#br0" timeOffset="135808.0223">16008 9426 182 0,'-6'0'258'0,"6"0"24"16,-7 0-33-16,0 0-32 0,-5 0-12 15,-2 0 14-15,1-5 31 0,0 5 41 16,-6 0 17-16,5 0 6 0,2 5-23 15,-1-5-46-15,0 6-47 0,0-2-61 0,-1 6-46 16,2 1-38-16,5 0-19 0,0 5-5 16,1-6-13-16,6 5 4 0,0 1 7 0,0 5-10 15,0-6 4-15,6 1-11 0,1-5 2 16,0 5-19-16,-1-7-5 0,8-4 10 16,-8 1-20-16,7-1 5 0,-7-5 4 15,14 0 10-15,-14 0-10 0,8-5-33 0,-2-1-9 16,1 1-18-16,0-4-19 0,-6-2-13 15,6 0-6-15,0-5 30 0,-7 1 2 16,8 5 19-16,-8-6 29 0,-6 5 31 16,7 6 33-16,-7 0 35 0,-7 5 39 0,7 5 31 15,0 0 47-15,0 11 25 0,-6 0 22 16,6 10-5-16,-7 0-10 0,0 5-7 16,7 6-49-16,-6-1-36 0,0 6-27 15,-8-6-27-15,14 1-18 0,-6-1-27 0,6-10-9 16,0 5-8-16,0-4-19 0,0-7-15 15,0 1-24-15,-7-5-61 0,7-1-77 0,0-4-135 16,0-11-151-16,0 0-148 0,0 0-123 16,0-6-16-16,0 1 37 0,-6-5 108 15,6 0 147-15</inkml:trace>
  <inkml:trace contextRef="#ctx0" brushRef="#br0" timeOffset="142122.4779">17291 11302 35 0,'-7'0'210'0,"7"0"30"15,0 0-12-15,0 0 4 0,0 0 28 0,0 0 38 16,0-6 46-16,-6 6 58 0,6 0 58 15,0-5 19-15,6 0-5 0,-6-6-23 16,0 6-50-16,0 0-57 0,0 0-79 16,0 0-67-16,0-6-39 0,0 6-41 15,0 0-25-15,0-6-15 0,7 6-14 0,0 0-11 16,-1 0-20-16,0 0-1 0,1 0-1 16,0-1-21-16,6 6 1 0,-7-5-3 15,8 5 0-15,-2 0-7 0,1 5 1 0,0 1 1 16,-6-1-3-16,5 0-3 0,-4 5 0 15,-2 1 2-15,-6 4-9 0,0 1 4 0,-6 5 4 16,6 0 7-16,-14 4 7 0,8 2-10 16,-7-1 4-16,-1 0-9 0,2 5-1 15,-2-5-3-15,-5 6-5 0,6-7 12 16,0 7-4-16,0-6 7 0,0 0-3 16,0-6-8-16,6 2-13 0,1-2-5 0,-1-4 13 15,7 0-2-15,0-6 2 0,0 6 2 16,7-11 1-16,6 5-8 0,0-5-7 15,0-5-3-15,6 6-5 0,-5-6-17 0,5 0 0 16,-5 0 1-16,4-6-9 0,-4 6-3 16,-1 0-5-16,-1 0 16 0,-4-5-2 0,4 5-6 15,-5 0-9-15,0-5-42 0,-1 5-54 16,0 0-47-16,1 0-37 0,-1 0-55 16,1 0-83-16,-7 0-71 0,7 0-49 15,-7-5-38-15,6 0-47 0,-6 0 20 0,0 0 74 16,0-6 113-16</inkml:trace>
  <inkml:trace contextRef="#ctx0" brushRef="#br0" timeOffset="142540.5218">17720 11281 210 0,'8'-11'309'0,"-2"6"48"0,-6-5-3 15,6 10-8-15,1-5 3 0,-7 5 6 16,6 0 12-16,-6 0 2 0,7 5-11 16,-7 0-6-16,0 0-46 0,0 11-33 15,0-1-35-15,0 1-35 0,-7 5-38 0,1 5-57 16,-1-5-24-16,1 10-27 0,0 0-32 15,-2 1-2-15,-4 4-4 0,6-4 6 0,-1 4-6 16,0-5 5-16,1-5 2 0,6 1-15 16,0-2-17-16,0-9 3 0,0-5 2 15,0-1-1-15,6 0-12 0,1-5 10 16,0-5 15-16,5 0-18 0,-6-5-8 0,8 0-28 16,-1 0 6-16,0-11-32 0,6 6-26 15,-5-1-51-15,5 0-33 0,1 1-42 16,-8 0-71-16,2 0-74 0,5-1-75 15,-6 0-33-15,0 6-34 0,1-5-8 0,-2 5-2 16,-6 0 48-16,2 0 78 0,-2-1 77 16</inkml:trace>
  <inkml:trace contextRef="#ctx0" brushRef="#br0" timeOffset="142763.5072">17929 11495 98 0,'0'0'331'0,"-6"0"49"0,0 4 48 16,6 2-43-16,-7-1-43 0,0 5-34 15,1 6-15-15,6 0-23 0,0-1-39 16,-7 1-42-16,7 5-46 0,0-1-52 0,0 2-66 16,0 3-67-16,0 2-63 0,-6-6-77 15,6 4-86-15,0 2-75 0,0-7-55 16,0 7-35-16,0-2-8 0,0 2 20 15,-7-6 53-15,0-1 62 0</inkml:trace>
  <inkml:trace contextRef="#ctx0" brushRef="#br0" timeOffset="143197.517">16907 12109 61 0,'-39'0'457'16,"-1"0"95"-16,8 0 57 0,-1 0 11 0,7 0-122 15,1-5-124-15,11 5-80 0,-5-5-10 16,12 5-2-16,1-11 23 0,12 11 36 15,1-5 1-15,6 0-34 0,7-1-73 0,12 2-33 16,7-7-44-16,13 6-45 0,7-5-22 16,6-1-19-16,13 0-13 0,7-4-23 0,0 0-6 15,6-1-9-15,6 0-15 0,1 1-2 16,-1-1-9-16,1 0 5 0,-7 5-4 16,0-3-2-16,-12 8 6 0,-1-4-7 15,-6 4 5-15,-7 1-4 0,-6 0-6 0,-8-1-10 16,-5 1-10-16,-1 0-3 0,-12 0-24 15,-7 5-28-15,0-5-20 0,-6 5-27 16,-7-5-63-16,0 0-79 0,-6 5-91 16,-7-6-133-16,6 6-131 0,-6 0-117 0,-6 0-37 15,-1 0 34-15,-6 0 86 0,0 0 146 16,0 6 149-16</inkml:trace>
  <inkml:trace contextRef="#ctx0" brushRef="#br0" timeOffset="143903.5018">17291 12287 215 0,'-19'0'392'15,"5"0"54"-15,1 0 48 0,1-6-43 16,-2 6-39-16,2 0-44 0,4 0 25 15,-4-5 9-15,5 5 4 0,7-5-35 0,0 0-35 16,7-1-45-16,-1-4-95 0,0-1-52 16,8-4-55-16,6-1-21 0,-8 6-23 15,1-6-20-15,7 6-3 0,0-1-15 16,-8 6 8-16,8 0-2 0,-7 10 0 0,1 0 8 16,-8 6 5-16,0 9 2 0,0 1 2 15,1 5 5-15,-7 1-7 0,-7 4 8 0,7 0 1 16,-6 0 10-16,-6 1-13 0,4-1 7 15,2 0 2-15,-7 0-20 0,7-4-5 16,-1-7-5-16,7-4-3 0,-7 0-14 16,7 0-1-16,0-7 8 0,7 2 5 0,0-6-9 15,-1 0-3-15,7-5-6 0,-7 0-4 16,8 0-5-16,-2 0-27 0,8-5-21 16,-7 5-19-16,7-5-14 0,0 5-42 15,-8-6-73-15,8 6-55 0,-1-10-95 0,-5 6-114 16,-2-2-115-16,1 1-79 0,1 0-36 15,-2-1 11-15,-4 1 81 0,4-6 121 0,-6 6 128 16</inkml:trace>
  <inkml:trace contextRef="#ctx0" brushRef="#br0" timeOffset="144243.4802">17708 12281 217 0,'6'-10'393'0,"-6"5"36"16,0-6 30-16,0 6-62 0,6-6-52 15,2 7-58-15,-2-2-35 0,7 6-7 16,0 0-8-16,0 0-26 0,7-5-41 0,-1 5-21 16,1-5-46-16,-1 5-13 0,7-6-15 15,0 1-23-15,-6 0-19 0,6-6-26 16,-7 6 4-16,1-5-15 0,6 5 11 16,-13-6-4-16,7 1 5 0,-8 5 10 0,2-1-3 15,-14 1 0-15,6 5-15 0,-6 0 17 16,6 0 14-16,-12 5 7 0,6 6 43 15,-6-1 24-15,-1 6 25 0,0 5 27 0,1 5 15 16,-7 5-3-16,7 1-29 0,-8 4-22 16,2 5-27-16,4-4-41 0,-4 5-35 15,6-1-9-15,6 1-20 0,-7 0-23 0,7-6-34 16,-7-9-59-16,7 3-66 0,0-3-120 16,0-7-159-16,0 1-146 0,0-5-132 15,0-6-22-15,0 0 28 0,-6-4 98 0,6 4 157 16</inkml:trace>
  <inkml:trace contextRef="#ctx0" brushRef="#br0" timeOffset="156710.5183">15070 13563 133 0,'-6'5'250'15,"-1"-5"32"-15,1 0-23 0,0 5-28 0,6-5-7 16,0 0 34-16,-8 0 49 0,8 0 46 15,8 0 53-15,-8-5 45 0,0 5 13 16,6 0-8-16,-6 0-50 0,6 0-42 16,1-5-64-16,-7 5-65 0,6-6-63 0,7 6-41 15,-6 0-19-15,5-4-29 0,8 4-12 16,0-11-20-16,-1 6-5 0,14-6-18 16,-7 1-14-16,6-1-10 0,8 1-6 0,-1 0 0 15,0-1-1-15,-1 1-5 0,2 5 0 16,-1-1-11-16,0 6-5 0,0-5-16 15,-7 5-8-15,8 0-2 0,-7-5-34 16,-7 5 0-16,6 0-29 0,-6 5-40 0,0-5-60 16,0 0-69-16,-13 0-66 0,6 0-131 15,-5 0-89-15,-1 0-70 0,-7 0-35 0,1 0 5 16,-1 0 64-16,1 0 121 0,-7 0 118 16</inkml:trace>
  <inkml:trace contextRef="#ctx0" brushRef="#br0" timeOffset="157375.5493">15220 13734 130 0,'0'-5'221'0,"0"1"6"0,0-1-11 0,0 5 11 15,0-6 21-15,6 6 33 0,-6 0 31 16,7 0 24-16,-7 6-1 0,7-1-26 15,-7-1-37-15,6 1-48 0,-6 6-56 0,0 0-33 16,0-1-19-16,0 6-2 0,-6-1-9 16,6 6-12-16,-7-5 4 0,0 10-14 15,1-5-12-15,-7-1-9 0,7 7 13 16,-1-1 13-16,0 0 8 0,1-5-4 0,0-1-11 16,-2 1-9-16,2-5-26 0,6 4-10 15,0-4-16-15,0-5-13 0,6-1 6 0,2-4 2 16,4-6 1-16,2 0-21 0,-2 0-12 15,8-6-5-15,-1 1-22 0,1 0-35 16,0-6-32-16,-1 1 0 0,7 4-12 16,-6-4-14-16,-1 0 7 0,1 0 14 15,0 4-9-15,-8-4-30 0,1 4-20 0,1-4-14 16,-8 5-28-16,6 0-35 0,-12 0-12 16,8 5-11-16,-2-5-25 0,-6 5-31 15,0 0-44-15,0 0-16 0,0 0 12 0,0 0 34 16,-6 0 58-16</inkml:trace>
  <inkml:trace contextRef="#ctx0" brushRef="#br0" timeOffset="157617.5141">15382 13818 235 0,'-6'-5'414'0,"0"5"64"16,-1 0 49-16,1 0-46 0,6 5-84 15,-7 6-67-15,0 4-30 0,7 1 2 0,0 5 7 16,-6-1-23-16,6 7-31 0,0-6-29 16,0 10-47-16,0-5-70 0,0 5-47 15,0 0-42-15,0-5-43 0,0 1-47 0,0-2-35 16,0 2-37-16,0-2-75 0,0-9-89 16,0 5-95-16,-6-11-95 0,6 1-99 15,0-1-49-15,0-4 17 0,0-1 69 0,0-5 119 16</inkml:trace>
  <inkml:trace contextRef="#ctx0" brushRef="#br0" timeOffset="157957.5153">15682 13969 299 0,'6'0'463'15,"2"0"100"-15,-8 5 69 0,-8 6-37 0,2 0-51 16,0-1-68-16,0 10-51 0,-1-4-78 15,7 5-58-15,-7 0-53 0,7 0-78 0,0 0-41 16,7-6-56-16,0 1-25 16,5-6-34-16,2-4-33 0,5-1-21 0,1-5-27 15,-1 0-17-15,7-11-23 0,0 1 2 0,-6-6-3 16,6 1 13-16,-7-6 2 0,7 0 13 16,-6 0 33-16,-7-5 20 0,0 0 42 15,0 0 34-15,-7 0 57 0,1 0 33 16,-7 5 25-16,-7 1 17 0,7 4 1 0,-13 0-5 15,0 10-35-15,0 1-15 0,1 0-48 16,-2 5-43-16,-5 5-55 0,-1 0-65 16,0 1-77-16,8 4-118 0,-2 1-136 15,2 0-157-15,-1-2-152 0,6-4-49 0,0 6 19 16,1 0 84-16,0-6 137 0</inkml:trace>
  <inkml:trace contextRef="#ctx0" brushRef="#br0" timeOffset="161460.3572">15129 12844 70 0,'-7'-5'537'0,"-5"-6"109"0,-2 6 74 16,8-1 56-16,-7 2-112 0,0-1-197 15,6 0-173-15,1-1-100 0,6 1-54 0,0 0-36 16,6-1-26-16,1-4 0 15,6 4-8-15,6-4-2 0,1 5-18 0,6-5-18 16,-7-1-19-16,14 6-37 0,-7-6-13 16,0 6-47-16,0 0-12 0,0 5-16 0,1 0 0 15,-9 0 23-15,-4 5 8 0,-1 0 36 16,-1 6 13-16,-12 0 19 0,0 4 46 16,0 0 48-16,-12 1 36 0,5 6 28 15,-6-8 19-15,0 2 5 0,-7 0-30 0,8 5-27 16,-1-6-30-16,-1-4-19 0,2 5-14 15,5-6-6-15,0-5-16 0,1 5-13 0,12 1-6 16,-6-6-17-16,14 1-28 0,-8-1-28 16,7 5-29-16,7-4-65 0,0-2-45 15,-2 1-46-15,9 6-46 0,-7 0-18 16,-2-1-13-16,2 1 39 0,-7 9 47 0,1-4 55 16,-2 0 72-16,-6 4 66 0,-6-4 95 15,0 5 54-15,-6-6 41 0,0 6 32 16,-7-5 38-16,0 0 22 0,0-6-20 15,-7 0-12-15,0-4-24 0,1-1-22 0,-7-5-44 16,6-5-61-16,1-6-71 0,6 1-67 16,0-6-69-16,0 1-99 0,0-7-126 15,7 7-109-15,6-6-75 0,6 0-67 0,0 1-6 16,1 4 59-16,6 0 106 0,0 1 116 16</inkml:trace>
  <inkml:trace contextRef="#ctx0" brushRef="#br0" timeOffset="161754.3439">15943 12781 21 0,'6'0'273'16,"1"0"65"-16,-1 0 89 0,-6 0 10 0,14 6 2 15,-8-1-1-15,0 6 20 0,1-1 1 16,0 5-28-16,-1 12-39 0,-6-2-52 16,0 7-50-16,0-1-66 0,0 6-55 15,-6-1-62-15,6 0-49 0,-7 1-25 0,0-1-23 16,1 0-36-16,0-4-55 0,-1-1-56 16,-6-10-96-16,6 5-130 0,1-10-155 0,-1 5-145 15,-6-6-83-15,7 1-8 0,0-11 60 16,-8 0 111-16,8 0 155 0</inkml:trace>
  <inkml:trace contextRef="#ctx0" brushRef="#br0" timeOffset="163057.3464">17213 15178 183 0,'-6'-11'328'0,"-8"6"89"15,8-5 44-15,-7 5 21 0,6 0 34 16,-6 0 43-16,7-1 0 0,0 6-46 15,-2 0-58-15,8 0-56 0,-6 0-77 0,6 0-106 16,-6 0-63-16,12 0-29 0,0 0-20 16,8 0-26-16,5 0 2 0,1-5 9 0,12-6-4 15,1 1-6-15,6 0-14 0,7 0-7 16,6-6-20-16,-7 5-14 0,8 0-6 16,-2 2-19-16,-5 4-6 0,-1-1-26 15,-5 1-11-15,5 5-21 0,-12 0-25 0,6 0-28 16,-13 0-37-16,6-5-54 0,-12 5-68 15,0 0-58-15,-1 0-81 0,-5 0-81 16,-2 0-75-16,2 0-35 0,-8 0-32 0,0 0-7 16,1 0 61-16,-7 0 92 0,-7 5 104 15</inkml:trace>
  <inkml:trace contextRef="#ctx0" brushRef="#br0" timeOffset="165269.3845">17375 15517 37 0,'0'-6'357'0,"-6"1"72"0,0 0 71 0,6-5 3 15,-6-1-36-15,6 1-73 0,0-6-36 16,0 1 17-16,6-1-7 0,0-5-13 15,0 1-32-15,1-1-12 0,6-1-34 0,0 2-66 16,1-1-58-16,-2 5-34 0,2 1-34 16,-2-1-16-16,1 6-21 0,1-1-24 15,-8 0-3-15,7 6-4 0,0 1 2 16,-7 8-8-16,1 1 3 0,-1 1 7 0,-6 4-1 16,0 6 2-16,0 0 4 0,-6 4 2 15,-1 1 5-15,7 5 4 0,-12-5 0 16,5 6-7-16,0-7 3 0,-5 6-2 15,5-5-11-15,0 0-3 0,7 0-10 0,-6-1-2 16,-1-4-5-16,7 0-7 0,0-1 3 16,0-4-6-16,7-1 0 0,-1 1-10 0,1-6-6 15,6 0-2-15,-7 1-26 0,14-6-17 16,-7 0-21-16,0-6-18 0,0 6-41 16,7 0-53-16,-8 0-38 0,8-5-56 15,-7 0-62-15,7 5-86 0,-8-6-88 0,8-4-49 16,-7 5-58-16,7-1-4 0,-8 1 47 15,8-5 93-15,-7 5 120 0</inkml:trace>
  <inkml:trace contextRef="#ctx0" brushRef="#br0" timeOffset="165629.3557">17955 15376 11 0,'7'-10'296'0,"-1"5"73"15,1-6 90-15,-7 6 19 0,0 5 2 16,0 0 3-16,-7 5 31 0,1 0-7 0,-1 6-29 15,1 5-37-15,-8-1-50 0,8 6-72 16,-6 5-91-16,5-5-54 0,0 5-62 16,7 0-42-16,0 0-31 0,0-6-8 15,7 7-14-15,0-6-21 0,-1-6-2 0,6 1-18 16,2 0-8-16,5-6-23 0,1-5-9 16,0-5 1-16,6 0-14 0,-7-5 7 15,1 0-3-15,-1-6 15 0,1 1 18 16,-1-1 1-16,-6-4 30 0,1-1 6 0,-8 6 19 15,0-6 13-15,-6 0 22 0,-6 1 16 16,6-1 6-16,-6 6 18 0,-8-6 7 0,1 6 21 16,0-1 6-16,-6 1 5 0,-1-1-6 15,7 6-8-15,-6 0-20 0,6 5-34 16,-7-5-52-16,6 5-50 0,2-5-64 0,6 5-86 16,-8 0-141-16,8 0-204 0,6 5-207 15,0 0-153-15,0 0-47 0,6 0 26 16,1 1 115-16,0-1 193 0</inkml:trace>
  <inkml:trace contextRef="#ctx0" brushRef="#br0" timeOffset="177747.4291">17187 14532 53 0,'-7'-5'91'0,"7"-5"32"0,-6 4 33 16,6-4 32-16,-7 4 20 0,7 1 57 0,0 5 37 16,0 0 41-16,-6-5 34 0,6 5 2 15,0 0 1-15,0 0-20 0,0-5-3 16,0-1-38-16,-7 6-30 0,7 0-31 0,0 0-17 16,0 0-26-16,0 0-41 0,0 6-21 15,0-1-18-15,0 0 1 0,0 6-20 16,0 5-12-16,0-1-18 0,0 6-8 15,0 0-21-15,0 5-12 0,0 5-10 0,0 0-22 16,0 1-7-16,0-1-7 0,0 0-7 16,0 0-16-16,0 0-2 0,0-4-9 0,0-1-21 15,0-6-34-15,7 2-44 0,-7-7-77 16,0-5-114-16,0-5-152 0,6 1-143 16,-6-6-114-16,0-11-68 0,7 1 25 15,-7 0 81-15,6-6 150 0,1 0 155 0</inkml:trace>
  <inkml:trace contextRef="#ctx0" brushRef="#br0" timeOffset="178347.3873">17949 14230 118 0,'-6'-5'378'0,"-2"0"65"0,-4-1 58 0,-1 6-30 16,-7 0-54-16,7 0-68 0,-13 0-44 16,7 6 2-16,-1-6 20 0,1 5-2 15,-7 5-20-15,6-5-21 0,1 5-20 0,5 6-67 16,2 0-68-16,-8 0-44 0,13-1-35 16,1 6-36-16,6-5-18 0,-6-1-8 15,12 1-16-15,-6 0-15 0,6-1 4 0,7 1 3 16,1-1-7-16,-8 1-7 0,6-5-1 15,2-1 1-15,-1-5-10 0,0 0-11 0,0 0 2 16,0-5 20-16,0-5 10 0,0 5-1 16,7-10 14-16,-8 4 24 0,2-9 2 15,-2-1-8-15,2 1-21 0,-1-1 18 16,7 1 11-16,-14 4-3 0,6-5 18 0,-4 11 6 16,-8-5 48-16,6 10 15 0,-6 0 2 15,0 5 32-15,0 5 2 0,-6 6 20 16,6 0-7-16,-8 10-5 0,2 0-11 15,0 5-12-15,0 6-17 0,-1-1-26 0,0 6-24 16,1-5-19-16,6 4-5 0,-7-10-20 16,7 1-17-16,-6-7-24 0,6 2-26 0,0-7-51 15,0-4-102-15,0 0-121 0,0-11-171 16,0 0-155-16,0-5-125 0,6 0-30 16,-6-5 57-16,7 0 98 0,-7 5 175 15</inkml:trace>
  <inkml:trace contextRef="#ctx0" brushRef="#br0" timeOffset="182259.4077">15122 16882 476 0,'-12'10'682'0,"4"-5"110"0,-4 1 78 0,5-1-71 16,-6 0-171-16,7 1-198 0,-1-6-151 0,7 0-102 15,-6 0-67-15,6 0-10 0,6 0 4 16,1-6 14-16,6 1 3 0,0-6 11 16,7 1 8-16,5-1-12 0,1 2-16 0,7-7-24 15,6 0-21-15,0 0-15 0,6 1-12 16,8-6-15-16,-1 5-10 0,-1 1 1 15,2-1 0-15,6 0-16 0,-7-4-3 0,7 4-5 16,-8 0-1-16,2 0-5 0,-1 1-14 16,-7-1 6-16,1 1-6 0,-1 4-5 15,1-4-8-15,-13-1-20 0,6 0-8 0,-7 6-17 16,-6-5-14-16,1 4 0 0,-1 1-25 0,-7-1-26 16,-6 0-47-16,0 1-45 0,0 5-76 15,0 0-129-15,-7-6-119 0,1 11-103 0,0-5-61 16,-7 5 0-16,0 0 63 0,-7 0 121 15,0 5 143-15</inkml:trace>
  <inkml:trace contextRef="#ctx0" brushRef="#br0" timeOffset="182837.3786">15390 17101 292 0,'0'-5'510'0,"0"0"91"15,-8 5 47-15,8-6-60 0,0 6-108 0,-6 0-145 16,6 6-90-16,0-6-69 0,-6 10-1 15,6 0 7-15,0 6-2 0,-7 0 10 16,7-1-9-16,-6 6 2 0,-1 5-51 0,0 0-51 16,1 5-24-16,0 0-11 0,-8-4-24 15,2 4-20-15,-1 5 5 0,-1-4-5 0,2-6-7 16,5 5-2-16,0-10 11 0,-5 5-5 16,12-11-6-16,-7 6 0 0,7-5 5 0,0-6-9 15,7 1-12-15,5-6-16 0,2-5-16 16,5 0-33-16,1-5-23 0,6-6-42 15,6 1-46-15,7-1-37 0,-6-4-41 0,13-6-40 16,-14 0-41-16,7 6-16 0,0-1-8 16,-7-5-1-16,1 11 18 0,-1-6 30 15,-5 0 23-15,-7 6 22 0,-1-6 8 0,-6 6 18 16,0 0 29-16,-6-1 37 0</inkml:trace>
  <inkml:trace contextRef="#ctx0" brushRef="#br0" timeOffset="183073.3777">15637 17158 71 0,'-6'-5'494'0,"-2"0"96"0,2 5 68 0,-6 5 24 16,4 0-95-16,-4 5-119 0,-1 6-137 0,-1 5-62 15,-4 5-38-15,4 5-11 0,-5 6-34 16,5 4-35-16,-6 1-24 0,8 5-30 15,-1-5-35-15,0 4-29 0,0-4-30 0,7 0-48 16,-2-1-67-16,2-4-70 0,0 0-104 16,6-6-139-16,-6-5-113 0,12-6-79 15,0 1-46-15,0-5-18 0,8-5 64 0,-1-6 114 16,7-5 118-16</inkml:trace>
  <inkml:trace contextRef="#ctx0" brushRef="#br0" timeOffset="183565.4106">15982 17403 29 0,'20'-21'489'16,"-14"6"107"-16,1 4 90 0,-7 6 70 0,-7 5-60 15,1 5-130-15,-8 6-141 0,2-1-77 16,-8 5-67-16,0 6-53 0,1 0-60 0,-1 0-29 16,1 0-30-16,-1 0-21 0,8-1-21 15,4-4-25-15,8 0-13 0,0-1-36 0,14-4-21 16,-1-1-28-16,6-5-32 0,14-5-42 15,-7 0-41-15,13-5-49 0,0 0-34 16,0 0-44-16,0-1-34 0,0 1-21 0,0 0 18 16,-6 5 52-16,-7 5 64 0,-6 0 94 15,-8 6 107-15,2 5 100 0,-14 4 84 0,0 1 62 16,-14 6 69-16,2-2 25 0,-8 2 4 16,1 4-7-16,-7 0-26 0,-1 0-34 15,-5 1-57-15,6-7-46 0,-7 2-24 0,7-7-21 16,0-4-22-16,7-5-23 0,-1-11-9 15,14 0-16-15,-1-11-32 0,7-10-18 0,13 1-33 16,0-12-23-16,0-4-24 0,13 0-5 16,0-7-19-16,7-3-11 0,0-7 3 0,-1 7-2 15,-7-6-5-15,2 0-19 0,-1 0 26 16,0-1 41-16,-13 6 50 0,0 6 58 0,-7 4 45 16,1 11 65-16,-14 0 21 0,1 5 7 15,-14 11-13-15,1 4-15 0,-7 6-17 16,0 6-35-16,-7 4-20 0,1 6-26 0,-1 4-21 15,1-4-40-15,-1 11-32 0,7-2-57 16,0-3-94-16,6 3-184 0,7 2-214 0,0-2-186 16,0 2-86-16,7-6-3 0,6-1 61 15,0-4 165-15,13 0 213 0</inkml:trace>
  <inkml:trace contextRef="#ctx0" brushRef="#br0" timeOffset="192234.4371">15102 16095 191 0,'-6'0'317'0,"0"5"22"0,-1-5-5 0,7 0-78 16,0 0-58-16,0 0-34 0,0 0 2 0,0 0 30 16,7 0 21-16,-1 0 23 15,8 0 3-15,-8 0-12 0,7 0-21 0,0 0-36 16,0-5-30-16,-7 5-15 0,8 0-25 16,-2 0 4-16,-5 5-1 0,0 1-10 15,5-1 9-15,-5 6 5 0,-7-2 9 0,0 7-9 16,0 0-10-16,-7 0-6 0,1 4-11 15,6 1-22-15,-6 0-9 0,-8 0-14 0,8-5-25 16,0 4 14-16,-2 1-8 0,2 0-1 16,-7 0-9-16,7-6 11 0,-1 6-4 15,7-5-14-15,-6-6-9 0,6 1 5 0,0-1-9 16,6 1 3-16,-6-1 6 0,7-5 8 16,6 0-3-16,-7 0-2 0,8-5-2 0,-2 0 4 15,2 0-2-15,5-5-7 0,-6 5 1 16,6-5-16-16,1 0 7 0,-7 5-8 15,0-5-7-15,0 5-7 0,1 0 7 0,-8 0 0 16,6 5 14-16,-5 0-27 0,0 0-9 16,-7 0-13-16,6 1-37 0,-6 4-10 0,7-4-66 15,-7 4-42-15,0-5-67 0,0 6-90 16,6-1-69-16,-6 0-85 0,0 1-42 0,0-6-10 16,0 0 53-16,6 1 92 0,-6-1 93 15</inkml:trace>
  <inkml:trace contextRef="#ctx0" brushRef="#br0" timeOffset="192743.4029">15982 15772 91 0,'0'0'348'16,"0"0"84"-16,-6 11 75 0,-8-1 2 0,1 5-23 15,0 7-20-15,-12 3 0 0,5 7-33 16,-6 4-27-16,-1 0-56 0,1 1-60 15,1 5-59-15,-1 4-76 0,6-3-37 16,0 4-44-16,7-6-16 0,1 0-16 0,4 1-18 16,2-5-4-16,6-1-20 0,6-4-7 15,2-7-15-15,-2 2-16 0,7-7 2 16,0-4-17-16,0 0-14 0,7-6-18 0,-1-10-23 16,-6 0 4-16,6 0-11 0,1-5-2 15,-6 0 15-15,-2-6 8 0,1 1 14 0,0-1 8 16,-6-4 39-16,-1 4 36 0,0-4 40 15,-6 4 34-15,0 1 40 0,-6 0 21 16,0-1-1-16,-1 6 8 0,-6 0-13 0,0 5-12 16,1 5-20-16,-8 0-17 0,0 0-13 15,7 11-22-15,-7-6-24 0,8 1-24 0,-2 4-38 16,8 1-54-16,-7-1-100 0,13-4-157 16,-7 5-201-16,7-6-192 0,7 5-87 0,0-9-11 15,-1 4 59-15,7-4 133 0,-6-1 198 16</inkml:trace>
  <inkml:trace contextRef="#ctx0" brushRef="#br0" timeOffset="195036.4098">22475 1975 42 0,'0'-5'293'0,"-6"5"58"0,-1-5 55 15,7-1-22-15,-13 6-21 0,13-5-11 0,-6 5-21 16,0 0-16-16,-2 0-9 0,8 0-1 16,-6 0-21-16,6 0-8 0,0 0-21 15,6 0-15-15,-6-5-30 0,8 5-37 0,4-5-20 16,-5 0-35-16,6 5-5 0,6-5-19 15,1 5-8-15,-1 0 2 0,1 0-18 16,6 0-1-16,0 0-21 0,7 0-1 0,-1 0-8 16,1 0-31-16,5 0 8 0,2-5-5 15,-1-1-1-15,0 1-8 0,0 0-10 0,1-1 1 16,-2-4-14-16,-5 0-12 0,-1 0-23 16,-5-1-15-16,-1 0-21 0,0-4-32 15,-1 4-33-15,-5 1-48 0,-7-6-40 0,7 6-59 16,-8-1-65-16,-5 1-52 0,0 0-50 15,-7 5-32-15,6-1-16 0,-6 6-8 0,0 0 18 16,-13 0 57-16,6 0 77 0,-5 11 77 16</inkml:trace>
  <inkml:trace contextRef="#ctx0" brushRef="#br0" timeOffset="195447.4085">22658 2293 162 0,'0'-10'317'0,"0"5"55"0,0 0 16 16,6-1-24-16,-6-4-7 0,0 4-21 15,6 1-3-15,-6 0-12 0,7-1-25 0,0 2 15 16,-7 4-19-16,6 4-6 0,-6 2-32 16,7-1-30-16,-7 11-21 0,0 0-48 15,0 4-39-15,0 1-42 0,0 5-25 0,0 0-2 16,0 5-20-16,0-4-12 0,0 4-14 0,0-5-10 15,0 0-13-15,6 0-55 0,-6 0-73 16,0-5-88-16,0-5-105 0,0-1-120 16,0-4-114-16,6-6-73 0,2 0-35 0,-2-10 28 15,0 0 82-15,7-6 118 0,0 1 115 16</inkml:trace>
  <inkml:trace contextRef="#ctx0" brushRef="#br0" timeOffset="195778.4441">23042 2283 261 0,'6'-5'483'0,"-6"5"67"0,0 5 55 0,-6 0-34 16,-1 0-101-16,1 5-99 0,-8 1-25 15,8 0-10-15,-6 4-31 0,4 0-19 0,8 7-31 16,-6-7-40-16,6 6-70 0,0 0-52 16,6 0-29-16,2-1-27 0,4-4-22 15,2 0-8-15,5-1-17 0,1-4-8 0,-2-6 3 16,2 0-12-16,0-5-11 0,-1-5-9 15,-5 0 11-15,5-1-1 0,1-4-10 0,-8 0 9 16,2-1 23-16,-8-4 18 0,0 4 8 16,-6-4 17-16,-6-1 23 0,6 0 13 15,-13 0-1-15,0 1 5 0,0 5 3 0,0 5-5 16,-6-6-1-16,-1 0-14 0,1 11-11 16,-1-5-28-16,0 0-29 0,1 5-35 15,-1 5-59-15,0 0-70 0,8-5-119 0,-2 11-155 16,2-6-154-16,5 6-153 0,1-1-45 15,6-4 19-15,0 3 96 0,6-3 152 0</inkml:trace>
  <inkml:trace contextRef="#ctx0" brushRef="#br0" timeOffset="205249.7323">22579 1225 66 0,'-6'-5'200'0,"6"-1"13"0,0 1-38 0,0 5-38 15,6 0-25-15,1 0 19 0,0 0 30 16,-1 0 37-16,7 0 37 0,0 0 13 0,6 0 4 16,-5 0-17-16,12 0-36 0,-1 0-40 15,1-5-47-15,7 0-41 0,0 0-38 16,-1 0-23-16,1-6-16 0,6 1 1 0,-12-6 3 15,5 1 1-15,1-1 2 0,-1 0-6 16,-6 0-5-16,7 1-13 0,-14-1 0 16,7 0 3-16,-6 1 11 0,-8 0 7 0,2 4 18 15,-1 0 19-15,-7 6-3 0,7 0 4 16,-6 0 7-16,-7 5 28 0,6 0 0 0,0 5 15 16,-6 0 19-16,0 6 12 0,0-1 25 15,0 6-11-15,0 4 20 0,-6 7-11 16,6-2 11-16,0 7 2 0,-6-1-15 0,6 1-6 15,0 9-24-15,0-5-3 0,0 1-31 16,0 0-24-16,0-1-16 0,0-4-12 0,0 4 2 16,6-5-24-16,-6-5 0 0,6 0-10 15,-6 0-6-15,0-10-20 0,0 0-43 0,0-1-26 16,0-5-53-16,0 6-64 0,0-5-82 16,-6-1-79-16,0 0-50 0,6 1-50 0,-7-6-20 15,0 5 16-15,7-4-1 0,-6-1 49 16,6 0 64-16,-6 1 69 0</inkml:trace>
  <inkml:trace contextRef="#ctx0" brushRef="#br0" timeOffset="223344.0254">22338 2137 246 0,'7'-6'293'15,"-7"1"14"-15,7 0-46 0,-1-5-86 0,-6 5-72 16,6-6-43-16,1 1-14 0,0-1 9 16,-1 6 24-16,-6-5 29 0,7 5 39 0,5 0 18 15,-5-1 16-15,0 1-4 0,-1 0-11 16,8 5-15-16,-8-6-33 0,0 6-16 15,7 0-18-15,-6 0-5 0,-1 0-6 0,7 0-3 16,-7 0 6-16,2 0 10 0,-2 0 20 16,0-5 19-16,1 5 12 0,-1 0 16 15,1 0 20-15,6-5 14 0,-7 5-17 0,1-6-16 16,0 6-21-16,-1 0-38 0,7 0-22 16,0 0-25-16,0 0-9 0,0-5-4 0,0 5 13 15,7-5 6-15,-1 5 9 0,1 0 6 16,0-4 0-16,5 4 4 0,1-6-3 0,7 6 3 15,-1-5-11-15,8 5-2 0,-1-5-4 16,6-1-12-16,-5-4-21 0,5 4-3 0,1-4-8 16,5 0 2-16,-5 0-7 0,-7 4-2 15,7-4 12-15,-7-1-7 0,0 6 1 16,0-5-4-16,-7 0 11 0,2 4-2 0,-2 6-6 16,1-5 2-16,-8 5 11 0,1-5-4 15,-6 5-7-15,6-6-5 0,-7 6 7 0,1-5 0 16,0 5-4-16,-1 0-3 0,-6 0-3 15,0 0 10-15,7 0-7 0,-7 0 1 0,-7 0-1 16,7-5-9-16,0 5-10 0,-7 0-30 16,2 0-16-16,-2 0-41 0,0 0-45 15,1 0-73-15,-7 0-111 0,7 5-164 0,-1-5-158 16,0 0-142-16,-6 0-50 0,0 0 33 16,0 0 96-16,0 0 169 0</inkml:trace>
  <inkml:trace contextRef="#ctx0" brushRef="#br0" timeOffset="232558.0511">24879 3554 74 0,'0'-6'70'16,"0"6"5"-16,6 0 9 0,-6 0 7 15,0 0 6-15,0 0 7 0,0 0 10 16,0 0 16-16,0 6 13 0,0-6 29 0,0 0 40 16,0 5 46-16,0-5 48 0,0 0 35 15,0 0 14-15,0 0 10 0,0 0 3 16,0 0 11-16,0 0-31 0,0 0-37 16,0 0-20-16,0 0-24 0,0 5-40 0,0-5-52 15,0 0-23-15,0 0-16 0,0 0-8 16,0 0-21-16,0 0-21 0,6 6-11 15,-6-6 1-15,7 0-7 0,6 0-10 0,0 0 1 16,0 0-1-16,14-6 1 0,-2 1-15 16,7 0-8-16,2-1-2 0,5 2-9 15,-1-1-6-15,1-6-7 0,7 1-5 0,-1 4-6 16,2-4-5-16,-2-6 8 0,1 6-1 16,-1 5-8-16,-6-6-9 0,0 1-15 15,0-1-17-15,-6 6-29 0,-7 0-25 0,0 0-23 16,-7 5-10-16,-5-5-21 0,-2 5-25 15,-5 0-67-15,-7 0-59 0,0 0-92 16,-7 0-113-16,1 0-92 0,0 5-60 0,-8 0-6 16,-5 0-6-16,-1 0 74 0,0 6 108 15,-5-6 117-15</inkml:trace>
  <inkml:trace contextRef="#ctx0" brushRef="#br0" timeOffset="232967.0824">24879 3742 232 0,'6'-11'301'0,"0"11"38"15,1-11-35-15,0 7-35 0,-1-1-27 16,0-1-7-16,8 6 20 0,-8 0 22 16,1 6 18-16,-7-1-13 0,6 5 19 0,-6 6 16 15,0-1-18-15,0 11-42 0,0 0-38 16,-6 0-21-16,-1 6-39 0,1 4-61 0,6-4-39 15,-14 4-17-15,8-5-17 0,6 0-1 16,-6 0-46-16,-1 1-37 0,7-6-48 16,-7-5-69-16,7-5-78 0,0 4-115 15,-6-10-85-15,6 1-67 0,0-6-54 0,6 1-20 16,-6-1 18-16,14-5 71 0,-8 0 98 16,0-5 93-16</inkml:trace>
  <inkml:trace contextRef="#ctx0" brushRef="#br0" timeOffset="233373.0517">25270 4007 110 0,'19'-15'408'0,"1"4"79"0,-8 1 72 15,8-1-11-15,-14 6-90 0,1-5-73 16,-1 5-61-16,1 0-26 0,0-1-13 16,-1 1-17-16,-6 5-2 0,0-5-13 0,-6 5-31 15,-1 0-64-15,0 5-42 0,7 0-32 16,-6 6-19-16,-1-6-36 0,1 5-18 15,6-5 6-15,0 6-10 0,0-6-2 16,6 6-1-16,-6-1 2 0,13 0-5 0,-6-5 2 16,6 6-8-16,0-6-9 0,0 6-17 15,0-1 0-15,0 0-2 0,0 6-12 0,0-6-3 16,0 6 9-16,0-5 15 0,0-1-2 16,-6 5-14-16,6-4 18 0,-7 0 17 15,-6-1-4-15,7 0-6 0,-7-5 11 16,0 6 15-16,-7-6-3 0,1 6 6 0,-1-6 14 15,-6 6 6-15,0-7 1 0,-6 1 18 16,-1 6 7-16,1-6-11 0,-1 0-7 16,-6 1 0-16,6-6-2 0,-5 5-7 0,-1-5-14 15,6-5-16-15,1 5-23 0,-1-6-28 16,6 1-51-16,2-6-67 0,-1 6-77 16,6-4-110-16,0-2-134 0,1-5-116 0,6 5-87 15,6 1-29-15,-6-5 32 0,7-1 95 16,6-5 138-16</inkml:trace>
  <inkml:trace contextRef="#ctx0" brushRef="#br0" timeOffset="233594.0502">25419 3867 148 0,'7'-6'433'0,"-1"1"71"15,1 5 85-15,5 0-3 0,-5 0-59 16,6-5-64-16,-7 5-45 0,14-5-29 0,0 5-56 15,-1-6-52-15,1 6-57 0,12 6-64 16,-5-6-45-16,5 0-62 0,-6 5-27 16,7-5-40-16,-1 0-64 0,-5 0-93 0,5 0-135 15,-7 0-149-15,2 0-174 0,-8 0-125 16,1-5-23-16,-1 5 48 0,1-6 96 16,-14 1 154-16</inkml:trace>
  <inkml:trace contextRef="#ctx0" brushRef="#br0" timeOffset="237600.0732">25035 2966 116 0,'0'-11'374'0,"0"-5"60"15,-6 0 62-15,6 1-26 16,0-1-64-16,0 0-65 0,0 1-34 0,0 5 6 16,0-1 21-16,6-5-3 0,0 1-11 15,0 0-13-15,8-1-27 0,-8 0-50 0,7 5-63 16,-6 1-34-16,6 0-23 0,-7 5-18 16,8-1-11-16,-8 6-11 0,0 0-6 0,1 11-10 15,-1-1-3-15,1 6-10 0,-7 10-6 16,0 0-2-16,-7 0-10 0,7 5 5 15,-6 6-11-15,-1-1-3 0,1 6-8 0,-8-5-5 16,8-1-12-16,-6 0-25 0,5-4-24 16,-6-2-32-16,6 2-51 0,1-6-62 15,0-5-96-15,-2 0-117 0,8-1-118 16,-6-9-107-16,6 0-72 0,6-6-40 0,-6-5 47 16,8 0 104-16,-2-5 126 0,0-1 135 15</inkml:trace>
  <inkml:trace contextRef="#ctx0" brushRef="#br0" timeOffset="238052.0617">25270 2918 141 0,'19'-26'323'16,"1"0"35"-16,-8 6 30 0,8-7-65 0,-7 2-70 16,7 3-37-16,-1 1 2 0,7 6 3 15,-6-1 12-15,6 1-21 0,-7-1-19 16,7 6-25-16,-6-1-41 0,6 6-31 0,-7 0-44 15,1 5-12-15,0 0-1 0,-1 5-22 16,1 0-9-16,-8 1-13 0,2 4-4 0,-2-5-5 16,-5 5-10-16,-7 1 9 0,0 5 18 15,0-6 9-15,-7 5 14 0,1 1 32 16,-7 0 32-16,6-5 35 0,-5 9 20 0,-1-4 35 16,-1-6 13-16,2 6-31 0,-2-6-29 15,1 0-29-15,7 1-20 0,-1 0-35 16,7-6-24-16,0 0-8 0,0 5 8 0,13-5-14 15,-6 0-22-15,5-5-12 0,2 11-16 16,6-6-4-16,-7 1-26 0,-1 4-7 16,2 5 5-16,-2-4-13 0,-5 5 15 0,0 5 6 15,-7-6 26-15,0 6 15 0,-7-5-11 16,0 4 33-16,1 1 21 0,-7-5 33 16,0 4 5-16,-6-4 22 0,-1 0 37 15,0-5-10-15,1-1-10 0,-7 0-22 0,0-5-19 16,6-5-21-16,-6-5-31 0,7 0-9 15,-1-10-68-15,1 4-82 0,-1-5-116 0,7-5-164 16,0 1-164-16,0 4-140 0,6-5-22 16,-6 6 38-16,1-1 98 0,4 0 150 15</inkml:trace>
  <inkml:trace contextRef="#ctx0" brushRef="#br0" timeOffset="262407.9737">22371 5330 20 0,'-7'0'99'0,"1"6"-1"0,0-1-10 0,-1 0-10 15,0 1-7-15,7-1 0 0,-6 0 1 16,0-5 0-16,6 6 14 0,-7-6 14 0,7 5 22 16,0-5 21-16,-7 0 32 15,7 0 41-15,0 4 44 0,0-4 41 0,0 0 40 16,0 5 28-16,0-5 29 0,0 0 20 16,0 0-5-16,0 0-35 0,0 0-48 0,7 0-43 15,0 0-53-15,-1 0-56 0,0 0-38 16,8 0-23-16,5-5-11 0,-6 1-14 15,6-1-8-15,7-1-17 0,1 1-15 16,5-6-10-16,1 1-5 0,-1-1-11 0,8 1-13 16,-1 0-7-16,-1-6-8 0,9 5 0 15,-9-4-1-15,1 5-9 0,7-6-7 0,-7 5-7 16,0 1-12-16,0-5-14 0,-7 10-14 16,2-6-3-16,-2 0-4 0,-7 6-10 15,-5 0-4-15,0 5-14 0,-1-6-20 16,-12 1-40-16,6 5-49 0,-7-5-48 0,-6 0-101 15,0 5-123-15,-6 5-123 0,0-5-95 16,-1 5-18-16,0 0 26 0,-5-5 99 16,-1 6 140-16</inkml:trace>
  <inkml:trace contextRef="#ctx0" brushRef="#br0" timeOffset="262892.3495">22494 5502 384 0,'0'-10'505'0,"8"5"46"0,-8 0 14 16,0 0-106-16,0 0-157 0,0 5-131 15,0 0-68-15,0 0-9 0,0 5 34 16,0 5 42-16,0 0 55 0,0 6 34 0,0 5 12 16,0-1-28-16,-8 7-32 0,8 4-48 15,-6-5-53-15,6 10-33 0,-6-4-33 0,-1-1 2 16,7 1-24-16,-6-7-16 0,6 2 7 16,0 4-18-16,-7-5-16 0,1-6-45 15,-1 7-59-15,7-11-76 0,-6-1-146 16,6-5-147-16,0 1-123 0,0-6-97 0,0-5-7 15,0 0 48-15,6-5 111 0,1 5 147 16</inkml:trace>
  <inkml:trace contextRef="#ctx0" brushRef="#br0" timeOffset="263251.7275">22866 5685 260 0,'13'-5'433'0,"-7"5"44"15,-6 5 19-15,0 0-89 0,0 1-119 16,0 4-92-16,-6 5-19 0,0 1 17 0,-1 5 56 16,7-5 61-16,0 4 13 0,0-4 3 15,7 5-45-15,5-6-53 0,-5 1-77 16,6-5-61-16,6-1-33 0,1 0-32 0,6-5-10 16,1-5-12-16,-1-5 11 0,6 0-10 15,-7-5 3-15,2-1-21 0,-1-4 3 16,-6-1 3-16,-1-5-20 0,1 6-7 0,-1-6 4 15,-12 0 22-15,-1 0 13 0,-6 0 15 16,0 1 25-16,-13-2 26 0,0 7 34 16,-6-6 30-16,-1 11 12 0,-6-1 6 0,-7 6 2 15,7 0-14-15,-6 5-36 0,5-5-39 16,1 5-49-16,1 5-47 0,5-5-56 16,0 5-71-16,1-5-120 0,6 0-138 15,6 5-181-15,1 0-182 0,6 1-83 0,0-1 0 16,6 0 81-16,1 0 127 0,0 6 195 15</inkml:trace>
  <inkml:trace contextRef="#ctx0" brushRef="#br0" timeOffset="274132.5992">22768 4413 63 0,'-13'-15'176'0,"-7"0"-2"0,8-1-33 16,-2 5-21-16,-5-4-3 0,6 5 17 15,0-1 21-15,-7 6 24 0,8-1 10 0,-2 1 13 16,-5 5-2-16,6 5-6 0,0 1-12 16,0 4-25-16,-7 1 11 0,7 4-17 15,0 1-11-15,7 0-10 0,0-1-8 0,-2 6-11 16,2-5-33-16,0 5-12 0,6-1-19 16,0-4-16-16,6 0-18 0,8-1-2 15,-2-5-15-15,1 1-2 0,7-6 8 0,0 1-2 16,6-1-11-16,-1-5 4 0,1-5-2 15,-6-1-4-15,13 1-6 0,-7-6 2 16,0 1 12-16,0-5-17 0,-7 4 20 16,7-5 5-16,-6 0-3 0,-1 7-1 0,-5-7 3 15,-2 5 12-15,2 1 4 0,-1-1 10 16,-7 1 14-16,0 5 16 0,2 5 17 0,-2-5 11 16,-6 10 7-16,-6-5 31 0,6 5 38 15,-8 5 17-15,2 6 6 0,0 0 1 16,-7 9-8-16,-1 2-40 0,2 4-38 15,5 1-33-15,-6 4-18 0,0-5-7 0,6 6-6 16,-6-1 0-16,7 1 0 0,0-1-2 16,-1 0-6-16,7-4-10 0,0-6-12 15,0 0-7-15,0-10 0 0,0 4-1 16,0-4-5-16,7-6-28 0,-7 1-11 0,6-6-63 16,-6 1-87-16,0-6-99 0,0 0-119 15,0 0-109-15,0-6-111 0,0 1-67 0,0 0 12 16,0-1 60-16,-6 6 103 0,6-5 128 15</inkml:trace>
  <inkml:trace contextRef="#ctx0" brushRef="#br0" timeOffset="276001.599">24579 6654 126 0,'-7'0'388'0,"1"5"50"0,-1-5 23 15,1 6-48-15,-1-6-100 0,1 5-83 16,0-5-30-16,6 5 2 0,-8-5 44 0,8 5 60 16,0 1 46-16,0-6 5 0,0 5-3 15,8-5-19-15,-2 0-39 0,0 4-64 16,7-4-53-16,7 0-32 0,0 0-22 16,6-4-28-16,6-7-22 0,7 6 0 0,0-5-6 15,13-1-8-15,7 0-13 0,0 1-2 16,0-5-6-16,6-1-12 0,0 0-4 15,0 1-11-15,-7-1-8 0,7 0 2 16,-6 0-5-16,0 2 0 0,-1 3-2 0,-6 0-2 16,0 1-4-16,-7-1-14 0,-5 2-3 15,-1 3-16-15,-13-4-10 0,7 4-9 0,-13 1-21 16,-1 5-23-16,-6-5-32 0,-7 5-63 16,1 0-92-16,-7 5-149 0,-7-5-159 15,-6 0-112-15,0 5-98 0,1-5 2 0,-8 6 63 16,0-1 145-16,-6 0 171 0</inkml:trace>
  <inkml:trace contextRef="#ctx0" brushRef="#br0" timeOffset="278974.9295">24787 7087 93 0,'-6'5'341'15,"-1"-5"58"-15,-6 5 49 0,7 0-26 16,-8 0-46-16,8-5-27 0,0 5 7 15,-7-5 54-15,13 0 9 0,-7 0-8 0,1 0-2 16,-1-5-58-16,7 5-61 0,0-5-103 16,0 5-58-16,7-10-47 0,-1 5-45 15,1 0-9-15,6-6-23 0,-7 0-12 0,14 6 8 16,-1-5-1-16,1-1 3 0,0 1 1 16,6 5 1-16,-7 0 2 0,1 5-7 15,-1 0-1-15,-6 0-9 0,7 5 12 0,-14 0 0 16,1 10-5-16,-7 1 0 0,-7 0-3 15,1 10 6-15,-1 0-2 0,-6 5 2 16,-7 1 0-16,8-1 6 0,-8 0 6 0,1 5-4 16,-1-4-4-16,0-1-2 0,1 0 5 15,6-5-1-15,0 1-10 0,-1-2 1 16,8-3 10-16,0-7-7 0,-1 6 14 16,1-5 0-16,6-1 11 0,6-5 5 15,1 1-5-15,-1-1 17 0,0-4-10 0,8-1-5 16,-1-5-5-16,0 5 1 0,6-5-5 0,1-5-13 0,0 5-2 15,-1-5-14-15,1-1-16 0,-8 1-22 16,8 0 3-16,-7-1-18 0,0 1-24 0,-6 0-18 16,-1 0-33-16,0 5-56 0,2 0-72 15,-8 5-68-15,0-5-98 0,-8 5-82 16,2 0-45-16,6 1-16 0,-6-1-4 16,6 0 14-16,-7-5 83 0,7 0 92 0,0 0 84 15</inkml:trace>
  <inkml:trace contextRef="#ctx0" brushRef="#br0" timeOffset="279376.8091">25439 7107 122 0,'19'-15'334'0,"-6"-1"67"0,0 6 41 15,-6-1-27-15,6 6-38 0,-7 0-21 16,-6 5-17-16,7 0 8 0,-7 0 20 16,-7 5-1-16,7 5-5 0,-6 1-42 0,-7 5-36 15,6 4-57-15,-6 1-61 0,-7 0-47 16,1 5-33-16,6 1-20 0,-6-2-11 16,-1 2-16-16,-6 3-12 0,13-3-4 0,-7-2-1 15,8-3-2-15,-2 3-10 16,1-4-13-16,7-5 2 0,0 0-6 15,6-6-1-15,0 0 2 0,6 1 0 16,7-6 4-16,-7 1-10 0,8-1-15 16,-2-5-15-16,8 0-9 0,6 0-13 0,-7-5-23 15,7 5-38-15,1-6-28 0,-1 6-31 16,0-5-45-16,0 0-50 0,-7-1-72 16,7 1-62-16,-13 0-59 0,7-1-46 15,-8 6-25-15,2-4-17 0,-1 4 49 0,-6 0 85 16,-1-5 86-16</inkml:trace>
  <inkml:trace contextRef="#ctx0" brushRef="#br0" timeOffset="279653.7826">25641 7186 28 0,'0'-6'404'16,"6"6"81"-16,-6 0 59 0,-6 0 24 0,6 6-83 15,-7 4-100-15,0 11-75 0,1 0-14 16,-8 5 2-16,8 5-6 0,-13 5-26 16,6 1-24-16,0 5-33 0,-7-1-65 15,7 1-67-15,0-5-84 0,7 4-80 0,-7-5-99 16,6-4-119-16,0-1-141 0,1-5-137 15,6-5-107-15,-6 0-22 0,6-11 36 0,0 1 87 16,0-6 124-16</inkml:trace>
  <inkml:trace contextRef="#ctx0" brushRef="#br0" timeOffset="288273.7941">24879 5826 172 0,'6'-11'416'16,"7"1"46"-16,-13-1 30 0,7 1-60 15,-7 5-107-15,0 5-95 0,0 0-26 0,0 0-8 16,0 5 28-16,-7 5 41 15,7 1 20-15,0 5 13 0,0-1-44 0,0 6-20 16,0 0-42-16,7-1-55 0,-7 7-20 16,0-6-26-16,0 10-16 0,6-5-25 0,-6 0-7 15,0 0-3-15,0 5-29 0,6-4-15 16,-6-2-15-16,0 2 14 0,0-2-11 16,-6 2-33-16,6-2-45 0,-6-4-72 0,6 6-63 15,0-7-128-15,-7 1-132 0,7-5-79 16,-7 4-51-16,7-9-20 0,-6 0 11 15,6-1 84-15,0-5 118 0,6-5 103 16</inkml:trace>
  <inkml:trace contextRef="#ctx0" brushRef="#br0" timeOffset="288663.7983">25087 6034 308 0,'7'-21'483'0,"5"1"56"0,-6-2 28 0,8 7-97 15,-8 0-128-15,7-1-132 0,1 0-70 16,-2 5-23-16,8 1 1 0,-7 0 19 16,7-1 10-16,6 6 22 0,-6 0-21 15,5 0-39-15,1-1-35 0,7 1-24 0,-1 5-20 16,-6-5-37-16,7 0-9 0,-1 5-10 16,1-5-16-16,-1 5-9 0,-5-5-22 0,-1 5 8 15,0-6 13-15,-6 6 8 0,-1-5 24 16,-6 5 7-16,0 0 30 0,-7-5 5 15,1 5 13-15,0 0 25 0,-7 0 26 16,0 5 51-16,-7 0 14 0,0 1 34 0,1 4-7 16,-7 0-4-16,0 6-26 0,0 0-40 15,0 4-30-15,0 1-21 0,-1 6-13 16,-5-2-5-16,6 7-1 0,0-1-5 16,-7 0 4-16,8 6-23 0,-1-6 1 0,6 0-16 15,-6-5-11-15,7 0-28 0,-1 0-37 16,0-5-37-16,7 0-92 0,-6-1-133 15,6-4-172-15,0-5-157 0,0 0-95 0,6-6-23 16,-6 0 58-16,0-5 120 0,7 0 172 16</inkml:trace>
  <inkml:trace contextRef="#ctx0" brushRef="#br0" timeOffset="291378.8051">22547 8587 231 0,'-7'0'501'15,"1"0"72"-15,-1-5 54 0,-6 5-33 16,7 0-128-16,0 0-133 0,-2 0-71 15,2-5-7-15,0 5 4 0,6 0 5 0,-7 0 14 16,7 0 4-16,-6 0-30 0,6 0-42 16,0 5-36-16,0-5-30 0,0 5-10 0,6-5-9 15,-6 5-7-15,7-5-5 0,5 5-11 16,2 1-6-16,-1-6-12 0,6 0-15 16,8 0-8-16,5-6-20 0,1-4-18 15,5 5-3-15,9-10-9 0,4-1 0 0,1 0-11 16,7-4 0-16,0 4 7 0,0 0-12 15,-1 5 4-15,-6 1-2 0,6 0-3 16,-12 5-7-16,6-1-8 0,-12 6-9 0,-1 0-6 16,-1 6-13-16,-11-6-17 0,5 5-5 15,-12 0-2-15,-1 0-22 0,-6 0-12 16,-6 0-24-16,-1 0-30 0,0-5-67 0,-6 6-74 16,0-6-97-16,0 5-139 0,-6-5-113 15,0 0-94-15,-1 5-20 0,-6-5 30 16,7 0 100-16,-13 6 142 0,5-1 142 0</inkml:trace>
  <inkml:trace contextRef="#ctx0" brushRef="#br0" timeOffset="292009.8394">22664 8868 14 0,'0'0'247'0,"-6"0"21"15,6 0 5-15,-6 11-63 0,-2-6-59 16,2 0-40-16,0 6 1 0,-1-1 15 16,0 1 25-16,1-1 18 0,-1-5 4 15,1 6-2-15,0-6-29 0,6 5-19 0,0-4-39 16,0-1-30-16,6 0-10 0,-6 0-19 15,6 0-6-15,1 0-12 0,-1-5-1 16,8 6 15-16,-2-6-8 0,2 0 0 0,-2 5-4 16,2-5-7-16,-1 0 0 0,7 0-16 15,-8 5 8-15,8-5-6 0,-1 5-2 16,-5 1-3-16,5-1 6 0,0 0-1 16,-6 5-4-16,1-5 4 0,-2 6 2 0,2-6 4 15,-2 6-1-15,-5-1-5 0,0 5-6 16,-7-4 13-16,6 5 14 0,-6-6 22 15,-6 6 10-15,-1-1 42 0,0 1 26 0,1 0 26 16,-7-1 25-16,0-4 0 0,0 4 18 16,0-4-4-16,-6 0-2 0,-1-2-18 15,0-3-32-15,1-6-11 0,-1 0-33 0,-6-6-26 16,7 2-36-16,-1-7-49 0,0 1-57 16,1-1-57-16,-1-5-79 0,8 1-97 15,-8-1-90-15,7-5-64 0,0 6-50 16,0-1-36-16,6 0 28 0,1 1 73 0,-1 0 87 15</inkml:trace>
  <inkml:trace contextRef="#ctx0" brushRef="#br0" timeOffset="292219.8581">22618 8843 133 0,'7'-6'414'0,"12"1"56"15,-5 0 29-15,-2-6-46 0,8 6-119 0,-1 0-124 16,1 0-86-16,6 0-65 0,1 0-52 16,5-1-50-16,-6 1-52 0,0 0-68 15,7-1-63-15,-8 1-40 0,8 5-40 16,-1-5-49-16,-6 0-6 0,1 5 26 0,-1 0 40 16,-6 5 40-16</inkml:trace>
  <inkml:trace contextRef="#ctx0" brushRef="#br0" timeOffset="292604.8067">23335 8775 215 0,'7'0'280'15,"-7"5"24"-15,0 0 27 0,0 1 11 0,0 4 12 16,-7 5 9-16,0 1-1 0,1 5-12 16,-1-6-28-16,1 6-18 0,-8 0-12 15,8 0-33-15,-6 5-35 0,-2-5-28 16,8 5-33-16,-7-5-34 0,-1-6-41 0,8 6-32 16,0 0-15-16,-1-6-18 0,0 1-20 15,1 0-13-15,6-5 8 0,0-6 9 16,6 5-12-16,1-5-1 0,0 0 4 15,-1-5-9-15,8 0-23 0,-2 0-36 0,1 0-20 16,1-5-28-16,4 0-20 0,2 0-21 16,-7 0-32-16,7-6-12 0,0 1-19 15,-8-1-31-15,8 6-28 0,-7 0-47 16,0-1-15-16,-6 6-22 0,5-4-22 0,-4 4-17 16,-2 0-2-16,0-5 44 0,1 5 45 15,-7 0 55-15</inkml:trace>
  <inkml:trace contextRef="#ctx0" brushRef="#br0" timeOffset="292843.8384">23472 8941 157 0,'-7'0'400'0,"7"6"51"0,-6-1 56 15,0 5-46-15,-8 6-73 0,8-1-68 0,-8 12-57 16,2-2-26-16,-1 2-40 0,-1 4-33 16,2-5-48-16,-2 5-55 0,2-5-65 15,-2 5-104-15,1-4-133 0,7-2-133 0,0 2-140 16,-8-1-75-16,8-6-16 0,0 2 53 16,-1-2 103-16</inkml:trace>
  <inkml:trace contextRef="#ctx0" brushRef="#br0" timeOffset="296678.819">22717 7956 249 0,'0'-9'514'0,"0"-7"67"0,0 5 34 0,0 1-51 16,-8-1-137-16,8 1-156 0,0 0-99 15,8-1-26-15,-2-5 12 0,0 6 39 0,7 0 23 16,0 5 4-16,0-1-12 16,7 1-19-16,0 0-43 0,-1 5-47 0,7 5-48 15,0 0-16-15,-6 6-2 0,-1 4-34 0,1 1 0 16,-8 5-6-16,-5-1 8 0,6 7-7 15,-13 4-9-15,0 0 5 0,-6 6 10 16,-8-6-10-16,-4 5 9 0,4 1 2 16,-12-6 11-16,7 5 4 0,-7-4-12 15,-1 4 19-15,1-10-14 0,7 6-1 0,-1-7-16 16,0-4-9-16,8-5 11 0,-2 0-10 16,8-1 11-16,6-4 9 0,0-1 5 0,6-4 4 15,8-1-5-15,-2 0-12 0,8 0-25 16,0 0-48-16,-1-5-47 0,7 0-59 15,1-5-79-15,-1 0-101 0,0 5-117 16,-7 0-73-16,7-5-62 0,-6 5-39 0,-1-5 20 16,-5 5 85-16,-2-6 117 0,2 1 108 15</inkml:trace>
  <inkml:trace contextRef="#ctx0" brushRef="#br0" timeOffset="296905.8182">23380 8024 107 0,'14'-15'341'0,"-1"5"40"0,-1-1 52 0,-5 6-36 15,0 5-36-15,-1 5-25 0,0 6-12 16,-6-1 6-16,-6 11 1 0,0 0-20 16,-1 4-32-16,0 7-55 0,-5 4-39 15,5 1-62-15,-6-1-71 0,0 6-98 0,0-1-132 16,6 2-148-16,1-2-173 0,0 0-149 15,-8 1-69-15,14-5 22 0,-6-1 76 16,6 1 126-16</inkml:trace>
  <inkml:trace contextRef="#ctx0" brushRef="#br0" timeOffset="298056.8238">25015 10301 224 0,'0'0'702'0,"0"0"146"16,-6 0 92-16,-1 0 54 0,1 0-163 0,-1 0-235 16,7 5-206-16,-7-5-104 0,14 6-42 15,0-6-4-15,12 5 6 0,1-5-1 0,12-5 1 16,7 5-25-16,14-6-33 0,5-4-45 16,1 0-33-16,12-1-37 0,1 1-35 15,0-6-24-15,6 1-31 0,0-1-29 0,0 0-38 16,-6 0-41-16,6 1-44 0,-7-6-55 15,-5 5-60-15,-1 1-104 0,-13-1-125 16,0 1-179-16,-6 4-175 0,-7-4-98 16,-7 4-8-16,-12 1 79 0,-7 5 138 0,-7-1 207 15</inkml:trace>
  <inkml:trace contextRef="#ctx0" brushRef="#br0" timeOffset="298683.8268">25179 10598 460 0,'-8'0'640'16,"8"0"77"-16,-6 0 31 0,6 0-60 0,6-5-210 16,2-1-170-16,4 1-98 0,1 1-29 15,7-7-11-15,6 6-11 0,-6-6 10 0,12 1-18 16,-7 4-41-16,2 1-38 0,-1 5-30 15,0 0-22-15,-6 5-21 0,5 1 6 16,-11 4 9-16,5 6-2 0,-6 4 1 16,-6 2 0-16,-7 4 5 0,0 0 7 15,-7 5-6-15,1 0 1 0,-8-4 12 0,2 4 12 16,-2 0-1-16,2-5-6 0,-1 0-4 16,-1-5-3-16,8 0 0 0,6-1-2 15,0-4-3-15,0 0-11 0,13-6-4 0,0 1-19 16,0-6-39-16,13 0-51 0,-6 0-88 15,6-5-115-15,7 5-155 0,-8-5-144 16,7-5-121-16,2 0-78 0,-2 0 23 0,-6 0 76 16,7 0 142-16,-8-6 149 0</inkml:trace>
  <inkml:trace contextRef="#ctx0" brushRef="#br0" timeOffset="298865.8225">26148 10713 9 0,'13'-11'387'0,"1"6"73"16,-8 0 64-16,0 5 41 0,-6 5-60 16,0 0-84-16,-6 11-37 0,0 0-14 0,-1 4-23 15,-6 12-58-15,6-6-42 0,-5 5-76 16,-2 5-104-16,2-4-119 0,-2 4-145 16,1-4-161-16,7-1-189 0,-8 5-148 0,8-10-47 15,0 5 15-15,0-4 80 0,6-6 143 16</inkml:trace>
  <inkml:trace contextRef="#ctx0" brushRef="#br0" timeOffset="305113.6678">25204 9670 464 0,'7'-20'551'16,"6"-6"47"-16,-1 0 37 0,-4 0-144 0,4 0-165 16,2 5-162-16,5 0-81 15,-6 1-43-15,6 4-18 0,1 0 14 0,-1 5-2 16,1 2-3-16,0-2 0 0,-1 11 10 16,-6-5-16-16,6 10 5 0,-5 0-9 15,-2 1-1-15,-5 3 8 0,0 7-22 0,-7 0 2 16,-7 5 3-16,0 5 15 0,1 0 14 15,-7 5 13-15,0 0 38 0,0 1-3 16,0-2-1-16,0 2-22 0,0-6-5 0,6 6-26 16,1-12-23-16,0 6-6 0,6-5-26 15,0-6-29-15,6 1-45 0,7-5-66 16,0-1-100-16,7 1-100 0,-7-6-69 16,13-5-42-16,0 0-26 0,0 0-14 0,-1-5 43 15,8-6 78-15,-7 6 73 0</inkml:trace>
  <inkml:trace contextRef="#ctx0" brushRef="#br0" timeOffset="305427.6684">26116 9561 81 0,'0'5'476'16,"-6"1"87"-16,-8-1 46 0,1 6-14 15,1 5-103-15,-2-2-158 0,2 8-149 0,4-1-73 16,2-1-30-16,0 7-20 0,12-7-10 15,0 1 6-15,14-5-14 0,0-1-8 16,6-5-19-16,7-4-26 0,6-1-35 0,-1-10-44 16,9-1-30-16,-2-4-31 0,1 0-7 15,-1-6 2-15,1 0 20 0,-7-4 32 16,-7-6 44-16,-6 4 44 0,1 2 42 0,-15-1 54 16,-12-4 38-16,-6 9 54 0,-8-11 32 15,-5 7 28-15,-13-1-4 0,-8-1-17 16,-5 8-12-16,-1-2-56 0,-5 0-71 0,-8 10-74 15,0 1-85-15,0 10-109 0,1 1-174 16,-1 10-159-16,0 5-118 0,8 4-48 16,-8 7 14-16,0 10 72 0,7 4 145 15</inkml:trace>
  <inkml:trace contextRef="#ctx0" brushRef="#br0" timeOffset="306111.6932">22677 11848 121 0,'0'0'706'0,"-7"0"185"0,1 6 114 0,0-6 69 15,0 0-97-15,-2-6-259 0,-4 6-277 16,5 0-172-16,7 0-94 0,0 0-43 15,7 0-13-15,5-5 7 0,8 0 6 0,13-5-1 16,5 0-13-16,9-6-17 0,11 0-30 16,7-4-37-16,0-2-47 0,7 2-63 15,0-1-66-15,-1-6-82 0,7 7-96 16,-6 4-139-16,0-5-184 0,-7 1-173 0,0-1-127 16,-7 10-23-16,-5-4 39 0,-15 10 123 15,-5 0 195-15,0 5 217 0</inkml:trace>
  <inkml:trace contextRef="#ctx0" brushRef="#br0" timeOffset="307193.677">23035 12255 259 0,'7'0'485'0,"-1"0"80"0,-6 0 66 16,7 0-40-16,-7 5-63 0,-7 1-71 15,7-1-59-15,-6 0-25 0,-7 6-25 16,-1 4-14-16,2 1-30 0,-8 5-47 0,-6 4-19 16,7 2-34-16,-7 4-30 0,6-5-39 15,-6 5-33-15,7 1-24 0,5-7-36 16,-5 7-22-16,6-7-11 0,6 2-2 15,1-1-5-15,6 0-6 0,0-5-7 0,6-6-8 16,1 1-6-16,12 0-10 0,-6-11-17 16,7 0-12-16,6-5-9 0,0-5-12 15,1-5-14-15,-2-1-9 0,-5 0 6 16,6-4-2-16,-6 0 17 0,-1 4 28 0,-6 0 16 16,-6-4 19-16,-7 5 21 0,0 5 20 15,-7-6 16-15,-6 6 1 0,0 5 11 0,-7 0-3 16,0 5-5-16,1-5-4 0,-1 5-22 15,8 1-36-15,-2-6-49 0,2 0-114 16,5 0-149-16,14 0-190 0,-1 0-167 16,8-6-133-16,4 1-41 0,9 0 70 0,5-1 122 15,1 1 174-15</inkml:trace>
  <inkml:trace contextRef="#ctx0" brushRef="#br0" timeOffset="307491.7101">23660 12479 20 0,'14'0'477'16,"-14"-5"104"-16,0 5 77 0,-7 0 61 0,-6 5-68 16,0 0-130-16,0 0-106 0,6 6-72 15,-5 0-56-15,-2-1-45 0,8-5-51 0,0 10-58 16,12-4-44-16,0 0-29 0,8-1-25 16,5-4-14-16,7-2-25 0,6-4-22 15,1 0-32-15,6-4-16 0,1-7-31 16,-2 0-32-16,1-5-15 0,-6 1 8 15,-1 0 30-15,1-7 19 0,-13 12 61 0,0-5 47 16,-14-1 52-16,0 5 40 0,-12 1 8 16,0-6 22-16,-14 6-14 0,0 0-2 0,-5 4-27 15,-8-4-28-15,0 5-5 0,0 5-52 16,1-6-66-16,-1 6-74 0,-6 0-110 16,13 6-196-16,-7-6-195 0,7 5-138 0,7 5-34 15,-1-4 15-15,1 4 85 0,0 0 182 16</inkml:trace>
  <inkml:trace contextRef="#ctx0" brushRef="#br0" timeOffset="310025.7156">23062 10931 465 0,'0'-9'562'0,"-7"9"57"0,7-6 39 15,-13 6-100-15,6 6-177 0,-5-6-141 16,-2 9-67-16,2-3-3 0,-2 4 5 15,1 1 16-15,0-1 14 0,6 1 13 16,-5 4-21-16,6-4-40 0,-2 4-50 0,8-4-50 16,0 4-28-16,0-4-22 0,14-1-5 15,-8 1-19-15,7-1 10 0,7-5 9 16,0 5 3-16,-2-4-2 0,2-1-7 0,0-5 10 16,5 5-19-16,2 1 10 0,-7-1-18 15,6 5-1-15,0-4 0 0,-7-1-3 16,7 5-2-16,-12 0-5 0,5 6 14 15,1-5-17-15,-8 4 7 0,-6 1 2 0,8-6 18 16,-14 6 0-16,6-1 0 0,-6 1 20 16,-6-6-3-16,0 6 7 0,-2-5 1 15,-4 4 15-15,-8-5 9 0,1 6 7 0,-1-5 17 16,0-1-9-16,-5 0 7 0,-1-5-21 16,0 1-7-16,-1-6-20 0,1 0-31 15,0-6-58-15,1-4-82 0,-1 0-124 0,6 0-185 16,0-6-169-16,7-5-132 0,1 0-25 15,-2 0 30-15,1 0 106 0,13 1 172 16</inkml:trace>
  <inkml:trace contextRef="#ctx0" brushRef="#br0" timeOffset="310213.6804">22950 10901 165 0,'14'-6'577'0,"-8"-4"80"16,7 4 37-16,-7-4 29 0,8 0-175 15,6 0-216-15,-1 4-163 0,1-4-80 0,12 4-40 16,-6-4-42-16,7 5-20 0,-1-5-19 16,13 5-38-16,-5 5-66 0,-1 0-99 15,6 0-117-15,1 5-123 0,-7 0-110 0,7 5-22 16,-1-5 35-16,-6 6 84 0,-6-1 120 16</inkml:trace>
  <inkml:trace contextRef="#ctx0" brushRef="#br0" timeOffset="310559.6837">24045 10838 57 0,'13'-11'449'16,"0"1"81"-16,-6 10 57 0,-7 0 17 16,-7 0-48-16,0 5-71 0,1 6-50 0,-13 5-22 15,-1 9-14-15,-6 7-13 0,-7-1-50 16,1 11-83-16,-1 5-66 0,1-1-54 15,-1 1-31-15,1 0-32 0,5 0-21 0,8-5-6 16,6-1-20-16,7-4-13 0,6-6-17 16,12 0-21-16,1-10-4 0,7-5-26 15,6-11-23-15,6 0-22 0,1-5-28 0,-1-10-27 16,7 5 7-16,-6-11 13 0,-1 5 11 16,-6-4 24-16,1 0 43 0,-7-1 50 15,-8-5 3-15,-6 11 29 0,-12-1 34 16,0 1 18-16,-7 10 3 0,-13 5-6 0,0 0 1 15,-7 1-22-15,1 3-47 0,-1 7-83 16,-6 0-97-16,0 5-190 0,13-1-213 0,-7 7-182 16,14-7-71-16,-1 7 16 15,8-2 58-15,4 2 175 0</inkml:trace>
  <inkml:trace contextRef="#ctx0" brushRef="#br0" timeOffset="311581.686">25862 13266 272 0,'-13'0'341'15,"-6"5"72"-15,5-5 1 0,1 0-19 16,-6 0-2-16,6-5 27 0,-1 5 47 0,2-5 17 15,-1 5 7-15,6-5 4 0,-6 5-18 16,7 0-39-16,6-6-65 0,-7 6-58 16,14-5-42-16,-7 5-36 0,6-5-24 15,14 0-19-15,-7-1-13 0,19 1-12 0,1-5-9 16,6 0-18-16,7-1-19 0,12 1-24 16,7-1-31-16,0-5-21 0,7 1-18 15,6 5-16-15,0-1-12 0,-6 0-12 16,6 1-19-16,-6-5-16 0,-1 4-26 0,-5 1-28 15,-1-1-36-15,-7 6-35 0,-5-5-29 16,-2 5-45-16,-11-6-44 0,-1 6-57 0,-13 0-82 16,0-1-95-16,-13 1-131 0,-1 5-99 15,-12 0-72-15,0 0-27 0,-12 0 60 16,-1 5 104-16,-1 1 163 0,-12-1 148 16</inkml:trace>
  <inkml:trace contextRef="#ctx0" brushRef="#br0" timeOffset="312431.7398">25901 13802 155 0,'-6'-10'349'0,"-1"0"92"0,7-11 71 0,-7 5 5 16,14-4-13-16,-7-1-7 0,13-1-20 16,0-8-53-16,6 3-86 0,1-4-62 15,-1 5-54-15,7 0-68 0,1 5-71 0,-1-5-34 16,0 11-9-16,0-6-7 0,0 10-19 15,0 6-7-15,-6 5 12 0,0 5 0 16,-8 6-1-16,-12 15 8 0,0 0 24 0,-6 11 29 16,-8 4 20-16,2 6 29 0,-8-1 22 15,-6 1-6-15,7 6 2 0,-8-11-11 16,7-1-9-16,-6-5-30 0,14-4-29 16,-1-1-14-16,6-10-19 0,7 0-14 0,7-11-25 15,6 0-19-15,7-10-30 0,6 6-51 16,6-12-62-16,7-4-69 0,6 0-76 0,1 0-76 15,7-6-84-15,4 0-72 0,-4 1-57 16,-1-1-23-16,7 0-1 0,-8 0 12 16,-5-4 52-16,7 4 88 0,-14 0 101 15,0 1 87-15</inkml:trace>
  <inkml:trace contextRef="#ctx0" brushRef="#br0" timeOffset="312759.689">26937 13693 263 0,'6'-5'492'0,"-12"-1"82"0,-1 6 77 0,-6 6-8 15,0 4-30-15,-7 1-48 0,-6 9-69 16,6 1-41-16,-5 1-44 0,5 3-66 0,-6 7-89 16,7-7-78-16,6 7-51 15,0-1-39-15,6-4-37 0,7-2-27 0,7-4-11 16,6-5-8-16,13-1-12 0,-6-4-6 16,12-6-9-16,1-5-10 0,12-5-20 0,-6-6-11 15,0-4 1-15,0-1-3 0,0 0 7 16,1-4 3-16,-8-6 21 0,-6 4 15 15,-7-3 17-15,-6-2 31 0,-6 2 23 16,-14-2 27-16,1 7 27 0,-13-6 21 0,-7 4 14 16,-7 8-8-16,-7-2-6 0,1 5-10 15,1 6-26-15,-8 5-29 0,7-6-34 16,0 6-42-16,0 0-51 0,13 6-61 0,-7-6-87 16,14 0-118-16,-1 5-197 0,1-5-221 15,12 5-169-15,0 1-53 0,7-1 26 16,0-5 88-16,14 5 189 0,-2-5 241 0</inkml:trace>
  <inkml:trace contextRef="#ctx0" brushRef="#br0" timeOffset="327283.1583">26136 12312 60 0,'0'-10'242'0,"0"-5"46"0,0 9 12 0,0-4 1 16,0 5 12-16,6 5 11 0,-6 0 7 15,0 0-9-15,0 5 0 0,6 5-9 0,-6 1 5 16,0 4-9-16,-6 1-16 0,6 5-10 16,-6-1-32-16,-1 1-39 0,0 5-40 15,1 0-44-15,-7 1-44 0,6-2-24 16,-6 7-23-16,7-6-17 0,0 6-28 0,-2-7 9 16,2 2 2-16,0-7 7 0,0 6-27 15,-2-5-8-15,2-6-19 0,6 7-60 16,-6-12-56-16,-1 5-63 0,7-4-60 0,0-1-108 15,-6-4-107-15,6-1-76 0,0-5-72 16,0 0-16-16,0 0 48 0,0 0 99 16,0-5 123-16</inkml:trace>
  <inkml:trace contextRef="#ctx0" brushRef="#br0" timeOffset="328126.9116">26819 12078 119 0,'7'0'374'15,"-7"-6"85"-15,0 6 79 0,0 0-11 16,-7 0-12-16,7 0-1 0,0 6-7 16,-6-1-24-16,-1 0-39 0,1 6-31 15,-1 5-49-15,1-1-67 0,-8 6-54 0,2 5-44 16,-1 0-20-16,0 0-30 0,-7 11-31 15,7-1-18-15,0 1-23 0,-6-1-7 16,6 0-19-16,-7 6-17 0,6 0-11 0,8-6-12 16,-7 6-6-16,13-6-9 0,0 1-3 15,0 0-5-15,7-7 1 0,5 2-7 16,2-6-17-16,-1-10-17 0,7 0-11 0,6-11-10 16,-7 0-4-16,7-10-1 0,0 0 10 15,-6-6 15-15,6 0 7 0,-7 1 18 16,1-11 8-16,-7 6 17 0,0-7 17 15,-7 7 16-15,-6-6 23 0,0 5 20 0,-6 1 25 16,-7 5 15-16,-6-1 8 0,5 1 6 16,-12 4-6-16,1 6-15 0,-2 0-20 15,1 6-23-15,0-1-21 0,-6 6-30 0,12-1-41 16,-13 5-39-16,14 1-54 0,-7 0-62 16,6 4-77-16,7-4-152 0,0 0-183 15,0 4-209-15,7-4-140 0,6 0-39 0,0 5 26 16,6-11 135-16,1 6 197 0,-7-6 229 15</inkml:trace>
  <inkml:trace contextRef="#ctx0" brushRef="#br0" timeOffset="363486.3511">22932 14495 312 0,'-14'-5'440'16,"1"0"60"-16,-7 5 26 0,8-5-56 0,-8 5-88 15,7 0-67-15,-7 0-49 0,8 5-10 16,-2-5-3-16,2 0-23 0,-2 0-15 0,8 5-33 16,-1 0-12-16,1 1-39 0,-1 4-38 15,0 6-13-15,7-6-16 0,0 6-7 16,0-6-16-16,7 6-5 0,-7-6-15 16,7 1-4-16,-1-1 8 0,1-5-10 0,6 1-2 15,-6-1-17-15,5-5 10 0,-5-5 2 16,6-1-9-16,0-4 8 0,0-1-3 15,0-4 16-15,0-1-4 0,0 0-15 0,0-4 8 16,0-1-3-16,-6 5 18 0,5 0 4 16,-4 1 8-16,-8 5 20 0,6-1 14 15,0 1 13-15,-6-1 9 0,6 6 1 0,-6 5 6 16,0 0-6-16,0 0-9 0,0 10-4 16,-6-4-9-16,0 9-6 0,0 7-5 15,-2-2 6-15,8 6 1 0,-6 5-2 0,0-4-7 16,-1 4 1-16,1 6-3 0,6-7-7 15,-7 2-16-15,0-1-10 0,7-5-6 16,0 5-6-16,0-9-9 0,0-2-8 16,0 1-9-16,0-5-12 0,0-7-26 0,0 2-35 15,0 0-40-15,0-6-49 0,-6-5-73 16,6 5-94-16,0-5-150 0,0-5-142 16,0 0-114-16,0 5-96 0,0 0 7 0,-6-6 68 15,6 6 150-15,-7 0 163 0</inkml:trace>
  <inkml:trace contextRef="#ctx0" brushRef="#br0" timeOffset="364376.9732">22332 15105 50 0,'-13'0'610'0,"0"0"156"0,0 5 84 0,-7 0 45 15,8-5-93-15,5 0-227 0,-6 6-237 16,6-6-128-16,1 0-47 0,12 0-5 16,1 0-7-16,-1 0 21 0,14-6 3 0,0 1-15 15,12 0-19-15,7-10-20 0,0-1-15 16,13 0-20-16,7-4-11 0,6-1-7 15,0-6-15-15,6 2-14 0,2-2-8 16,4 2-16-16,-4-7-8 0,-2 6-14 0,0 0-18 16,1 0-19-16,-7 5-26 0,-6 0-27 15,-1 1-26-15,1 4-23 0,-7-5-32 16,-6 6-32-16,-7 4-42 0,-7 0-57 0,-5 1-60 16,-1 10-80-16,-14-5-82 0,-5 5-69 15,-1 0-39-15,-6 5-22 0,0 0 24 16,-13 6 78-16,1-1 106 0,-2 1 107 0</inkml:trace>
  <inkml:trace contextRef="#ctx0" brushRef="#br0" timeOffset="364720.7229">22625 15319 346 0,'-7'10'431'0,"-6"0"61"16,7-4 27-16,0-1-39 0,6 0-59 15,-7 1 0-15,7-1 11 0,7 0-5 16,-7 6-14-16,6-7-32 0,-6 12-40 0,6 0-91 15,-6 5-70-15,0-1-63 0,7 12-46 16,-7-6-31-16,0 5-18 0,0 0-18 0,0 1-38 16,0 4-30-16,0-5-52 0,-7 6-86 15,1-11-122-15,6 0-148 0,0 0-134 16,0 0-105-16,0-10-73 0,6 4 24 16,-6-9 86-16,7-1 135 0,-1-4 148 0</inkml:trace>
  <inkml:trace contextRef="#ctx0" brushRef="#br0" timeOffset="367651.8095">23023 15303 190 0,'0'-10'431'16,"0"4"91"-16,-8-4 82 0,8 5-30 15,-6-5-24-15,6 4-33 0,0-4-48 16,0-1-43-16,0 1-59 0,6-5-29 0,2 4-77 16,-2-5-64-16,7 0-50 0,0 6-31 15,0-5-26-15,-1-1-30 0,8 5-8 0,0-4-13 16,-1 5-11-16,1-6-21 0,0 5-4 15,-1 6-3-15,1 0 7 0,0-1-4 16,-8 6-5-16,1 0 5 0,1 6 0 16,-2 4 1-16,-6 6-11 0,-6 5 11 0,-6 0-8 15,0 10 1-15,0 0 2 0,-8 5 0 16,-5 1 0-16,5 5-3 0,-5 5 4 0,-7-1-3 16,6 2-2-16,1-1 8 0,-7-1-3 15,6-4-6-15,8 0 8 0,-2 0-1 16,2-6 8-16,5-5 0 0,0-5 0 15,7 1-1-15,7-7 3 0,0-10-3 0,11 1 3 16,2-6-16-16,7-5 4 0,-1 0 11 16,0-10-1-16,6-1 4 0,1 1-8 15,0 0 5-15,5-6-10 0,-11 5 1 0,-1 1-12 16,0-1 0-16,-7 6-6 0,-6 0 2 16,0 0-22-16,1 10-39 0,-14-5-31 15,0 10-76-15,0 1-95 0,-14 5-127 0,1 5-136 16,-6-1-112-16,6 7-97 0,-7-2-28 15,7 2 48-15,-6 3 99 0,-1-3 144 16,1 4 137-16</inkml:trace>
  <inkml:trace contextRef="#ctx0" brushRef="#br0" timeOffset="371318.8516">24996 16934 280 0,'-14'0'595'0,"8"0"87"0,0 0 45 16,-8 0-12-16,8 5-150 0,-7 0-178 0,7 0-114 16,-1 6-36-16,0-6 0 0,7 6 3 15,7-6-3-15,0 0-4 0,12 0-24 0,7 0-37 16,7 0-34-16,5-5-37 0,15-5-24 16,6-5-22-16,6 0-24 0,0-6-18 15,6 0-13-15,-5 1-11 0,5-6-30 0,-6 0-28 16,-6 6-23-16,6-6-26 0,-13-1-36 15,0 7-32-15,0 0-62 0,-13-7-67 0,1 12-94 16,-8 0-110-16,-13 0-80 0,1 4-61 16,-7 6-7-16,-13 6 19 0,0 4 86 15,-13 0 117-15,1 6 108 0</inkml:trace>
  <inkml:trace contextRef="#ctx0" brushRef="#br0" timeOffset="371875.8189">24989 17262 142 0,'20'-21'309'0,"0"0"66"0,-2 6 3 0,2-1-7 16,-7 6-2-16,-6-1 4 0,6 6-10 0,-7 0 7 15,-6 5 38-15,-6 10-2 0,0 6-34 16,-8 0-49-16,1 9-24 0,-7 7-61 15,-6-1-87-15,-6 11-44 0,7 0-31 0,-8-1-19 16,0 1-20-16,7 5-12 0,-6 0 11 16,6 0-8-16,-1-1-8 0,8-4-2 0,0 5-5 15,5-10-3-15,8-6-12 0,6 0 0 16,6-5-9-16,0-5-15 0,14-5-20 0,0-6-4 16,5-5-20-16,9-10-16 0,-2-5-20 15,7-1-18-15,0-5 6 0,0 1-14 16,-7-6 4-16,2 0 16 0,-2 0 16 0,-7 1 21 15,2-1 30-15,-14 0 45 0,0 0 49 16,-7 5 27-16,-12 1 34 0,0 5 28 0,-14-1 0 16,1 6-12-16,-7-1-21 0,-1 6-12 15,-5 6-19-15,-1-1-15 0,7 6-24 16,-6-6-26-16,5 5-31 0,1 6-47 0,7-6-83 16,-1 1-98-16,14-1-116 0,0 0-141 15,6 1-115-15,12-6-103 0,8 5-10 0,6-10 47 16,7 0 99-16,6 0 138 0</inkml:trace>
  <inkml:trace contextRef="#ctx0" brushRef="#br0" timeOffset="372198.8671">25680 17596 426 0,'0'0'658'0,"-7"0"108"0,-12 5 84 15,-1 0-36-15,-7 5-140 0,2 11-172 16,-1-5-142-16,-7 5-93 0,7 5-70 0,6-5-41 15,1-1-50-15,6 7-20 0,7-7-33 16,6-4-13-16,12 0-17 0,8 0-17 0,6-11-33 16,7 0-34-16,6-10-36 0,7-6-25 15,-1-5-41-15,7 1-47 0,1-11-38 16,-2 0-9-16,1-5 15 0,1-1 22 0,-8 1 33 16,-6-6 52-16,-7 6 78 0,-6-5 55 15,-6 4 80-15,-13 1 54 0,-1 0 47 0,-12 10 29 16,-7-5 13-16,-7 10-3 0,-6 6-45 15,-7 0-57-15,-5 5-31 0,-1 5-47 16,-1 5-47-16,-5 0-59 0,-1 5-85 0,1 0-123 16,6 1-201-16,6 0-178 0,1 4-127 15,-2 0-33-15,15 1 32 0,0 0 104 0,12 0 187 16</inkml:trace>
  <inkml:trace contextRef="#ctx0" brushRef="#br0" timeOffset="382024.2608">25217 15950 59 0,'0'-16'214'0,"7"0"26"16,-7 5-27-16,6-4-13 0,-6 5 8 15,0-1 32-15,6 0 40 0,-6 6 26 16,0-5 27-16,0 5 6 0,-6 0-17 0,6 0-39 16,0 5-34-16,0-6-23 0,6 6-15 15,-6 0-19-15,0 6-9 0,0-1-12 16,0 0-9-16,-6 5-16 0,6 6-33 0,-6 0-25 15,6 4-22-15,-7 1 0 0,1 11-17 16,-1-1-7-16,0 5-1 0,-5 1 5 16,6-1 0-16,-8 0-11 0,1 7-7 0,0-7-11 15,0 0-9-15,-1 1-6 0,2-6-2 16,-1 0 4-16,6-5 2 0,1-5 5 0,-1 0 9 16,7-6-5-16,0 1 1 0,0-5-7 15,0-6-4-15,7 0 2 0,6 0-8 0,-6-5 8 16,5 0-6-16,8-5 5 0,-7 5 3 15,13-5-6-15,-6-6-4 0,6 6-2 0,-1-5-7 16,1-1 3-16,-6 1-12 0,7-6 4 16,-1 11 2-16,-7-5-19 0,1 4-7 15,-1 1-28-15,-6 0 2 0,0 5-7 0,0-5-33 16,-6 5-4-16,5 5-27 0,-5-5-22 16,-7 0-36-16,7 5-57 0,-7-5-35 0,-7 11-65 15,7-6-32-15,-7 0-36 0,7 6-19 16,-6-6 13-16,0 0 29 0,-1 0 44 15,1 0 32-15,-1 0 41 0,0 1 32 0,-5-1 34 16</inkml:trace>
  <inkml:trace contextRef="#ctx0" brushRef="#br0" timeOffset="382290.2983">25302 16262 216 0,'0'-16'266'16,"7"1"10"-16,-7 4-11 0,6-5 4 15,-6 6 7-15,0 0 20 0,6 0 19 0,-6-1 26 16,0 11 5-16,0 0 4 0,6 5 18 16,-6 1-32-16,0 14-21 0,-6 1-60 15,6 5-41-15,-6 11-60 0,0 4-69 0,-1 1-21 16,0 5-36-16,-6 5-9 0,7-5 0 16,0 5-3-16,-2-5-10 0,-4-1-3 0,6 2-2 15,-2-12-6-15,-4 5-39 0,5-9-59 16,7-6-70-16,-6-5-106 0,6-5-133 15,-7-6-126-15,7-5-91 0,0-5-55 0,7-5 7 16,-7-5 66-16,13-1 118 0,-7-10 128 16</inkml:trace>
  <inkml:trace contextRef="#ctx0" brushRef="#br0" timeOffset="382744.2985">25784 16032 211 0,'13'-20'272'0,"-13"-1"41"0,6 0-16 0,-6 6-9 16,-6-1 18-16,6 5 37 0,0 1 40 16,-7-1 14-16,1 6 2 0,-1 5-10 0,7 0-33 15,-6 5-61-15,-8 6-57 0,2-1-44 16,5 1-49-16,-6 5-40 0,0-1-39 15,13 6-7-15,-6 0-21 0,6-1 2 16,0-4 6-16,0 5-23 0,6-6-3 0,1 1-4 16,6 0 3-16,0-5-17 0,7-7-9 15,-1 1 6-15,0-10-4 0,8 1-13 0,-8-7 0 16,7-5 1-16,0 0-5 0,0 1-5 16,-7-6-3-16,7 0 19 0,-6 1 0 15,0 4 0-15,-1 0 4 0,-5 5 20 16,-8 2 5-16,6 4 0 0,-12-1 10 0,8 12 24 15,-16 3 22-15,8 7 2 0,-6 5 19 16,-6 10 11-16,4 6 16 0,-4 10-4 16,-1 5-13-16,-1 0-13 0,8 5-15 0,0-5-24 15,-8 0-20-15,14 0-28 0,-6-10-35 16,6 0-42-16,0-6-46 0,0-4-85 0,0-6-132 16,0 0-188-16,6-6-170 0,-6-4-137 15,0-5-47-15,8-6 36 0,-8 0 103 16,6-5 183-16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1-25T13:39:43.2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15252 1907 301 0,'-6'6'383'16,"0"-6"67"-16,-1 5-6 0,0-5-44 0,1 5-39 16,-1 1-33-16,1-1-33 0,0-5-30 15,6 5-10-15,0-5-6 0,0 0-6 16,0 0-17-16,0 0-16 0,6 0-26 0,0 0-25 16,7 0-25-16,1 0-31 0,-2 0-16 15,14-5-23-15,-6 0-10 0,7-1-18 0,5-4-6 16,1 4 4-16,5-4-13 0,1-5-5 15,7 4-3-15,-7 1 2 0,6-6-6 0,1 5-14 16,-7-4 6-16,7 5-4 0,-1-6-11 16,-6 0-9-16,7 6-14 0,-7-6-9 15,-6 6-8-15,6-6-8 0,-6 6-26 16,-8 0-29-16,1-1-31 0,1 0-41 0,-1 1-63 16,-6-1-79-16,-1 2-64 0,0 3-57 0,-6 1-47 15,-7 0-37-15,2-1-24 0,-2 6 45 16,-6 0 73-16,-6 0 85 0</inkml:trace>
  <inkml:trace contextRef="#ctx0" brushRef="#br0" timeOffset="420.9974">15448 1997 189 0,'7'-11'351'0,"-1"6"73"16,-6-1 15-16,6 1-44 0,0 5-30 15,2 5-25-15,-8 1-12 0,6 10-18 0,-6-2-8 16,6 8 5-16,-6 4-24 0,0 5-39 16,0 0-58-16,7 1-55 0,-7 4-50 0,0 1-31 15,0-1-39-15,7-5-42 0,-7 1-54 16,0-2-62-16,0-8-85 0,6-1-136 0,-6-1-113 15,7 1-94-15,-1-5-68 0,0-6-1 16,2 0 59-16,-2-4 106 0,-6-6 115 16</inkml:trace>
  <inkml:trace contextRef="#ctx0" brushRef="#br0" timeOffset="818.0827">15865 2001 80 0,'19'-20'333'0,"0"-2"52"0,1 7 38 16,-7-6-55-16,7 5-83 0,6 1-58 15,-6 0-30-15,-1 4-17 0,1-5-10 0,-1 11-2 16,1 0 19-16,-1-1-17 0,0 6-17 16,1 6-16-16,0-6-7 0,-1 10 4 0,1 1-27 15,0-1 14-15,-8 6-31 0,1 4-11 16,1 2-23-16,-8 3-14 0,0 2 20 15,-6-2-15-15,-6 7 1 0,0-1-3 0,-1 1 8 16,-13 4-7-16,8-5-20 0,-8 6 0 16,0-7 4-16,1 2-9 0,-1-1-6 15,0 1-1-15,1-7 5 0,6-3-3 0,-6-7 9 16,5 0 2-16,8-4-14 0,-7 5-8 16,6-11-26-16,7 6-10 0,0-6-21 0,0 0 1 15,7-5 15-15,-7 5 14 0,13-5-3 16,-7 0-17-16,8 0-1 0,-8 0-18 0,14 5-23 15,-7-5-39-15,7-5-8 0,-1 5-37 16,0-5-55-16,8 5-72 0,-8 0-69 16,7 0-55-16,-6 0-43 0,-1-5-28 0,0 5 3 15,1 0 58-15,-7-5 72 0,1 5 75 16</inkml:trace>
  <inkml:trace contextRef="#ctx0" brushRef="#br0" timeOffset="2949.0479">15526 1012 73 0,'0'-11'252'0,"0"6"42"0,0-1-6 0,6-4-34 16,-6 10-5-16,0-5 21 0,0 5 38 15,0 5 28-15,0 5 33 0,8-4 32 0,-2 4-8 16,-6 6-20-16,6-1-60 0,0 12-48 16,1-7-59-16,0 12-64 0,-1-1-58 0,1 0-27 15,-1 5-21-15,0 1-22 0,2 0-13 16,-8-1 4-16,0 6 24 0,0 0-36 0,0-6-1 15,0 1-14-15,0-1-49 0,0-5-69 16,0 0-117-16,0-10-126 0,0 0-146 16,0-11-130-16,6 1-50 0,-6-11 7 0,6-5 75 15,0-6 128-15,2 1 137 0</inkml:trace>
  <inkml:trace contextRef="#ctx0" brushRef="#br0" timeOffset="3405.0088">15930 928 245 0,'13'-26'321'0,"6"5"48"0,-5 0-19 16,5 6-80-16,1-1-48 0,-1-5-20 16,0 11 3-16,1 0-2 0,0-1 2 0,-1 11 13 15,1 0 4-15,-1 0-10 0,-6 0-39 16,6 5-39-16,1 1-12 0,0-1-23 15,-1 5-35-15,-5 0-25 0,-2 1 0 0,-5 5-12 16,0-1-21-16,-7 0-2 0,0 7 27 16,-7-1 20-16,0-1 16 0,-5 7 39 0,-2-2 29 15,-5 2 13-15,6-2-2 0,-6 2-5 16,5-7-16-16,1 1-34 0,0 0-32 16,0-5 1-16,13-1-17 0,-6-4-23 0,12-1-12 15,1 1-3-15,6-6 8 0,6 0-29 16,7 0-8-16,-6 0-6 0,13 0-4 0,-7-5-6 15,0 6-19-15,7-1-2 0,-8 0 3 16,1 1-7-16,0 4 5 0,-6 0 1 16,-1 0 15-16,-5 6 33 0,-8 0 18 0,-6 4 31 15,0 2 22-15,-6-1 14 0,-8 4 1 16,1 2-7-16,-13-7-1 0,6 7 4 0,-12-6 0 16,7 4 2-16,-8-9 9 0,0 5-8 15,0-11-13-15,1 6-46 0,5-11-61 16,2 0-102-16,5-5-148 0,0-5-196 0,8 0-207 15,-1 0-111-15,6-1-33 0,-6-4 53 16,7 5 115-16,-1 0 183 0</inkml:trace>
  <inkml:trace contextRef="#ctx0" brushRef="#br0" timeOffset="5210.0435">17057 3835 192 0,'-7'0'456'0,"7"0"102"0,-7 0 78 15,1 0-31-15,6 0-95 0,-6-5-88 16,12 0-69-16,0 0-53 0,1 0-37 16,12-6-32-16,1 1-15 0,13-1-21 0,-1-4-46 15,7-1-48-15,13-5-38 0,1 6-16 16,6-1-4-16,6 0-18 0,0 0-7 15,0 1-21-15,-7 5-16 0,7-6-20 0,-6 5-40 16,0 1-45-16,-8 0-61 0,2-1-62 16,-7-4-111-16,-7 4-127 0,-1-4-102 15,1-1-93-15,-6 0-20 0,-7 0 41 16,-6 1 99-16,-8 0 126 0</inkml:trace>
  <inkml:trace contextRef="#ctx0" brushRef="#br0" timeOffset="6605.0377">17265 4028 70 0,'0'-11'291'0,"7"6"44"0,-7 0 30 15,6-5-60-15,-6 5-47 0,6 5-19 0,1 0 19 16,-7 5 17-16,7 5 18 15,-7 6 22-15,0 0 27 0,0 4-9 0,0 6-32 16,0 1-46-16,-7 4-46 0,7-5-53 16,0 10-70-16,-7-5-47 0,7-4-46 0,0 3-45 15,7 2-50-15,-7-6-64 0,0-5-114 16,0 0-128-16,0-6-122 0,0 1-93 16,7-5-40-16,-1-1 16 0,0-10 97 0,8 0 119 15</inkml:trace>
  <inkml:trace contextRef="#ctx0" brushRef="#br0" timeOffset="6979.0127">17779 4127 82 0,'20'-15'460'0,"0"4"64"16,-7 1 40-16,-13 4 20 0,6 1-154 16,-12 0-155-16,-1 10-65 0,-6 0-1 15,6 1 37-15,-12 4 41 0,6-4 35 16,0-1-4-16,0 5-21 0,0 0-47 0,7-5-72 15,-2 6-61-15,2-6-45 0,0 6-27 16,12-6-23-16,-6 0-30 0,6 0-10 16,8 0-9-16,5 0-16 0,-5-5-14 0,5 6-29 15,0-1 0-15,8 0-36 0,-8 1-16 16,0-1-6-16,1 6 13 0,0-2 21 16,-1-4 7-16,-5 6 51 0,-2 0 32 0,-5-1 54 15,-7 6 21-15,0-6 29 0,-7 6 40 16,-5 0 14-16,-2-1 8 0,-5 0-15 15,-1 7 6-15,0-12-13 0,-6 5-26 16,1-4-1-16,-1-6-13 0,6 0-20 0,-6-5-15 16,-1 0-3-16,9-5-22 0,-9-6-51 15,7 1-39-15,2-5-62 0,4-6-96 0,8 0-149 16,-1 0-173-16,1 0-155 0,-1 1-110 16,14-1-11-16,-7-6 52 0,6 7 119 15,1-1 177-15</inkml:trace>
  <inkml:trace contextRef="#ctx0" brushRef="#br0" timeOffset="7197.0124">17793 3929 23 0,'-7'0'469'0,"7"-5"111"0,-7 0 98 16,1-1 74-16,0 1-79 0,6 0-138 0,0 0-92 15,0-1-64-15,0 2-76 0,6-1-55 16,7-1-38-16,0 1-40 0,13 5-59 15,0-5-47-15,7 5-31 0,6-6-54 16,0 6-78-16,7 0-112 0,5-5-142 0,-5 5-184 16,-1 0-171-16,1 0-108 0,0 0-15 15,-7 0 59-15,-6-5 124 0,-8 5 176 0</inkml:trace>
  <inkml:trace contextRef="#ctx0" brushRef="#br0" timeOffset="10967.881">17317 2887 87 0,'13'-11'317'0,"-13"6"65"15,0 0 57-15,7 0-58 0,-7 5-57 0,-7 5-42 16,7 0-13-16,-6 6-32 0,6-1-30 16,-7 6-3-16,0 4 7 0,7 2 2 0,0 3-14 15,0 2-13-15,0-1-4 16,0 5-25-16,0 0-32 0,0 1-39 0,0-2-22 15,0 2-27-15,0-1-27 0,-6 1-10 16,6-1-30-16,0-5-29 0,-6 0-39 0,6 0-36 16,-7 0-50-16,0-10-72 0,7 5-89 15,-6-6-78-15,6-5-73 0,0 1-53 16,0-6-19-16,6-5 37 0,1-5 89 16,0-6 99-16</inkml:trace>
  <inkml:trace contextRef="#ctx0" brushRef="#br0" timeOffset="11368.8763">18294 2658 31 0,'20'-11'270'0,"-8"6"52"0,-5 5 46 0,-7 5-37 16,0 6-41-16,-13 5-4 0,7-1 26 15,-14 11 12-15,-6 5 19 0,0 6 7 0,-1 4 11 16,2 1-23-16,-7 0-34 0,5 5-41 16,1 0-50-16,6-1-42 0,1 1-51 0,6-4-33 15,7 3-37-15,6-4-26 0,0-1-19 16,6-9-10-16,14 4-11 0,-1-9-6 16,1-2-17-16,6-9-30 0,0 0-13 15,6-6-24-15,1-5-17 0,-7-5-12 0,7-5 5 16,-7 0 20-16,-7-5 15 0,1-1 32 15,-8 0 23-15,2 1 42 0,-14 0 37 16,-14 0 34-16,2-1 33 0,-8 0 13 16,-13 6 12-16,1 0-4 0,-7-1-16 0,0 1-15 15,-7 5-25-15,1 5-18 0,-7 1-24 16,5 4-49-16,2 1-68 0,0 5-78 0,5-1-128 16,2 1-157-16,5 10-144 0,1-6-125 15,12 7-17-15,1-2 28 0,11 7 99 0,2-6 146 16</inkml:trace>
  <inkml:trace contextRef="#ctx0" brushRef="#br0" timeOffset="13281.8857">15390 5398 10 0,'0'0'260'0,"0"-5"36"15,0 5 34-15,0-5-62 0,-8 5-60 16,8-6-23-16,-6 6 19 0,6 0 29 16,-6 0 37-16,6 0 45 0,0 6 53 0,0-6 24 15,0 0-2-15,6 5-43 0,0-5-39 16,8 0-45-16,-2 0-60 0,2 0-57 15,5-5-47-15,1-1-12 0,6-3-27 16,7 4 2-16,-1-6-16 0,7 0-3 16,7 1-10-16,-7-6-8 0,6 6 5 0,1 0-15 15,6-1-8-15,0 0 9 0,-6 6-8 16,6-5-6-16,-6 0-15 0,-1 5-7 0,-6-6 1 16,0 0-27-16,0 6-12 0,-6-6-29 15,-1 7-59-15,-6-6-58 0,0 4-72 16,-12-4-81-16,5 4-110 0,-5 1-78 15,-8 0-54-15,0-1-46 0,-6 6 21 0,-6 0 63 16,0 0 111-16,-8 0 101 0</inkml:trace>
  <inkml:trace contextRef="#ctx0" brushRef="#br0" timeOffset="14936.8859">15676 4424 35 0,'6'-16'286'0,"-6"6"65"0,6 0 51 15,2-1-27-15,-8 1-18 0,0 4 6 0,6 1 10 16,-6 0-1-16,6 0 25 0,1 0 2 15,-1 5-28-15,-6-5-37 0,7 5-52 16,0-5-51-16,-7 10-59 0,6 0-38 16,0-5-34-16,1 10-18 0,0 6-17 0,-1 5-2 15,-6-1-6-15,6 7-17 0,1 3 0 16,-7 2-1-16,0 4-1 0,0 1 3 16,0 0-11-16,0 4 7 0,0 1-12 0,0 0-8 15,0-6 4-15,0 5-17 0,0-4-2 16,0-6-9-16,-7-4-3 0,7 4-26 15,0-10-38-15,0-1-50 0,-6 1-57 0,6-10-82 16,0 5-134-16,0-11-145 0,-6 0-123 16,6-5-96-16,6 0-27 0,-6-5 42 15,0-6 120-15,6-5 157 0</inkml:trace>
  <inkml:trace contextRef="#ctx0" brushRef="#br0" timeOffset="15422.8862">15943 4497 133 0,'13'-21'264'0,"0"1"31"15,0-1-26-15,0-1-60 0,0 7-33 16,0 0-3-16,0-1-10 0,6 0 2 0,-5 6 5 16,-1 5 26-16,6-6-1 0,-6 11-22 15,7-5-10-15,-1 0-9 0,1 5-29 16,0 0-38-16,-1 5-29 0,-6 0-6 15,6-5-9-15,-5 11-8 0,-8-6 7 0,7 5 5 16,0-5 14-16,-7 6-6 0,-6 5-2 16,0-6 3-16,0 5 4 0,-6 1 18 15,-7 5 31-15,0-5 27 0,7-1 10 16,-8-4 14-16,-5 5 12 0,6-1-14 0,0-5-33 16,-1 6-25-16,8-5-12 0,0-1-35 15,-1 0-31-15,7-5 3 0,0 0-19 16,0 1-1-16,7-1-5 0,-1-5 0 0,8 5-1 15,-2 1-24-15,2-1 12 0,-2 5-7 16,8-4-3-16,-7 3-5 0,7-3 4 16,-8 4 10-16,2 1-14 0,5-1 13 0,-13 6 2 15,2-1 3-15,-2-4 5 0,-6 5 1 16,0-1 30-16,-6 1-8 0,-8 5 6 16,8-5 21-16,-14-7-7 0,7 7 17 15,-7 0-22-15,1-5-6 0,-7-6-15 0,6 5-20 16,0-10 2-16,-5 5-35 0,5-5-39 15,0 0-68-15,1-5-93 0,0 0-135 0,6 0-163 16,-1-6-141-16,2 6-55 16,5 0 14-16,0-1 70 0,7 1 131 0</inkml:trace>
  <inkml:trace contextRef="#ctx0" brushRef="#br0" timeOffset="15971.8917">15936 5680 283 0,'13'-11'344'0,"-13"1"44"0,7 5-34 15,-1 0-69-15,-6-1-41 0,0 6-21 16,0 0-5-16,0 6 11 0,-6 4 14 15,6 0 13-15,0 6 3 0,-7 0-45 0,7 4-30 16,0 7-59-16,0-1-49 0,0 0-54 16,0 0-75-16,0 0-49 0,7 0-92 15,-7 0-73-15,0 0-89 0,6-6-63 16,-6 1-33-16,0-5-8 0,7 0-6 0,6-11 41 16,-7 0 74-16,8-15 71 0</inkml:trace>
  <inkml:trace contextRef="#ctx0" brushRef="#br0" timeOffset="16180.8874">16242 5649 289 0,'20'-11'475'0,"-7"1"109"15,0 4 86-15,-7 6-28 0,1 0-75 16,0 6-72-16,-1 4-55 0,-6 6-87 0,7 10-65 16,-14-5-66-16,7 10-49 0,-6 0-42 15,6 0-44-15,-7 1-13 0,0 4-23 16,1-5-25-16,6 1-19 0,0-1-37 15,-6-10-44-15,6 5-73 0,-7-6-66 0,7-4-116 16,0 0-167-16,0-1-134 0,7-9-119 16,-7-1-20-16,6-5 24 0,-6-5 101 0,13-1 158 15</inkml:trace>
  <inkml:trace contextRef="#ctx0" brushRef="#br0" timeOffset="17224.8899">17473 6763 326 0,'0'0'531'0,"-6"0"113"0,-1 6 97 16,7-6-39-16,0 5-104 0,-6-5-120 0,6 5-98 15,0-5-97-15,6 5-70 0,1-5-47 16,13-5-27-16,-1 5-24 0,7-10-22 16,6 4-1-16,8-4-23 0,5 0-20 15,1-6-15-15,6 0-7 0,0 0-2 0,7 1-12 16,0 0-5-16,-8-7-1 0,8 7 0 15,-7 0-4-15,0 4-2 0,-6-5-17 0,-14 6-21 16,1 0-8-16,-1 5-16 0,-12-6-29 16,0 6-34-16,-8-6-62 0,-5 6-62 15,-1-5-87-15,1 5-120 0,-7-6-115 16,-7 6-95-16,7-6-36 0,-6 1 19 0,-1 4 68 16,-5 1 122-16,-2 0 132 0</inkml:trace>
  <inkml:trace contextRef="#ctx0" brushRef="#br0" timeOffset="21508.904">17584 7055 67 0,'-6'0'355'0,"0"0"69"0,-8-5 39 0,8 0-33 15,-1-1-102-15,7 1-86 0,-7-5-58 0,7 5-41 16,0-6-17-16,0 6 9 0,7-5-1 16,-7-1-11-16,7 1-4 0,5 5-11 15,-4 0-10-15,4-1-23 0,1 6-7 16,7 0 6-16,-8 6-6 0,-4-1-20 16,4 5-19-16,2 0-16 0,-8 6-13 0,0 5-11 15,-6 0-15-15,0 0 10 0,0 0 2 16,-6 4 8-16,0-3 13 0,-2 3 1 15,2-4 20-15,-6 1-5 0,4-2 12 0,2 1 30 16,0-5-10-16,-1-1-14 0,1-5-14 16,-1 6 0-16,7-5-9 0,7-6-26 15,-7 0 1-15,13 5 5 0,-7-10-13 0,0 0-29 16,8 0-44-16,-2 0-66 0,8-5-95 16,0 0-100-16,-1 0-77 0,1-5-52 0,-1 4-38 15,1 1-7-15,0-6 58 0,-1 6 82 16,1-5 79-16</inkml:trace>
  <inkml:trace contextRef="#ctx0" brushRef="#br0" timeOffset="22064.9377">18281 6951 202 0,'0'-5'319'16,"-7"0"41"-16,1 5 6 0,-13 0-66 0,-1 0-49 15,0 5-5-15,1 0 19 0,-7 0 8 16,6 6 18-16,-6-1-6 0,13-5-36 16,0 0-65-16,0 6-54 0,0-6-43 0,6 0-55 15,1 1-38-15,6-1-11 0,0 0 1 16,6 1-26-16,1-2-7 0,6 1-9 16,0-5 15-16,0 6-17 0,7-6-3 15,5 5-9-15,-5 0-30 0,6-5-12 0,-7 5-15 16,8 1 8-16,-8-1 13 0,1 0 25 15,-1 6 26-15,-5-6 28 0,-2 5 26 16,1 0 23-16,-6 1 22 0,-7 0 19 16,0-1 25-16,0 0 33 0,-13 6 1 0,0-6 12 15,0 6-10-15,-6-6 1 0,-1 6 0 16,1 0-20-16,-1-6 21 0,-6-4 4 16,6 4 8-16,1-5-15 0,-1 0-2 0,7-5-15 15,0 0-33-15,7-5-49 0,-1 0-32 16,7-5-35-16,7-1-44 0,-1 0-20 15,7-10-17-15,0 6 8 0,7-6-17 0,-1 0 0 16,1 1 19-16,6-2 14 16,0-3 17-16,0-2 13 0,-7 1 38 0,1 6 36 15,-1-7 14-15,-5 7 18 0,-2-1 29 16,-4 5 23-16,-2-4 38 0,-6 9 26 0,-6-5 28 16,-2 6 20-16,-4 0 12 0,-8-1 3 15,1 6-23-15,-1 5-24 0,0-5-25 16,-5 5-35-16,5 5-38 0,-6-5-37 15,6 0-28-15,-5 0-37 0,11 5-52 0,-5-5-70 16,12 0-85-16,-6 0-115 0,7 6-133 16,-1-1-110-16,7-5-100 0,0 0-18 15,0 4 38-15,7 2 102 0,-7-6 127 0</inkml:trace>
  <inkml:trace contextRef="#ctx0" brushRef="#br0" timeOffset="35730.841">17649 6091 261 0,'0'-5'319'16,"0"0"30"-16,-6 0-36 0,0 5-70 0,6 0-47 16,-8 0-18-16,2 0 2 0,6 0 14 15,-6 5 15-15,6-5 21 0,0 10 12 16,-7-4-7-16,7-1-25 0,-6 6-29 15,6-2-25-15,-7 2-19 0,7 5-12 0,-7 0-2 16,7-1 0-16,0 6 4 0,-6-5-9 16,0 4 6-16,0-4-29 0,-2 5-23 0,2 4-17 15,0-9-18-15,-1 6-10 0,0-2-18 16,1-4 9-16,-1 0-10 0,7-1-16 16,-6 0 5-16,6-4 3 0,-6 0-7 15,6-6-14-15,6 0-9 0,0 1 0 0,1-6-28 16,6-6-14-16,6 1-14 0,-5-6 6 15,12 1-12-15,-7-1-10 0,7-4 1 0,0-6-8 16,1 5-17-16,-9 1-25 0,9 5-18 16,-7-6-13-16,-1 5-30 0,-6 0-26 15,0 6-22-15,0 1-29 0,-6 4-8 16,5 0-13-16,-5 0 4 0,-7 4 1 0,7 1 5 16,-7 1 6-16,0-1 22 0,-7 0 35 15</inkml:trace>
  <inkml:trace contextRef="#ctx0" brushRef="#br0" timeOffset="36134.7658">17753 6034 91 0,'0'-5'198'16,"0"-6"9"-16,0 6-22 0,0 0 14 0,0 0 7 16,0 0 24-16,0 5 34 0,0-5 26 15,-6 5 43-15,6 5 8 0,0 0 15 16,0 0 20-16,0 0-9 0,-7 11-20 15,7-6-39-15,-6 11-35 0,0 0-53 0,-2 5-62 16,-4 5-46-16,6 1-30 0,-1 4-42 16,-6 0-1-16,6 1-18 0,-5-1-12 0,4 6 14 15,-4-10-13-15,6-2 3 0,-8 2-19 16,8-6 7-16,6-5-22 0,-7 0-57 16,7-6-47-16,0-4-78 0,-6-6-120 15,6 0-143-15,0-5-99 0,0-5-84 0,6 0-57 16,1-6 23-16,-7 0 92 0,6 2 123 15,0-7 119-15</inkml:trace>
  <inkml:trace contextRef="#ctx0" brushRef="#br0" timeOffset="36506.7682">18365 5831 145 0,'8'-5'331'0,"-8"10"61"0,-8 0 28 16,2 5-67-16,-7 6-59 0,0 5-38 16,0 0-40-16,-7 5-31 0,8 5-19 15,-8-5 2-15,7 10-18 0,0-4-13 16,0-1-31-16,7 1-30 0,-8-7-45 0,8 2-71 16,-7-2-87-16,6 2-113 0,1-7-90 15,-1 1-98-15,1-5-83 0,0 4-11 0,6-9 44 16,-8 0 74-16,8-6 90 0</inkml:trace>
  <inkml:trace contextRef="#ctx0" brushRef="#br0" timeOffset="43407.7871">15721 8592 354 0,'0'0'532'0,"-13"-5"99"0,7 5 78 16,0 0-58-16,-2-5-82 0,2 5-116 15,0 0-96-15,6-5-66 0,0 5-60 0,0-5-28 16,0 5-32-16,12 0-10 0,-4-5 0 16,4-1-7-16,1 1-8 0,7 0-20 15,0-6-17-15,-1 6-7 0,7-6-13 0,0 2-16 16,0 3 0-16,7 1-8 0,6-6-3 15,-7 6-16-15,14-6-4 0,-7 6-14 16,7-5-11-16,6 5-4 0,-6 0-3 0,-1 0-3 16,1-1-7-16,-1 1 1 0,1 0 12 15,-7-1-6-15,0 1-16 0,-7 0 4 16,7 5-9-16,-13-5-5 0,0 5-18 16,1-5-14-16,-7 0-9 0,-2 5-34 0,-4 0-20 15,-1-5-30-15,-7-1-57 0,1 6-75 16,-7-5-97-16,0 5-138 0,-7 0-136 15,1 0-102-15,-7 5-59 0,-1-5 29 0,2 11 77 16,-8-11 153-16,1 10 153 0</inkml:trace>
  <inkml:trace contextRef="#ctx0" brushRef="#br0" timeOffset="44006.822">16015 8624 77 0,'6'-5'277'0,"-6"-1"45"0,-6 6 24 15,6 6-31-15,-7-1-28 0,1 0 2 0,-1 5 28 16,-6 11 23-16,0-5 10 0,0 4 25 15,-7 7 12-15,1-1-33 0,5 0-45 16,-5 0-50-16,0 5-45 0,0-5-62 16,-1 5-47-16,0 1-26 0,7-1-26 0,0 0-20 15,0-5-5-15,7 0-8 0,-1-5-9 16,7 5-1-16,7-11-8 0,-7 1 3 16,12 0-9-16,2-5 2 0,-1-6-5 0,6-5-19 15,0 0 11-15,1-5-10 0,6-6 11 16,-7 0-8-16,1 1 0 0,0-5 22 15,-1-1-8-15,-5 0 10 0,-2 6-4 0,-5-6 2 16,0 1 9-16,-1 4-2 0,-12-5-1 16,6 11-3-16,-7-5 1 0,-6 5 12 15,0 5-15-15,0 0-10 0,-7 0-26 16,7 5-42-16,-7 5-47 0,1-5-75 0,6 6-87 16,-6-6-99-16,13 6-85 0,-8-6-57 15,8 5-37-15,6-5-12 0,0 0 11 0,0 1 67 16,6-6 88-16,0-6 87 0</inkml:trace>
  <inkml:trace contextRef="#ctx0" brushRef="#br0" timeOffset="44426.7889">16327 8717 276 0,'14'-16'346'0,"4"6"68"15,-4 0-8-15,-8 0-24 0,7 4-5 0,-7 1 9 16,-6 5 23-16,0 5 11 0,0 6-15 16,-6-1 2-16,0 5-36 0,-1 7-44 15,-6-1-69-15,0 4-67 0,-7 7-25 0,8-6-54 16,-8 5-30-16,7 0-21 0,0 1-23 16,0-1-7-16,7-5-17 0,-1 0 0 15,0-5-3-15,7 5-7 0,0-11 4 0,0 7-2 16,7-13-6-16,0 2 0 0,-1-1 4 15,0-4-3-15,8-6-13 0,-2 0-10 16,2-6 1-16,5 1-16 0,1-5-16 0,-8 0 3 16,8-6 9-16,-7 5 1 0,-7-4 6 15,2 4 15-15,-2 1 7 0,-12 0 16 16,6-1 3-16,-8 6 16 0,-4 0 6 16,-1 5 0-16,-7 5 5 0,8 0-9 0,-15 6 4 15,7-1-15-15,1 5-24 0,0 1-20 16,-1-5-21-16,7 5-68 0,-7-1-110 15,8 0-123-15,-2-4-156 0,8 5-144 0,-1-6-145 16,7 0-19-16,0 1 54 0,7-6 106 16,-1 0 155-16</inkml:trace>
  <inkml:trace contextRef="#ctx0" brushRef="#br0" timeOffset="54337.6549">15976 7884 75 0,'0'-5'174'0,"-7"5"-10"0,7-6 4 0,0 1-15 15,0 5-5-15,-7-10-12 0,7 4-10 0,0 1-7 16,0 0-3-16,0-5 3 0,0-1 10 16,0 1 20-16,0-1 27 0,0 1 28 15,0-5 28-15,0 9 14 0,0-4 2 16,0-1 16-16,-6 1 13 0,6-1-4 0,0-4-20 16,-7 5 5-16,-6-1-4 0,7 6-32 15,-7-6-40-15,-7 6-28 0,7 0-19 16,-6 0-32-16,0 5-12 0,-1 5-13 0,-6 0-20 15,6 5-6-15,1 6-7 0,-7 0-14 16,6 4-8-16,1 2-6 0,5-1 16 16,2-1-10-16,5 1-9 0,-6 5 3 0,13-5-9 15,0 0-5-15,0-1-16 0,6-4 4 16,1-5 4-16,6 5 1 0,-1-7 0 16,8 2-4-16,-7-6-1 0,7-5-9 15,6 0 1-15,-6-10-7 0,-1 4 12 0,1-9-2 16,6 5 1-16,-7-6 8 0,1-5-5 15,0 6 15-15,-1-6-21 0,-6 5 10 16,0 1 0-16,0-1-7 0,0 0 7 0,-7 11 3 16,1-6 24-16,0 7 7 0,-7-2 11 15,6 6 22-15,-6 10 11 0,0-5 0 16,-6 11-11-16,6-5-11 0,0 10 0 0,0-1-14 16,0 1-17-16,0 5-8 0,0-5 9 15,0 6-12-15,0-2-12 0,0 2 4 16,0 4 6-16,0-10-5 0,0-1-13 0,6 1-1 15,-6 0-20-15,0-6-31 0,0 1-34 16,7 0-40-16,-7-5-55 0,0-1-62 16,0-5-68-16,6 0-104 0,-6 0-107 0,0-5-71 15,0-5-38-15,6 5-7 0,1-10 13 16,0 5 90-16,5-6 114 0,-5-5 100 16</inkml:trace>
  <inkml:trace contextRef="#ctx0" brushRef="#br0" timeOffset="54897.6202">16594 7650 231 0,'-6'-6'397'0,"-1"1"89"16,0 0 36-16,1 5-41 0,0-6-48 0,6 6-8 15,-6-5-18-15,6 0-35 0,0 5-9 16,0 0-7-16,0 0-13 0,0 5-55 0,0 6-35 15,0-1-36-15,6 11-34 0,-6 0-25 16,0 10-25-16,0 0-24 0,0 5-24 16,0 7-18-16,0-2-17 0,-6 1-11 15,6-1-19-15,0 1 0 0,0 0-13 0,-8-1 4 16,8-4-4-16,0-6-20 0,0 1-10 16,0-7-20-16,0-3-34 0,0-2-41 15,0-4-51-15,0-6-83 0,0 1-104 0,0-6-169 16,-6-5-153-16,6 0-147 0,0-5-42 15,0-6 43-15,-6 1 85 0,6-1 171 16</inkml:trace>
  <inkml:trace contextRef="#ctx0" brushRef="#br0" timeOffset="56237.656">17538 10181 142 0,'-6'-4'324'16,"-1"-2"74"-16,1 1 46 0,0 0 9 0,-1 5-9 16,0 0-17-16,7-6 18 0,-6 6-3 15,6 0-31-15,0-5-52 0,0 5-42 16,6-5-32-16,1 0-66 0,0 5-57 0,5 0-24 16,-5-6-11-16,13 1-22 0,-8 0 0 15,14 0-5-15,-6-5 3 0,13 4-15 16,-1 1-20-16,1-5-1 0,-1-1-15 0,7-4-17 15,1 4-13-15,-1-4-15 0,6 4-3 16,-5-5-18-16,-1 1-20 0,-1-1-12 16,1 0-36-16,1 1-23 0,-8 5-48 15,-5-1-65-15,5-5-74 0,-13 6-115 0,7 5-120 16,-12-5-121-16,5 4-88 0,-13 6-29 16,1-5 30-16,0 5 97 0,-14 0 140 15,7 5 139-15</inkml:trace>
  <inkml:trace contextRef="#ctx0" brushRef="#br0" timeOffset="56843.6298">17610 10333 160 0,'-6'0'337'0,"6"-6"48"16,-7 6 38-16,7-5-90 0,0 0-85 15,0 0-69-15,0 5-27 0,7-11-29 16,-1 11-22-16,1-5 6 0,5 0-2 0,2 0-14 16,-2 0-7-16,2 5-26 0,-1-6-19 15,0 12-16-15,-6-6-3 0,5 5 0 16,2 5-17-16,-2 0 9 0,-5 1 2 0,-1-1 4 16,1 11 7-16,0-5 15 0,-7-1 11 15,0 1 18-15,0 5 23 0,-7-6 7 16,0 1 5-16,1 5-5 0,-7-6 17 15,7-4-13-15,-8 5-10 0,14-6-27 0,-6-5-13 16,6 0-24-16,-6 0-8 0,6 1-10 16,0-1-12-16,6 0-13 0,0-5-5 15,0 0 6-15,2 6-35 0,4-6-11 16,-5 5-8-16,6 0 3 0,-6 6 6 0,-1-7 1 16,7 7 25-16,-6-1 10 0,-7 1 21 15,6 0 39-15,-6 4 2 0,0-5 17 0,-6 6 0 16,-1 0 34-16,0-1 10 0,1 1-9 15,-7-6 19-15,0 1-3 0,0 0-5 16,-1-2-27-16,-4-4-27 0,4 1-15 16,-5-1-42-16,5 0-36 0,2-5-60 0,6 0-78 15,-8-5-106-15,8 5-128 0,6-5-96 16,0-1-97-16,0-3-34 0,6-2 29 16,0 1 90-16,8-6 113 0</inkml:trace>
  <inkml:trace contextRef="#ctx0" brushRef="#br0" timeOffset="57255.657">18144 10416 88 0,'14'-5'332'0,"-14"0"39"16,6 0 35-16,-12 5-49 0,6 0-84 15,-8 0-43-15,2 5-5 0,-7 0 25 16,7 5 32-16,-7 0 33 0,6-4 15 0,1 4-8 15,-1-4-31-15,0 4-53 0,7 0-49 16,0-5-75-16,7 6-40 0,0-6-40 16,-1 6-31-16,7-6-27 0,0 0-29 15,0 0 3-15,7 0-30 0,-1 0-14 0,1 0-23 16,6 1-9-16,-6-1-13 0,-1 0 18 16,1 1 29-16,-1 4 1 0,-6 1 17 15,0-7 25-15,0 7 33 0,-6-1 9 16,-7 1 28-16,0 5 40 0,0-1 39 0,-7-5 46 15,0 6 33-15,-6 0 23 0,1-1 3 16,-8-4 0-16,0 5-13 0,-5 0-19 0,5-7-22 16,0 2-27-16,-6-6-22 0,7 0-23 15,-1 1-19-15,1-6-19 0,-1-6-12 16,0 1-32-16,8-6-47 0,-2-3-75 16,2-2-80-16,5 0-130 0,-6-5-170 0,6 0-132 15,7 0-118-15,-6 1-26 0,6-7 32 16,6 6 95-16,-6-4 149 0</inkml:trace>
  <inkml:trace contextRef="#ctx0" brushRef="#br0" timeOffset="57451.6793">18190 10322 344 0,'6'0'601'15,"1"-5"113"-15,5 0 88 0,-4-1-25 16,4-4-171-16,2 0-174 0,5-1-119 0,1-5-97 15,6 1-74-15,-1 0-41 0,9-1-9 16,-9 0-45-16,7 0-67 0,2 1-92 16,-2-1-117-16,1 6-160 0,6-6-184 15,-7 6-157-15,1-6-56 0,-1 6 25 0,-6 4 77 16,1-4 140-16</inkml:trace>
  <inkml:trace contextRef="#ctx0" brushRef="#br0" timeOffset="62816.6777">17434 9561 112 0,'-6'-5'280'0,"6"-5"17"16,6 5 5-16,-6-6-105 0,7 1-84 0,0-1-54 16,-1 0-26-16,0 2 0 0,14-2 9 15,-7 6 19-15,0 0 6 0,6-1 24 16,1 1 21-16,7 5-6 0,-9-5-5 0,9 5-17 15,-7 5-10-15,-2 6-27 0,-4-1-26 16,5 1-3-16,-5 4-8 0,-2 6 12 16,-6-5 10-16,-6 4 26 0,0 1 27 15,0 1 15-15,-6 3 37 0,0-4 10 0,-7-1 33 16,0 2-10-16,0-6-2 0,-1-1 8 16,8 0-7-16,-6-4-15 0,4 0-32 15,2-6 7-15,0 5-24 0,6-10-14 0,6 5-30 16,-6-5-6-16,14 0-24 0,-8-5-31 15,6 5-23-15,8-5-50 0,0 0-27 16,-1 5-31-16,1-5-9 0,-1 10-14 0,1-5 14 16,0 5 9-16,-8 0 35 0,2 0 11 15,-1 5 24-15,-7-4 20 0,0 4 24 16,-6 6 37-16,-6-5 33 0,0 4 42 16,-7 1 10-16,-1-1 33 0,-5 6 11 0,-7-5-14 15,0 0-6-15,0-1-13 0,0-5-2 16,-7 1-20-16,7-6-31 0,0 0 9 0,1-5-68 15,5 0-48-15,0-10-68 0,7 4-107 16,0 1-116-16,6-5-153 0,7 0-102 16,0-6-69-16,7 0 3 0,6 1 70 0,0-1 105 15,7-5 129-15</inkml:trace>
  <inkml:trace contextRef="#ctx0" brushRef="#br0" timeOffset="63078.641">18470 9217 314 0,'19'-5'489'0,"-5"0"90"0,-8 5 72 15,0 5-50-15,1 6-92 0,-7 4-83 16,-7 12-54-16,7-2-59 0,-6 12-46 0,-7 5-55 15,6 5-34-15,-6-1-49 0,1 1-49 16,5 0-38-16,-6-5-61 0,-1 0-75 16,8-1-149-16,0-9-200 0,-1-1-222 0,7-10-121 15,-6-1-33-15,-1-4 28 0,1-5 118 16,-1-6 187-16</inkml:trace>
  <inkml:trace contextRef="#ctx0" brushRef="#br0" timeOffset="65193.7105">15194 11828 216 0,'0'0'519'0,"-7"-5"81"15,1 5 50-15,6 0-18 0,-6-5-153 16,6 5-158-16,-8 0-109 0,8 0-29 16,0 5 5-16,8 0 12 0,-2 0 17 0,7-5 24 15,0 5 2-15,6 0-40 0,7 0-41 16,0-5-35-16,7 6-29 0,6-6-35 16,7 0-19-16,-1 0-9 0,7 0-12 15,1-6-5-15,-2 6-8 0,2-10-10 0,-7 5-19 16,5-10-22-16,2 4-18 0,-7 0-27 15,-8-4-46-15,1 5-56 0,0-6-75 0,-6 5-95 16,-7 1-127-16,0 0-104 0,-6 0-68 16,-7-1-45-16,0 6 29 0,0-1 86 15,-13 6 126-15,0 6 119 0</inkml:trace>
  <inkml:trace contextRef="#ctx0" brushRef="#br0" timeOffset="66165.6744">15272 12026 285 0,'-6'-6'498'16,"-1"-4"57"-16,7 5 36 0,-7-5-83 0,1 5-137 15,0-1-148-15,6 1-95 0,6 0-41 16,-6 5-20-16,13-6 15 0,0 6 16 16,0-5 31-16,13 0 22 0,-6 0-4 15,6 5 4-15,7 0-8 0,-1 0-16 0,-6 0-34 16,7 5-47-16,-7 0 2 0,-1 6 3 15,-5-1-2-15,-7 1 15 0,0 4 11 16,0-5 21-16,-7 12-10 0,-6-7-10 0,0 0-1 16,-6 1-18-16,-7 5 2 0,0 0 8 15,0 0 11-15,-7 0-1 0,1-1 11 16,-1-4 8-16,0 5 0 0,8-6-8 0,-1 1-14 16,0-5-14-16,0-1-23 0,7 1-14 15,6-1-13-15,0-5-11 0,6 0-10 16,0 1 1-16,1-1-19 0,13 0-12 0,-8 6-7 15,8-6-7-15,0 5-2 0,-1-5-10 16,-5 6 18-16,4 4-2 0,-4-4 11 16,-1 4-3-16,-1 1 5 0,-4 0 7 15,-8 5 7-15,-8-1 13 0,2 1 11 0,-13 0 21 16,-1 0 15-16,0 5 5 0,-5-6 2 16,-1 7-6-16,0-6-12 0,-7-1-14 15,7-9-12-15,0 0-14 0,-1-1-45 0,1-5-58 16,7-5-69-16,-1 0-96 0,8 0-135 15,-2-10-142-15,8 5-102 0,6-6-76 16,6-5-1-16,8-4 58 0,-2-1 117 0,2-1 145 16</inkml:trace>
  <inkml:trace contextRef="#ctx0" brushRef="#br0" timeOffset="66585.6627">16060 11984 42 0,'13'-10'207'15,"0"-1"32"-15,-6 6-4 0,-1 5-5 0,1 5 13 16,-1 0 54-16,-6 11 65 0,-6 5 56 16,-1 5 54-16,-6 0 24 0,0 11-1 15,0-1-35-15,-6 6-68 0,-1-1-66 16,1 6-80-16,-1-5-84 0,0-5-57 0,7 4-40 15,0-5-22-15,7 1-22 0,-7-1-12 16,13-4 9-16,0-6-1 0,0-5-17 0,6-1-7 16,1-4-10-16,6-5-3 15,6-6-17-15,1-5-5 0,0-5 3 0,-1-1-8 16,1-4-5-16,6-1 1 0,-13-4 7 16,6 5 7-16,-6-6 3 0,-7 0 19 0,2 6 15 15,-2-6 1-15,-6 0 7 0,-6 6-1 16,-8 0 17-16,1 0 5 0,0-1 2 15,-6 6-2-15,-7 5 4 0,6 0 4 16,-6 5-11-16,7 6-34 0,-8-6-44 0,8 5-58 16,0 0-98-16,5 1-151 0,1-1-184 15,0 1-164-15,7 4-78 0,-1-5 0 16,7-4 58-16,7 4 132 0,-7-4 168 0</inkml:trace>
  <inkml:trace contextRef="#ctx0" brushRef="#br0" timeOffset="70799.9176">15305 11062 184 0,'6'-21'359'0,"8"0"50"0,-8 0 26 0,0 1-104 16,0 4-84-16,1-5-70 0,0 5-14 15,-1 1-13-15,1 5 15 0,-7-1 45 16,0 6 19-16,6-1 3 0,-6 1 4 16,6 0 29-16,-6 5 2 0,0 0-18 0,0 5 7 15,0 6-1-15,0 5-38 0,0 5-62 16,-6-1-52-16,0 6-37 0,-1 5-34 15,-6 6-12-15,6-1-11 0,-5 6 7 0,6-5 2 16,-8 4 3-16,1-4-8 0,7-1-7 16,-8 1 2-16,8-6-4 0,0 0 5 15,-1-5-3-15,7 0-11 0,0-10-8 16,0-1 0-16,0 1-10 0,13-5-12 0,-7-6-15 16,14 0 0-16,-7-5-37 0,7 0-19 15,6-5-49-15,-7 0-29 0,7-1-30 0,0-4-30 16,7 4-3-16,-13 1-35 0,6-5-8 15,-1 5-25-15,-5 5-26 0,0-5-29 16,-1 5-21-16,1 0-15 0,0 0-14 16,-8 5 14-16,1 0 47 0,-6-5 57 0</inkml:trace>
  <inkml:trace contextRef="#ctx0" brushRef="#br0" timeOffset="71042.9471">15605 11218 203 0,'0'-10'290'0,"-8"0"31"15,8 4-9-15,-6 12-49 0,0-1-34 0,-1 10 7 16,1 1 29-16,-8 10 25 0,8 5 8 16,0 5-14-16,-8 7-34 0,2-2-58 15,5 6-51-15,1 0-75 0,-1 5-83 0,0 0-78 16,1-5-82-16,0-5-82 0,-2-1-91 15,2-9-68-15,6-1-40 0,0-5-30 16,0-11 27-16,6-4 58 0,2-6 71 16</inkml:trace>
  <inkml:trace contextRef="#ctx0" brushRef="#br0" timeOffset="71418.9336">15767 11114 230 0,'13'-21'351'0,"0"0"34"0,0 6 14 16,-7-1-97-16,8 6-101 0,-8-1-62 16,14 6-18-16,-7 0-17 0,6 5-13 15,8 0-13-15,-8 0 3 0,7 0 2 16,0 0-22-16,0-5-4 0,7 5-4 0,-1 0-8 16,1-6-11-16,-7 1-14 0,6 0-13 15,-5 0-21-15,-1-5-6 0,-1-1-12 0,-5 1-10 16,6-6 3-16,-6 1 2 15,-1 4 12-15,-5-5-2 0,-2 0 28 0,1 1 37 16,0 0 38-16,-13 4 45 0,7 0 33 0,-7 1 48 16,0 10 40-16,0 0 43 0,-7 0 9 15,1 5 4-15,-8 6-14 0,2 5-19 16,-2 4-31-16,2 12-56 0,-8-2-39 16,7 7-33-16,-7 5-13 0,1 5-19 15,-1-1-24-15,8 2-18 0,-2-1-14 0,2-1-32 16,-2 1-34-16,1-11-51 0,7 1-83 15,-1-6-141-15,1 1-203 0,-1-12-209 0,7 1-105 16,0-5-23-16,0-5 45 0,7-1 122 16,-7 0 197-16</inkml:trace>
  <inkml:trace contextRef="#ctx0" brushRef="#br0" timeOffset="72535.9211">17422 13339 69 0,'-14'-11'328'16,"1"6"66"-16,0 0 72 0,0 0-19 15,1 5-29-15,4-5-35 0,2 5-27 0,0-6 26 16,6 6 5-16,6-5-6 0,0 5-7 15,8-5-20-15,-2 0-10 0,15-1-63 0,5 6-58 16,1-5-46-16,6 0-46 0,0 5-26 16,6-5-38-16,8 5-23 0,-1-5-12 15,0 5-11-15,6 0-9 0,-5 0-2 16,-1 0-1-16,0 0-2 0,0-5 0 0,0 5-7 16,-6 0-4-16,0 0-21 0,-14 0-8 15,7-6-23-15,-13 6-32 0,0-5-32 0,-7 0-58 16,1 0-82-16,-1-6-130 0,-5 6-169 15,-2-5-164-15,-4-1-104 0,-2-4-11 16,0 4 60-16,-6 0 120 0,-6 2 178 16</inkml:trace>
  <inkml:trace contextRef="#ctx0" brushRef="#br0" timeOffset="74823.9646">17610 13563 47 0,'0'-10'373'0,"0"5"75"0,0-6 63 16,0 6-3-16,0-1-80 0,0 1-90 15,0 0-66-15,0 5-33 0,7 0-43 16,-7 0-5-16,6 5 33 0,0 0 15 0,2-5 2 16,-2 11-23-16,0-6 3 0,-6 6-28 15,6-1-64-15,-6 5-35 0,0 7-36 16,0-2-25-16,0 6-26 0,0 5-19 15,0-4-32-15,0 3-64 0,0 2-73 0,0-1-84 16,0-4-110-16,0 3-108 0,0-8-86 16,0-1-55-16,8-6-24 0,-2-5 37 15,7-4 82-15,0-6 103 0,6-6 108 0</inkml:trace>
  <inkml:trace contextRef="#ctx0" brushRef="#br0" timeOffset="75292.927">18099 13578 65 0,'26'-21'441'0,"-7"1"91"0,-5 4 65 16,-2 6 21-16,-5-1-92 0,-7 11-106 0,0 0-80 16,-7 5-31-16,1 1-13 0,-8 4-13 15,2 6-12-15,-8 0-17 0,7-1-40 16,0 1-46-16,-6 0-47 0,12-1-42 16,0 0-27-16,1-4-30 0,12 0-9 0,1-6-12 15,0 0-16-15,12 0-4 0,1 0 5 16,-1 0 6-16,8-5-12 0,-8 5-10 15,7 1 0-15,-6-1-6 0,6 6-9 0,-7-1-10 16,-6 5 11-16,6-4 6 0,-5 5 20 16,-8 0 2-16,0 4 16 0,-6 1 14 15,-6 0 9-15,0-1-2 0,-1-4-10 0,0 0 5 16,-5-1-8-16,-2 1-8 0,1-5-2 16,-6-1-1-16,6 1 10 0,-1-6 4 15,2-5 6-15,5 0-3 0,-6-5-15 0,13-6 4 16,-6 1-5-16,12-12-22 0,-6 2-14 15,13-12-12-15,0 2-29 0,1-7-39 16,12 0-42-16,-7-4-3 0,1 4-9 0,6-5 1 16,-7 6 21-16,1-1 30 0,6 1 45 15,-13 5 13-15,0 0 20 0,0 5 23 16,-7 5 49-16,0 0 48 0,-6 6 24 16,0-7 44-16,-12 12 15 0,5-1 7 0,-12 6-13 15,0 5-43-15,-1-5-13 0,0 10-40 16,-6-5-42-16,0 0-69 0,0 5-87 15,6 1-111-15,-6-1-178 0,7 0-158 0,6 0-135 16,0 1-31-16,-1-1 24 0,2 0 87 16,5 1 155-16</inkml:trace>
  <inkml:trace contextRef="#ctx0" brushRef="#br0" timeOffset="80656.0044">17552 12776 189 0,'0'-11'401'0,"0"1"49"0,-7-5 25 16,7-1-73-16,0 0-121 0,7-4-95 0,-1-1-61 16,8 0-3-16,-8 0 5 0,13 0 26 15,1 0 26-15,0 6 16 0,-2-6-20 16,9 5-25-16,-1 1-19 0,-6 4-39 16,5 1-26-16,-5 4-28 0,0 1 13 0,-8 5 0 15,2 5 15-15,-1 6 28 0,-7-6 11 16,-6 11 17-16,0-1 22 0,-6 6-25 15,-1 1-18-15,-6 3-5 0,0 2-8 16,-7-7-21-16,8 6-17 0,-8 5 5 0,7-4-16 16,-1-7-18-16,2 6-9 0,6-4 14 15,-1-2-5-15,7-4 8 0,0 5 11 16,7-6-9-16,-1-5-5 0,6 1-22 16,8 0-22-16,-7-6-28 0,7 0-36 0,0 0-43 15,-1-5-59-15,1 0-59 0,-1-5-79 16,7 5-102-16,-6-5-87 0,-7 5-63 0,6-5-56 15,1-1-6-15,-7 1 53 0,7-6 101 16,-8 6 107-16</inkml:trace>
  <inkml:trace contextRef="#ctx0" brushRef="#br0" timeOffset="80886.9428">18385 12516 438 0,'13'-11'543'16,"-6"6"79"-16,-1 0 66 0,-6-1-58 0,0 6-93 16,0 11-94-16,-6 0-64 0,-7 9-37 15,0 6-46-15,-1 5-50 0,2 6-57 16,-8 5-50-16,7-1-23 0,0 1-49 0,0 5-47 16,0-5-75-16,6-1-90 0,-6 1-100 15,7-5-176-15,0-1-197 0,6-10-167 0,-7 5-57 16,7-10 30-16,0 0 64 0,0 0 149 15,0 0 195-15</inkml:trace>
  <inkml:trace contextRef="#ctx0" brushRef="#br0" timeOffset="81905.9748">15428 15047 142 0,'0'6'635'0,"0"-1"145"16,-6 0 87-16,6-5 45 0,-6 6-153 0,6-1-220 16,0 0-220-16,0 1-124 0,0-1-76 15,12-5-24-15,1-5-14 0,13-6-5 0,7 0 0 16,-1-5-9-16,14 2-14 0,-1-8-13 16,8 1-12-16,-1 1-30 0,0 4-24 15,0 0-44-15,0 1-43 0,0-1-99 16,-6 6-111-16,-1-1-144 0,-5 6-166 0,-8-1-141 15,1 6-47-15,-7 0 40 0,-7 0 94 16,-5 6 150-16</inkml:trace>
  <inkml:trace contextRef="#ctx0" brushRef="#br0" timeOffset="83510.9695">15637 15162 142 0,'0'5'333'0,"-6"1"56"16,-2 10 46-16,-4-1-61 0,-2 6-45 15,2 5-27-15,-15 5 4 0,1 6 18 0,1-1 27 16,5 6 12-16,-6-5-17 0,0 4-28 16,7 1-38-16,-1-1-63 0,0 1-73 15,7-6-44-15,0 6-26 0,6-10-34 0,1-1-13 16,12 0-26-16,-6-5-8 0,14-5-6 16,-8 0-9-16,7-6 7 0,7-4-14 15,-8-1 2-15,8-4-4 0,0-6-1 0,-1 0-16 16,-5-6 8-16,5-4 10 0,-6 4 2 15,-6-4 17-15,-1 0 1 0,-6 0 3 16,0 4-8-16,0-4 22 0,-13-1 14 16,7 6 0-16,-8 0 16 0,2-5-1 0,-8 10 4 15,7 0-26-15,-7 0-5 0,8 0-9 16,-8 0-39-16,6 5-52 0,8 0-76 16,0 0-96-16,6 0-123 0,0 0-118 0,6 6-80 15,0-11-28-15,14 5-15 0,-6-5 46 16,11 0 91-16,7 0 107 0,-5 0 97 15</inkml:trace>
  <inkml:trace contextRef="#ctx0" brushRef="#br0" timeOffset="83845.9482">16073 15574 250 0,'7'-5'435'15,"-7"5"69"-15,0 0 54 0,-7 5-55 16,1 5-87-16,-1 6-66 0,-6-5-32 0,0 9 0 15,6 1-18-15,1-5-12 0,-7 10-22 16,13-5-36-16,0-1-58 0,0-4-67 0,13 0-41 16,0 0-51-16,0-6-27 0,7-5-36 15,6 0-36-15,-7-10-32 0,14 0-7 16,-7-5-24-16,6-6-24 0,-6-5-7 16,1 0 20-16,-1 0 21 0,-7-5 16 0,-6 0 31 15,0 5 75-15,1-4 30 0,-14-2 62 16,6 6 63-16,-12-5 39 0,-2 5 49 15,2 1-17-15,-13 4 30 0,-1 6-28 16,-6 4-37-16,0 6-41 0,0 6-37 0,-7-1-33 16,7 5-56-16,1 6-42 0,-8-1-72 15,7 1-94-15,6 5-163 0,0 0-184 16,1 0-183-16,6-5-77 0,0 4-2 16,7-4 60-16,-1 0 140 0,0-6 189 0</inkml:trace>
  <inkml:trace contextRef="#ctx0" brushRef="#br0" timeOffset="106163.8364">15597 14162 154 0,'-19'5'315'0,"-7"6"60"16,0-1 11-16,0 0-62 0,-7 6-41 0,7-5-49 15,1 4-37-15,5 1-38 16,0 0-13-16,1-1 0 0,-1 0-15 0,14 1 9 16,0 0-8-16,-2 0-1 0,8-1-26 15,8-4-21-15,-2-1-12 0,13 1-30 0,-6-1-1 16,14 0-26-16,-1 1-3 0,-1-6-1 16,7 5-6-16,2 1 2 0,5 0-13 15,-7-2 6-15,1 7 8 0,-1 0 1 16,-5 0-10-16,-1 4 5 0,-7 1-3 15,1 5-2-15,-8-5-4 0,-5 6-4 0,-7-2 16 16,-7 2 5-16,1 3 4 0,-7-3 17 16,0-2 14-16,-6 2 13 0,-7-7 26 15,-1 1 9-15,1-5 25 0,6-5 25 0,-5-2-8 16,5-3-8-16,0-12-19 0,1 6-26 16,6-14-30-16,6-2-34 0,7 0-20 0,7-10-34 15,0-6-26-15,6 2-38 0,7-2-7 16,-2-10-24-16,9 6 2 0,-1-1 22 15,0 1 8-15,-7-5 41 0,7 4 6 16,-6 0 23-16,-7 1 17 0,0 10 9 0,-6-5 13 16,-1 5 31-16,-6 0 28 0,-6 5 30 15,-8 0 19-15,1 0 19 0,-7 6 22 16,2 4-15-16,-9 0-12 0,1 1-34 16,-6 5-26-16,5 0-22 0,1 5-34 0,1 0-45 15,5 5-85-15,0-5-84 0,1 0-112 16,12 0-148-16,1 5-129 0,6-5-84 15,0-5-24-15,13 5 26 0,0 0 90 0,7-5 124 16,-1 5 130-16</inkml:trace>
  <inkml:trace contextRef="#ctx0" brushRef="#br0" timeOffset="106619.8205">15949 14042 110 0,'7'-5'414'0,"-1"5"66"0,1-11 58 15,0 6-19-15,-1 0-95 0,0-5-115 16,1 5-69-16,6-6-37 0,0 6-37 16,7-6-13-16,-1 6-19 0,1 0-16 0,6 0-26 15,-6 0-12-15,5 5-22 0,1-5-12 16,7 5-14-16,-7 0-6 0,0 0-8 0,-6 5-27 16,-1 0 4-16,1 5-3 0,-8-5 8 15,-4 6 1-15,-2 5 11 0,-6 4 9 16,-6 1 25-16,-2 0 42 0,-11 0 35 0,6 5 29 15,-6-5 19-15,-7 5 19 0,6-5-1 16,1-1-42-16,-1-4-28 0,0 5-28 16,7-11-20-16,7 1-12 0,-1-1-26 15,7 1-8-15,7-6-17 0,-1-5-1 0,7 0 4 16,7 0-8-16,0 0-5 0,-1 0 0 16,7 0-14-16,0 0-5 0,-6 0-11 0,5 5-2 15,-5 1 18-15,0 3 3 0,-1 2 18 16,-5 5-1-16,-8 5 1 0,-6-1 2 15,0 7-9-15,-6-2 9 0,-8 7 2 16,1-1 19-16,-7 1 18 0,2-2 8 0,-9-3 10 16,1-1-6-16,-6-5-4 0,-1-1-11 15,7-4-14-15,-7 0-7 0,1-6-35 0,6-4-40 16,0-6-63-16,-1-6-115 0,8-4-186 16,0-6-218-16,6 0-182 0,6 1-75 15,0-6 1-15,1-5 82 0,0 5 168 16,6-5 208-16</inkml:trace>
  <inkml:trace contextRef="#ctx0" brushRef="#br0" timeOffset="113204.3002">17402 16887 453 0,'-13'5'578'15,"-1"-5"122"-15,-4 5 80 0,4-5-40 0,1 6-117 16,-7-6-132-16,8 5-71 0,-2-5-87 16,2 5-57-16,5-5-47 0,0 0-35 15,1 0-26-15,6-5-21 0,6 0-21 0,8-1-18 16,-2-4-20-16,8-1-22 0,6-4-11 16,7-1-17-16,-1-5-13 0,7 6-11 0,0-1-1 15,7-5-5-15,-7 6-3 0,7-1-10 16,-1-5-16-16,1 5-18 0,-1 1-30 0,1-6-34 15,0 5-37-15,-8 1-44 0,2-1-53 16,-7-5-93-16,-1 6-97 0,1-1-117 16,-7 1-114-16,-7 4-97 0,1 0-46 0,-14 2 52 15,7 3 92-15,-13 6 135 0,0 0 146 16</inkml:trace>
  <inkml:trace contextRef="#ctx0" brushRef="#br0" timeOffset="113659.2992">17414 17304 107 0,'-19'11'320'0,"-1"-6"26"0,2 0 12 0,4 0-86 15,1-5-98-15,7 0-91 0,-1 0-28 0,0-5 24 16,7 0 71-16,7-6 75 0,-7 6 67 16,13-11 70-16,0 1 50 0,1-1-3 0,4 0-48 15,9-5-53-15,-1 1-39 0,0-1-70 16,0 0-82-16,0 6-52 0,0-1-28 16,0 0-18-16,-6 6-16 0,-1 10 3 0,1 0 14 15,-8 5-5-15,-4 10 4 0,-2 1-4 16,-6 10-15-16,-6 6 3 0,6-2 9 15,-14 7 25-15,8 5 8 0,-14-1-3 0,1-4 9 16,-1 0 7-16,7-1 6 0,-7-5-13 16,1 0-16-16,6-4 6 0,0-2 5 0,0-4-18 15,6-5-14-15,1-1-3 0,6-4-3 16,6-1-2-16,1-4-13 0,6-1 7 0,0-5-7 16,7 0-15-16,5-5-33 0,-5-6-33 0,6 6-58 15,0-6-66-15,1 2-90 0,-1-2-100 16,-1-5-89-16,-5 6-73 0,6-6-14 15,-7 6-7-15,7-1 33 0,-6 1 50 0,-7-6 80 16,7 6 84-16,-8-6 62 0</inkml:trace>
  <inkml:trace contextRef="#ctx0" brushRef="#br0" timeOffset="113997.3229">17988 17288 285 0,'6'-5'422'15,"0"-1"77"-15,-6 2 20 0,-6 8-19 16,6 2-29-16,-6 4-29 0,0 6-15 0,-1 5-19 15,-6 0-15-15,6 10-23 0,-5 6-40 16,4-1-61-16,-4 11-65 0,6-5-56 16,-1-1-48-16,7 1-35 0,7-16-41 0,-1 0-31 15,6-10-6-15,2-6-20 0,12-5-7 16,-7-10-21-16,7-5-5 0,1-11 1 0,-1 0-26 16,6-5 0-16,-12-5-9 0,5-6 8 15,-5 1 6-15,6-1 29 0,-13-4 23 16,7 4 19-16,-7 1 17 0,-6-6 7 0,-7 5-3 15,0 1-8-15,0-1 2 0,-14 6 1 16,2 0 10-16,-8 5 8 0,0 5 20 0,-5 6 13 16,-2-1 8-16,1 5-10 0,-6 6-5 15,-1 0-5-15,1 5-14 0,6 5-12 0,-7 0-30 16,7 6-26-16,0 5-51 0,6-1-72 16,1 1-107-16,5 5-167 0,2-6-165 15,5 1-137-15,1 5-40 0,6-6 25 0,0 6 84 16,0-5 152-16</inkml:trace>
  <inkml:trace contextRef="#ctx0" brushRef="#br0" timeOffset="117881.3104">17317 16174 121 0,'-7'0'277'0,"7"0"45"0,-6-6 18 16,0 6-28-16,-1-5 10 0,0 0 21 16,1-1 40-16,6 1 47 0,-6-6 36 15,6 2 2-15,0-2-42 0,0 1-33 16,0-1-53-16,6-5-68 0,0 6-72 0,1-5-49 15,6-1-33-15,7-5-42 0,-7 6-26 16,7-1-26-16,-2-6-13 0,2 13 0 16,7-7-10-16,-8 5-12 0,0 6-4 0,8 0-12 15,-8 5-9-15,0 5-5 0,-6 6 4 16,-6 10 9-16,0-1 1 0,-1 12 8 16,-6 4 8-16,-6 5 2 0,-1 6 5 0,-6 6-9 15,0-1 6-15,-7 0-1 0,1 0-3 16,-1 0 2-16,-6-5-5 0,6 5 9 15,1-11-3-15,-1 2 12 0,2-7 0 0,4-5-3 16,1-5-1-16,0-5 4 0,6-6-1 16,7 1-6-16,0-5 3 0,7-1-4 0,6-10-1 15,0 6-13-15,7-12-4 0,-1 1-24 0,7-6-34 16,0 6-34-16,0-11-70 0,1 7-43 16,-1-2-51-16,-1 0-54 0,1 1-82 0,-6-1-73 15,6-4-32-15,-7 5-65 0,1-6-24 16,0 5 39-16,-7 1 92 0,0 0 103 15</inkml:trace>
  <inkml:trace contextRef="#ctx0" brushRef="#br0" timeOffset="118355.3127">18268 15830 77 0,'0'-27'407'0,"0"2"85"16,-7 3 82-16,-5 1 6 0,-2 1-63 15,-6 4-80-15,-5 0-48 0,-1 6-33 16,0 5-47-16,0 5-30 0,-7 0-26 0,7 10-37 15,-7 0-57-15,7 6-37 0,0 5-32 16,7 0-25-16,-1 0-27 0,8 5-15 16,5-5 3-16,0 5-18 0,14-6-4 0,0 2-4 15,5-2 8-15,2-4-7 0,5-6-20 16,7 1-2-16,0-11 6 0,7 5-17 16,-1-10-19-16,7 0-8 0,-7-6-6 15,8-5-18-15,-7 1-29 0,5-6 13 0,-11 5 14 16,5 1 27-16,-6-1 24 0,-7 6 36 15,-5-1 39-15,-1 6 12 0,-7 5 24 0,1 5-3 16,-7 6 0-16,-7 10-12 0,7 4-17 16,-6 12-9-16,-7 5-24 0,7 10-18 15,-2 11-8-15,2-1-41 0,-7 6-87 16,6 4-146-16,1 7-185 0,6-6-180 16,0 10-126-16,0-5-27 0,0 11 53 0,6 5 129 15,-6-1 173-15</inkml:trace>
  <inkml:trace contextRef="#ctx0" brushRef="#br0" timeOffset="121175.3468">22670 2043 77 0,'-6'0'405'0,"0"-5"81"16,0 5 65-16,-2-5-12 0,2 5-76 0,0-6-97 15,-1 1-78-15,7 5-42 0,-7-5-1 16,14-1 25-16,-7 1 7 0,7 0 1 16,-1 1-9-16,8-7-13 0,-8 6-51 0,13-1-60 15,-6-4-40-15,6-1-32 0,7 1-20 16,7 0-18-16,-7-1-18 0,7-5-7 0,-1 1-3 16,8 0 4-16,-7-7-8 0,5 7-20 15,1-6 4-15,0 5-16 0,-7 1-26 16,2-1-29-16,-2 6-45 0,-6-1-57 0,0 1-62 15,-6 4-70-15,0 6-101 0,-8 0-97 16,-5 0-69-16,-1 6-39 0,1-1-28 0,-7 0 32 16,-7 6 101-16,1-1 119 0</inkml:trace>
  <inkml:trace contextRef="#ctx0" brushRef="#br0" timeOffset="121530.3193">22670 2303 161 0,'7'-5'295'16,"-7"-5"38"-16,7 0-12 0,-1-1-58 0,1 1-55 16,-7 4-22-16,6 1 2 0,0 5 6 15,-6 0 19-15,0 5 29 0,0 1 24 0,0 10-12 16,0-1-39-16,0 11-34 0,0-5-41 16,-6 5-48-16,6 0-42 0,-6 0-46 15,-1 0-39-15,7-5-56 0,-6 5-77 0,-8 0-83 16,8-11-85-16,0 6-58 0,6-5-41 15,-6-6-30-15,-2-5 1 0,2 1 46 0,6-6 60 16,0 0 67-16</inkml:trace>
  <inkml:trace contextRef="#ctx0" brushRef="#br0" timeOffset="121851.3305">22853 2257 47 0,'20'-16'370'16,"-8"-4"74"-16,2 9 56 0,-1 0-12 15,-7 1-83-15,0-1-74 0,2 11-45 0,-2-5-5 16,-6 10 27-16,0-5 28 0,0 11 16 16,0-1-11-16,-6 6-17 0,-2 0-58 0,-4 4-62 15,5 7-48-15,-6-2-44 0,0 2-23 16,7-2-24-16,-8 2-11 0,2-2-17 16,5 2-16-16,7-6 2 0,-7 5-7 0,7-5-13 15,0-6-3-15,7 6-2 0,-7-11 4 16,13 6-15-16,0-6 4 0,0-5-11 15,7 1-8-15,-7-1-13 0,7-5-7 0,-2 0-13 16,2 0-32-16,-1-5-16 0,1 5-38 16,0-6-49-16,-1 1-49 0,1 5-45 0,0-4-58 15,-8-2-68-15,2 1-51 0,-8 0-29 16,1 5-26-16,-1-6-4 0,0 6 13 0,-6-5 57 16,7 0 77-16,-7 0 78 0</inkml:trace>
  <inkml:trace contextRef="#ctx0" brushRef="#br0" timeOffset="122070.3233">23074 2465 186 0,'6'-5'400'0,"-6"0"76"0,0 0 58 16,0-1-43-16,0 6-44 0,0 0-50 0,0 6-13 15,0 4-10-15,-6 0-12 0,6 6-26 16,-6 0-50-16,0 9-44 0,-1-4-69 0,-6 5-74 15,6 6-57-15,-5-6-52 0,4 0-35 16,2 5-75-16,0-5-97 0,0 0-106 16,-2-5-144-16,8 0-121 0,-6-5-118 0,0-6-21 15,6 5 41-15,-7-4 88 0,7-6 136 16</inkml:trace>
  <inkml:trace contextRef="#ctx0" brushRef="#br0" timeOffset="125530.3679">22723 840 155 0,'0'5'248'16,"-6"5"19"-16,-2 5-45 0,8 1-73 0,-6 6-53 15,0 3-19-15,-1 7 3 0,7-1 14 0,-6 5 30 16,-1 6 25-16,0-6 26 0,1 6-2 16,0 5-2-16,0-10-29 0,-2 4-28 15,8-4-54-15,0-1-69 0,-6-5-70 0,6-4-87 16,6-2-69-16,-6-4-78 0,0-5-59 15,0-5-16-15,8-2 25 0,-8-9 50 16</inkml:trace>
  <inkml:trace contextRef="#ctx0" brushRef="#br0" timeOffset="125899.3305">22840 1037 180 0,'13'-25'334'0,"0"3"36"0,-6 7-2 0,-1 0-73 15,7 4-77-15,-6 11-62 0,-1 0-36 16,7 5-16-16,1 1 7 0,-2 4 0 16,1-5 20-16,7 5 0 0,0-5 0 0,6 6-19 15,6-6-23-15,-7 1 0 0,9-1-25 0,-2-5-28 16,-6-5-45-16,6-1-17 0,2-4-30 16,-9-1-39-16,7-4-32 0,-5-1-6 15,-7 0 19-15,-1 0 7 0,0-4 18 0,-5 4 29 16,-1 0 53-16,-7 1 40 0,7 0 62 15,-13 4 48-15,7 0 48 0,-14 6 31 16,7 0 29-16,-7 5 32 0,-5 5 2 0,5 6-6 16,-6 5-8-16,-6 4-24 0,-1 6-34 15,0 10-45-15,1 7-45 0,5-2-22 0,-11 11-22 16,12 6-7-16,-6-1-17 0,-1-5-6 16,6 0-15-16,2 0-12 0,-1 0-31 0,6-5-36 15,0-5-45-15,7-6-93 0,0 1-137 16,0-6-182-16,0-5-171 0,0-5-115 15,7 5-32-15,0-5 47 0,-1-6 118 0,7 1 173 16</inkml:trace>
  <inkml:trace contextRef="#ctx0" brushRef="#br0" timeOffset="127362.3485">24481 3867 102 0,'-6'0'243'0,"6"-6"49"16,-6 6-10-16,-2 0-7 0,2 0 27 16,6-5 48-16,-6 5 37 0,-1 0 47 0,7 0 35 15,0-5 20-15,0 5-40 0,0-5-57 16,7-1-48-16,-7 1-70 0,6 5-67 16,8-5-56-16,-8 0-30 0,13 0-35 0,1 0-14 15,6-6-17-15,0 1-14 16,13-1-14-16,-7 1-10 0,14-6 4 0,0 6-4 15,-1-1-7-15,7 1 3 0,-6 0-4 0,6 5 3 16,-6-6-8-16,-1 11-17 0,-5 0-14 16,-1 0-14-16,-7 0-22 0,1 0-27 15,-7 0-29-15,0 5-64 0,-7-5-68 16,1 0-100-16,-14 0-131 0,8 0-126 0,-8 0-105 16,0 0-33-16,-6 0 24 0,-6 0 85 15,0-5 135-15,-2 5 141 0</inkml:trace>
  <inkml:trace contextRef="#ctx0" brushRef="#br0" timeOffset="127747.347">24520 4117 183 0,'6'-10'329'0,"-6"-1"46"16,8 0 12-16,-2 6-32 0,0-6-35 15,1 6-2-15,-1 5-1 0,1-5 36 0,-1 10 15 16,1-5 6-16,-7 5-25 0,6 6-46 16,-6 0-49-16,0 10-70 0,6-6-65 0,-6 6-63 15,0 5-44-15,8-5-55 0,-8 5-68 16,6 0-86-16,-6-5-100 0,6 0-116 16,-6-1-106-16,0 2-72 0,7-7-41 15,-7-5 3-15,7 1 62 0,-1-11 106 0,0 0 109 16</inkml:trace>
  <inkml:trace contextRef="#ctx0" brushRef="#br0" timeOffset="128097.3853">24794 4132 244 0,'20'-20'402'16,"-8"-1"22"-16,8 5 18 0,-1-4-94 0,1 4-121 16,0 0-102-16,6 5-40 0,-7 1 1 15,7 0 7-15,-6 5 1 0,5 5 5 16,-5 0 10-16,0 5-4 0,-7 5 0 15,0 0-6-15,0 6 13 0,-7 5 7 0,0-1-3 16,2 2-10-16,-8 4-6 0,-8-6 6 16,2 7-18-16,0-2 19 0,-7-3-2 0,0 3 29 15,0 2 13-15,-7-6-6 0,14-1 25 16,-8-4-22-16,2-5 1 0,5 4-17 16,1-5-20-16,-1-5-7 0,7 6-27 15,7-6 6-15,-7 1-19 0,13-6-11 0,-1-6-7 16,2 1-23-16,6 0 4 0,5-1-36 15,1 1 11-15,0 0 1 0,7 0-10 16,-1 0-19-16,-5 0-29 0,-1 0-34 16,0-1-76-16,0 1-102 0,-1 0-89 0,-5 5-126 15,-7-6-123-15,7 6-84 0,-14 0-30 16,8 6 39-16,-14-1 73 0,6 0 135 16,-6 6 138-16</inkml:trace>
  <inkml:trace contextRef="#ctx0" brushRef="#br0" timeOffset="129782.334">24625 2928 273 0,'0'-10'406'0,"6"5"37"16,-6-5 19-16,0 5-107 0,0 5-119 15,-6 0-61-15,6 0-30 0,-7 5 10 0,0 5 16 16,1 5 14-16,0 7 6 0,-2-1-27 16,2 10-16-16,-7 0-31 0,7 0-29 15,-1 5-27-15,7-4-47 0,-6-1-46 0,6 1-79 16,0-1-105-16,0-5-109 0,6 0-91 15,-6-10-62-15,7-1-54 0,-1-5 8 16,1 1 59-16,-1-11 87 0,-6 0 86 16</inkml:trace>
  <inkml:trace contextRef="#ctx0" brushRef="#br0" timeOffset="130157.3356">24768 2799 159 0,'19'-27'358'0,"0"-4"32"15,1 5 18-15,-6 5-79 0,5 6-94 0,-6-1-73 16,0 6-19-16,7-1 7 0,-8 11 24 16,8-5 19-16,-1 5-4 0,1 5-6 15,0 0-29-15,5 1-32 0,-5-1-33 0,6 5-41 16,1-4-6-16,-1 4-12 0,-1-5-6 16,1 0-20-16,0-5-20 0,1 0-10 0,-1-5-14 15,0 0-33-15,0 0-29 0,-7 0-8 16,1-1-2-16,-1-4 12 0,-5 5 6 0,-2-6 36 15,2 6 43-15,-8 0 47 0,-6 0 46 16,0 5 45-16,0 5 45 0,-6 0 54 16,-1 0 43-16,0 6 27 0,-5-1-3 0,-2 6-6 15,1 4-21-15,-7 7-58 0,2-2-53 16,-2 7-55-16,1 4-23 0,-1 1-12 0,0-1-14 16,1 0-11-16,5 2-14 0,-4 3-1 15,10-10-26-15,2 1-43 0,0-2-46 16,-1-8-68-16,0 3-95 0,7-4-137 15,0-5-162-15,0 0-151 0,7-6-77 0,-7 6 10 16,0-6 66-16,0 6 124 0,0-1 170 16</inkml:trace>
  <inkml:trace contextRef="#ctx0" brushRef="#br0" timeOffset="131047.9955">22814 5472 9 0,'0'-6'302'16,"0"1"86"-16,0 0 79 0,0-1 12 0,6 6-3 16,-6-5 0-16,0 5 10 0,0-5-19 15,0 0-27-15,7 5-37 0,-1-5-36 16,1 0-59-16,0 0-77 0,5-1-67 16,2 1-50-16,-2-6-42 0,8 6-39 0,7 0-18 15,-2-1-12-15,1 6 3 0,6-5-19 16,1 5-25-16,-1-4-31 0,8 4-47 15,-7 4-54-15,6-4-75 0,-1 5-77 0,-5-5-118 16,-1 0-114-16,1 6-105 0,0-6-64 16,-7 5 13-16,0-5 56 0,-6 0 123 15,0-5 143-15</inkml:trace>
  <inkml:trace contextRef="#ctx0" brushRef="#br0" timeOffset="133147.668">23003 5482 38 0,'6'-10'354'0,"-6"-1"79"0,6 6 66 16,-6-1-1-16,0 1-29 0,8 0-57 0,-8 5-19 15,0 0 0-15,-8 5-19 0,8 6-26 16,-6 5-34-16,0-1-33 0,0 6-63 16,-2 5-76-16,-4-6-44 0,5 7-18 0,1 4-13 15,-1 0-11-15,0 0-6 0,1 1 12 16,0-1 1-16,0-5-19 0,-2 5-18 15,2-4-3-15,6-2-10 0,-6 2-14 16,6-7-4-16,0 1 4 0,6 0-1 0,0-10 14 16,2 4 1-16,4-10-8 0,1 0-17 15,0 1-8-15,0-6-12 0,1 0-44 0,4-6-23 16,2 6-27-16,-7-5-42 0,7-5-49 16,0 4-40-16,-8-3-61 0,8-2-73 15,-1 0-63-15,-5 6-39 0,-2-5-26 16,2 4-15-16,-1-4 21 0,-7 5 31 0,7 0 68 15,-6 0 78-15,-7-1 69 0</inkml:trace>
  <inkml:trace contextRef="#ctx0" brushRef="#br0" timeOffset="133387.6347">23179 5654 19 0,'0'0'285'16,"0"5"49"-16,-7 0 47 0,0 0-23 0,-5 11-36 16,-2 5-6-16,8 5 19 0,-7 5-7 15,0 0-1-15,0 6-14 0,-1-1-29 0,8-5-73 16,-6 6-56-16,5-1-53 0,0-4-45 16,7-6-42-16,0 5-45 0,-6-10-64 15,6 0-123-15,0-5-120 0,0-6-126 16,6 0-116-16,1-10-58 0,0 0 22 0,-1-5 83 15,0 0 119-15</inkml:trace>
  <inkml:trace contextRef="#ctx0" brushRef="#br0" timeOffset="133749.6674">23413 5826 11 0,'6'-5'329'0,"1"-1"50"0,-7 1 43 0,0 5-16 15,0 0-74-15,-7 5-48 0,7 1-16 16,-6 4 21-16,0 5 25 0,-1-4 8 16,7 5 1-16,0-1-12 0,0 6-45 15,0-5-63-15,13 5-64 0,0-6-26 0,0 1-33 16,7 0-48-16,6-1-12 0,-1-10-11 16,8 5-5-16,0-10-41 0,6-5-8 15,-6-5-19-15,5 0-19 0,-5-6-18 16,6 0-8-16,-13-4 19 0,0-1 1 0,0 0 29 15,-13-5 21-15,1 5 22 0,-14 0 39 16,0 0 48-16,-7 0 35 0,-6 6 34 0,-6-1 4 16,-1 1 15-16,-6 4-37 0,-7 0-30 15,1 6-25-15,-1 5-38 0,1 0-44 16,5 0-50-16,-5 5-58 0,6 1-107 16,6-1-156-16,1 0-147 0,-1 6-122 0,7-1-73 15,7 1 6-15,-1 4 70 0,1-4 134 16,6 4 143-16</inkml:trace>
  <inkml:trace contextRef="#ctx0" brushRef="#br0" timeOffset="145195.6982">23100 4429 229 0,'0'-10'273'0,"0"4"29"0,0 1-51 0,0 5-42 15,0-5-19-15,-6 5 8 0,6 5 6 16,0-5 19-16,-6 11 18 0,6-1 1 0,-8 6 4 16,8-5-14-16,-6 4-10 0,0 1-7 15,0-6-22-15,6 6-27 0,-7 4-22 0,0-4-25 16,-6 5-4-16,7 0-16 0,-8 0-5 15,8 4 7-15,-6 2-4 0,-8-1-8 16,7 0-12-16,-1 0-22 0,8 0-21 16,-6 0-13-16,4 0-28 0,-4-5 24 0,12-5-7 15,-7 4 8-15,7-4 6 0,0-5-19 16,7-1 14-16,-1-5-12 0,8 0-13 0,-2-5-18 16,8 0 4-16,-1-10 5 0,1 10-1 15,0-10-55-15,5 4-26 0,-5-4-15 16,0-1-42-16,-1 6-17 0,1 0-27 15,-1 0 9-15,-6 0-10 0,0 0-18 0,0-1-27 16,0 6-38-16,-7 6-42 0,1-6-38 16,0 10-26-16,-7-5-18 0,6 5-7 15,-6 1 35-15,0-1 47 0,-6 1 64 16</inkml:trace>
  <inkml:trace contextRef="#ctx0" brushRef="#br0" timeOffset="145451.6298">23165 4752 228 0,'0'-5'289'0,"-6"5"24"0,0 0-39 0,-1 0-37 15,-6 10-22-15,7 1-3 0,-1 5 9 16,1 9 9-16,-1 2-6 0,0 4-33 15,-5 6-32-15,4-1-47 0,2 5-37 0,0 2-31 16,0-2-21-16,-1 6-43 0,0-6-57 16,7-4-74-16,-6-1-83 0,6 1-82 0,0-11-71 15,0 0-49-15,6-11-4 0,-6 1 44 16,0-5 62-16</inkml:trace>
  <inkml:trace contextRef="#ctx0" brushRef="#br0" timeOffset="145857.6116">23315 4794 238 0,'13'-16'310'0,"-6"6"48"0,6 5-11 0,-7-1-32 16,8 1-27-16,-2 5 5 0,2 0-7 15,-1 5-16-15,6 1-40 0,-6-1-32 16,7 0-40-16,-1 0-48 0,1 1-17 15,0-1-38-15,5 0-8 0,1-5-16 0,7 6-18 16,-7-12-4-16,6 6-30 0,-6-5-5 16,7 0-19-16,-7-1-11 0,0 1-13 15,1-5-32-15,-8 4 3 0,0-4 8 16,-6 5 16-16,1-5 4 0,-2 4 30 0,-5 1 35 16,0 0 26-16,-7 0 36 0,0-1 28 15,0 6 40-15,0 6 26 0,-7-1 40 16,0 5 23-16,-5 1 11 0,-2 9 6 0,1 1-8 15,1 5-21-15,-2 6-44 0,2-1-33 16,-2 6-44-16,-5-1-31 0,6 0-24 16,6 1-7-16,1-1-19 0,-8-4-14 0,8-1-7 15,0 0-23-15,-1-5-47 0,7 1-75 16,-6-7-107-16,-1-4-147 0,0 5-154 16,7-6-134-16,-6 1-40 0,0 0 31 0,-1-6 97 15,-6 5 140-15</inkml:trace>
  <inkml:trace contextRef="#ctx0" brushRef="#br0" timeOffset="150566.122">24696 6795 370 0,'7'-5'484'16,"-7"-6"50"-16,6 1 34 0,1-1-95 0,6 1-109 16,7-6-92-16,-1 1 23 0,7-1 31 15,6 1 19-15,7-6 21 0,7-1-3 16,7 2-16-16,4-6-84 0,2 5-68 16,0-5-48-16,6 5-35 0,7 1-47 0,-7-2-24 15,6 1-21-15,-6 1-27 0,0-1-14 16,0 5-38-16,-6 1-26 0,0-1-51 15,0 0-61-15,-13 6-65 0,-1-5-112 16,-6 9-117-16,0-4-111 0,-12 4-85 0,-2 1-49 16,-5 0 19-16,-8-1 89 0,-4 1 122 15,-2 5 137-15</inkml:trace>
  <inkml:trace contextRef="#ctx0" brushRef="#br0" timeOffset="151124.1974">25542 6597 28 0,'-19'16'436'0,"-7"-6"102"0,-6 5 70 15,-1 1 20-15,-6 5-98 0,6 5-129 16,-6-5-110-16,7 0-53 0,-7-1-16 15,13 1 3-15,-1-5-9 0,1-1-23 0,14 1-18 16,5 0-48-16,7 0-53 0,0-6-35 16,13 0-21-16,1 1-12 0,11-1 0 15,1-4 7-15,6 4-4 0,1 0-14 0,-1 1 2 16,1-1-2-16,7 6-11 0,-8-1-17 16,1 1 0-16,-7 5 2 0,0-1-2 15,-1 1-6-15,-5 1 0 0,-13-2 31 16,-1 1 15-16,1 0-2 0,-14 5 8 0,7-5 21 15,-13-6 21-15,1 6-14 0,-8-5 10 16,7-5 14-16,-13-1 4 0,6 0-11 0,7-5-19 16,-6 0-5-16,6-10-24 0,-1 0-17 15,8-5-20-15,6-11-19 0,6-5-15 16,1-5-25-16,6-1-28 0,6-10-15 16,7 6-11-16,1-6 4 0,5-5 17 0,1 6 34 15,-1 5 30-15,1-7 23 0,-7 13 44 16,0-2 24-16,-13 6 19 0,0 0-6 15,0 11 24-15,-13-1 16 0,-13 5-3 16,0 6-3-16,-6 5 2 0,-14 0 6 0,1 5-7 16,-1 1-4-16,-7-1-23 0,-5 5 3 15,-1-4-20-15,1 4-6 0,6-5-25 0,-7 0-21 16,14 6-35-16,-1-11-90 16,1 0-126-16,12 0-185 0,7-6-160 0,7 1-145 15,6 0-46-15,0-5 37 0,6 5 103 16,7-6 166-16</inkml:trace>
  <inkml:trace contextRef="#ctx0" brushRef="#br0" timeOffset="153024.1184">25601 5586 273 0,'-6'-16'464'0,"-1"6"80"0,-6-5 58 16,-6 4-44-16,-1 1-31 0,1-6-58 15,-1 5-35-15,-6 1-29 0,0 5-34 16,0 0-23-16,0 0-74 0,0 5-54 15,0 0-48-15,0 0-39 0,0 5-26 0,7 0-30 16,-1 5-15-16,6 0-10 0,2 12-12 16,5-7-11-16,1 6 4 0,6 5-9 0,6 0-12 15,7-5-12-15,-7 0-8 0,14-1 2 16,-6-4-5-16,5 0 2 0,1-1-1 16,6-4 5-16,-1-6-1 0,-5-5-7 15,6 0-17-15,0-5-14 0,7-1-19 0,-7-4-2 16,0-5-1-16,-1-1-8 0,-5-5 17 15,0 6 16-15,-7-1 25 0,-1 5 8 16,2 1 9-16,-8 5 25 0,-6 5 18 0,0 5 17 16,0 5 8-16,-6 6 5 0,-8 10 11 15,8 0-11-15,-7 5-12 0,-6 11-17 16,6 0-7-16,-1-1-9 0,2 6-12 0,-1 1 1 16,0 4-17-16,6-11-18 0,1 6-48 15,-1-10-58-15,0 4-119 0,7-10-179 16,0 1-232-16,0-1-204 0,-6-10-74 15,6 4-6-15,-6-3 84 0,-1 4 161 0,0-6 229 16</inkml:trace>
  <inkml:trace contextRef="#ctx0" brushRef="#br0" timeOffset="153807.1565">22833 8671 177 0,'-6'0'544'16,"6"0"128"-16,0 0 112 0,-7 5 45 16,7-5-94-16,-6 5-151 0,6-5-127 15,6 5-79-15,1-5-64 0,6 0-41 0,6 0-11 16,1 0 1-16,6-5-11 0,13-5-18 16,0 4-33-16,7-4-43 0,-1-1-37 0,8 1-44 15,-1 0-27-15,-1-1-37 0,2 1-33 16,-1-6-34-16,0 6-53 0,0 0-57 15,-6-1-73-15,-1 0-99 0,-6 1-139 16,1-5-202-16,-1 4-183 0,-13 1-101 0,6-1-11 16,-13 6 61-16,1-1 133 0,-7 1 222 15</inkml:trace>
  <inkml:trace contextRef="#ctx0" brushRef="#br0" timeOffset="155620.1563">22938 9025 47 0,'-6'-5'225'16,"6"-1"18"-16,-8 1-13 0,2 0-70 0,6 0-35 15,-6-1-8-15,6 1 32 0,-7 5 31 16,7-5 45-16,7 5 27 0,-7-5 19 15,0 5-1-15,0 0-26 0,0 0-17 16,0 0-39-16,0 5-11 0,0-5-18 0,0 0-10 16,6 5-3-16,-6-5 2 0,0 0 16 15,6 0-4-15,-6 0 0 0,8 0 2 16,-8-5-10-16,6 5-31 0,0-5-27 0,0 5-20 16,8-5-8-16,-8 5-27 0,1-5-11 15,5-1-2-15,-4 6 2 0,4-5-4 0,-6 0-17 16,8 5 20-16,-8-5-17 0,7 5 8 15,-6 0-3-15,0 0 18 0,5 5 0 16,-6 0-11-16,-6 6 20 0,8 4-6 16,-8-5 7-16,-8 11-11 0,8 0 4 0,-6 0 14 15,-6 0-4-15,5 5 14 0,-6-5-7 16,0 5 6-16,-1 0 6 0,2 0-12 16,-8 0 5-16,7 0-9 0,-7-5 1 0,14-6 3 15,-14 7-12-15,14-12-10 0,0 5 0 16,-1-4-5-16,7-6-5 0,0 0-7 15,7 1 7-15,-1-1-4 0,8 0-1 0,-2-5-8 16,8-5-1-16,-7 5 2 0,7-5-15 16,-2-1 9-16,9 1-14 0,-7 0 8 15,6-1 3-15,-7 1-4 0,7 0 4 0,0-5-8 16,-6 5 9-16,-1 0-4 0,1-1 5 16,0 1-6-16,-8 0-3 0,8 5 4 15,-13 0-6-15,5 0-3 0,-6 5-7 0,2 0 1 16,-8-5 3-16,0 11-1 0,0-6-1 15,0 0 2-15,0 0-6 0,-8 0-13 16,8 0-4-16,0 1-4 0,-6-6-18 16,6 5-10-16,0-5-7 0,0 5 2 0,0-5-20 15,0 0-17-15,0 0-40 0,-6 0-53 16,6 0-63-16,0-5-98 0,-6 5-100 16,6 0-106-16,0-5-53 0,-7 5-51 0,7 0 3 15,-7 0 75-15,1 0 104 0,6-6 116 16</inkml:trace>
  <inkml:trace contextRef="#ctx0" brushRef="#br0" timeOffset="156181.1268">23745 8868 200 0,'0'-5'431'0,"0"-5"100"0,-6 5 71 16,-8 5-43-16,2-5-40 0,-8 5-44 16,7 0-26-16,-7 0-51 0,-6 5-37 15,7 0-21-15,-7 0-60 0,6 5-55 16,-6 1-72-16,13 5-27 0,-7-1-34 0,8 0-31 16,-1 7-18-16,6-1-14 0,7-1 4 15,0 1-20-15,7 0 2 0,6 0-2 0,-1 0-4 16,8 0-13-16,6-6 3 15,1-5-4-15,5 1-1 0,-6-6 12 0,7-5 3 16,-1 0 1-16,1-5-6 0,-1-6 4 16,1-4-4-16,-7 0-7 0,0-7 3 0,-7 1 2 15,1 1-5-15,0-1-3 0,-14-5 5 16,1 0 8-16,-7 5 0 0,-7-5 11 16,1 5 8-16,-8-5 17 0,-5 11-1 15,-7-7-14-15,6 7-2 0,-12 5-16 0,6-1-30 16,-7 11-46-16,7 0-50 0,-7 6-77 15,7-1-123-15,0 0-222 0,1 5-217 0,5 0-114 16,0 6-34-16,7 0 39 0,0-6 101 16,0 0 215-16</inkml:trace>
  <inkml:trace contextRef="#ctx0" brushRef="#br0" timeOffset="172324.3801">22833 7931 233 0,'-13'10'607'0,"7"-4"128"15,-7 3 75-15,0-3 19 0,0-1-156 16,-7 0-200-16,7-5-143 0,0 0-98 15,7-5-44-15,-8 0-18 0,14-6-24 0,-6 1 8 16,6 0-5-16,6-6-19 0,2 5-26 16,-2-9-7-16,6 4-16 0,2 0-27 0,5-4-19 15,1 4-11-15,6 0 0 0,-7 0-15 16,7 7-6-16,0-2 0 0,-6 6-3 16,7 0 6-16,-15 5 2 0,8 5 11 0,-14 5 7 15,1 11 1-15,-1 0 5 0,-6 10-6 16,-6 0-9-16,-1 6-4 0,-6 0 1 15,0 4-2-15,-7 1 5 0,1 4 7 0,-1-9 8 16,1 5 0-16,0-6 1 0,5-4 5 16,1-2-8-16,1-3-3 0,-2-7 0 15,8 1-11-15,6-5 4 0,0-1-14 0,6-4 3 16,1-1-7-16,6-4-4 0,0-1 1 16,0-5-16-16,6 0-7 0,1 0-15 15,6-5-8-15,-7 5-20 0,7-6-11 16,-6-4-4-16,7 10-6 0,-9-11-11 0,2 7-12 15,0 4-14-15,-1-5-39 0,-5-1-46 16,-2 6-66-16,-5-5-62 0,6 5-102 16,-6 0-105-16,-1 0-71 0,0-5-61 0,1 5-18 15,0-6 25-15,5 1 96 0,-5-6 123 16,6 1 116-16</inkml:trace>
  <inkml:trace contextRef="#ctx0" brushRef="#br0" timeOffset="172782.3805">23667 7759 83 0,'7'-21'338'16,"-1"0"67"-16,0 0 57 0,-12 0-30 16,0 6-45-16,-1-1-27 0,-12 0-4 15,5 0 34-15,-5 2 19 0,-7 3 4 16,6 0-10-16,-6 6-25 0,1 0-54 0,-2 10-85 15,1 0-75-15,0 6-52 0,6 0-37 16,1 9-22-16,6 6-13 0,0-5-12 16,7 10-1-16,-1 0 0 0,7 1-14 0,7-1-21 15,-1-5-6-15,7 5 3 0,7-5-5 16,-1-5-10-16,0-5 5 0,8-1 13 0,-1-9-3 16,0 4-10-16,6-10-3 0,-5-5 4 15,5 0 8-15,-6-6-2 0,0 1-5 16,0-1-2-16,-6 1 12 0,-8 0 10 15,2-1 12-15,-8 1 1 0,1 4 9 0,-1 6 3 16,1 0 4-16,-7 6 3 0,-7-1 7 16,7 5 12-16,-6 11 18 0,-1 0 17 0,1 5 11 15,-8 5-1-15,8 6-19 0,0 5-12 16,-1-1-16-16,1 6-16 0,-1 0-17 16,0 5-9-16,1-5-1 0,6 0-22 15,0 0-31-15,0-6-39 0,0-4-58 16,6-1-93-16,1-5-139 0,0 1-214 0,-1-11-228 15,1-6-100-15,-1-4-15 0,0-1 55 16,8-4 116-16,-1 4 222 0</inkml:trace>
  <inkml:trace contextRef="#ctx0" brushRef="#br0" timeOffset="174267.3844">25374 10140 175 0,'0'5'532'0,"-7"0"82"16,0-5 63-16,-6 5 18 0,7 1-113 0,0-6-130 15,-2 5-91-15,8-5-25 0,-6 5 1 16,12 1-6-16,-6-6-21 0,14 4-21 16,-1-4-34-16,7 0-32 0,-1-4-45 15,14-2-25-15,-1 1-17 0,7-6-33 0,6 6-17 16,8-5-17-16,-7-6-19 0,5 1-18 15,8 4-15-15,-7 1-15 0,1-1-5 0,-2 1-8 16,2 0-1-16,-1 4 5 0,-7-4 4 16,-6 5 2-16,1-1 8 0,-1-4-1 15,-7 4-13-15,-6 1-21 0,1-5-27 16,-9 5-21-16,-4 0-29 0,5 0-16 0,-12-1-6 16,6-4-11-16,-13 4-24 0,6 1-35 15,-6-5-70-15,-6 5-106 0,0 0-148 16,-1 5-153-16,-6-5-139 0,6 5-37 0,-5 0 43 15,-2 0 96-15,-6 0 153 0</inkml:trace>
  <inkml:trace contextRef="#ctx0" brushRef="#br0" timeOffset="175998.4297">25542 10390 233 0,'0'-5'383'0,"0"-1"44"0,8 1 38 0,-2 0-64 15,0 0-64-15,7-1-40 0,0 1-8 0,6 0 15 16,1 0 11-16,7 0-14 0,-1 0-43 16,-7-1-61-16,14 1-49 0,-8 5-44 15,2 0-76-15,-1-5-64 0,6 5-47 0,-6 0-46 16,7 0-92-16,-7 5-109 0,0-5-80 16,1 0-58-16,-9 5-53 0,2-5-33 15,-1 0 27-15,1-5 61 0,-6 5 85 16,-2-5 80-16</inkml:trace>
  <inkml:trace contextRef="#ctx0" brushRef="#br0" timeOffset="180930.4115">25426 10338 173 0,'-7'0'208'0,"0"0"-9"0,1 0-48 15,6-5-35-15,-6 5 0 0,6-6 22 16,0 6 42-16,0-5 54 0,0 5 34 16,-7 0 28-16,7 0 13 0,0 0 3 0,0 0-10 15,0 0 0-15,0 0 12 0,0 5 2 16,0-5-20-16,0 6-23 0,7-1-23 16,-7 5-43-16,6-5-60 0,0 0-48 15,1 6-6-15,6-6-25 0,0 6-23 0,0-6-17 16,6-5 5-16,1 5-11 0,6-5-15 15,1-5 0-15,5 5 7 0,1-5 0 0,-1-6-12 16,-6 6 4-16,7-6-6 0,-1 1 19 16,1 0-12-16,-7-1-13 0,-1 1 15 15,2-1-4-15,-1 1-8 0,-6 0-10 16,-1-6 0-16,-6 5 18 0,6 1-6 0,-12 0 8 16,6 0 9-16,-7-1 4 0,-6 0 21 15,8 6-6-15,-16 0 8 0,8 0 13 16,-6 5-3-16,0 0 16 0,-1 10-13 15,-6 1 3-15,0 5-6 0,0-1-4 0,0 11 5 16,0 0-7-16,0 5 5 0,0 6-5 16,-7 5-2-16,14-6-2 0,-8 11-7 0,2-6-11 15,-1 2-5-15,6-7-5 0,-6 0 5 16,13 1-11-16,-6-6-7 0,0 1-3 16,-2-7 6-16,8 2-4 0,-6-7-6 0,6 1 2 15,-6-5-13-15,6-6-29 0,-7 0-30 16,7 1-27-16,0-1-35 0,-6-4-34 0,6-1-63 15,-7-5-63-15,7 0-102 0,-6 0-120 16,6-5-117-16,0-1-73 0,6 1-22 16,1 0 9-16,-1-6 82 0,-6 1 129 0,7 0 135 15</inkml:trace>
  <inkml:trace contextRef="#ctx0" brushRef="#br0" timeOffset="181526.4113">26292 10254 270 0,'6'-10'420'15,"1"-5"54"-15,-1 4 33 0,8-5-80 16,-8 6-101-16,6-1-76 0,2-4-18 16,-1 4-11-16,0 6 17 0,0-5 9 0,7-1 6 15,-8 6-1-15,8 5-40 0,-7 0-19 16,0 0-39-16,0 10-35 0,0 1-20 15,-6 5-40-15,6 4-4 0,-7 1-23 16,1 6 10-16,-7 3-11 0,-7 2-4 0,1-1 1 16,-1 5 2-16,1-4 15 0,-8-1-17 15,2 1 10-15,-8-2 9 0,7-3 5 16,-7 4-14-16,0-5-4 0,2 0-5 0,4-5 5 16,-5-5-12-16,5-1 0 0,8 1 17 15,-6-6-5-15,12 1 13 0,-7-1-3 16,7-5-5-16,7 0 9 0,5 0-17 0,2-5-3 15,5 6-10-15,1-6-3 0,-2-6-1 16,9 6-8-16,-1 0 2 0,6 0 10 16,-5 0-10-16,-1 0-1 0,-6 6-5 0,-1-6 9 15,0 10 5-15,0-4-13 16,-5 4 2-16,-1 1 6 0,-6-2-3 0,6 7-8 16,-13 0-5-16,6 0-10 0,-6-1-15 15,-6 1-54-15,6 0-42 0,0-6-102 16,-7 5-121-16,7-4-179 0,0 0-175 0,-6-6-116 15,-1 5-38-15,0-4 56 0,-5 3 101 16,4-3 177-16</inkml:trace>
  <inkml:trace contextRef="#ctx0" brushRef="#br0" timeOffset="198792.2818">25484 9238 185 0,'7'-10'311'0,"-1"5"41"0,1-6 1 15,6 6-23-15,-7-5-21 0,1 5 7 0,-1 5 29 16,0-6 24-16,2 6 31 0,-2 0 12 16,-6 0-20-16,6 6-32 0,-6-1-48 15,0 5-58-15,-6 6-67 0,0 5-62 16,-2 0-35-16,2-1-37 0,0 7-27 0,-7-2-2 15,6 7-4-15,-6-1-1 0,0 1-14 16,0-2 2-16,0 6 1 0,0-4-3 0,7-1-13 16,-1 1-4-16,1-7 11 0,-1 2-4 15,7-2 2-15,0-3-5 0,0-1 5 16,13-6-3-16,-6 1-10 0,5-6-31 16,8 1-19-16,0-11-43 0,-1 0-66 0,7-5-56 15,7-6-54-15,-7 0-50 0,6-4-74 16,-5 5-52-16,5-6-4 0,-6 5-9 15,0-5 4-15,-7 7 22 0,1-2 32 0,0 1 45 16,-1-1 52-16,-13 0 54 0</inkml:trace>
  <inkml:trace contextRef="#ctx0" brushRef="#br0" timeOffset="199071.2366">25654 9244 240 0,'0'-6'441'16,"0"1"58"-16,0 5 30 0,0 5-74 0,-7 6-114 16,7 5-96-16,0 4-45 0,-6 1-25 15,6 10-10-15,0 1 7 0,-7 4 6 16,7 5-20-16,0 2-45 0,0-2-20 15,0 1-3-15,0-1-31 0,0 2-29 0,0-7-33 16,7 0-40-16,-7-4-84 0,0-2-130 16,6-8-127-16,-6-1-122 0,7-12-104 15,-7 2-26-15,6-11 39 0,0 0 91 0,-6-5 120 16</inkml:trace>
  <inkml:trace contextRef="#ctx0" brushRef="#br0" timeOffset="199552.2368">25980 9327 23 0,'18'-21'359'16,"-4"5"42"-16,-1-5 29 0,-1 1-18 15,2 4-108-15,6-5-110 0,5 1-63 16,-5 4-19-16,6-5-14 0,7 6-4 15,-7-1 2-15,0 5-17 0,7 1-18 0,-7 0-22 16,-1 5-17-16,-5-1-18 0,6 1-3 16,-13 10 22-16,0-5 16 0,-6 11 35 15,-7-1 28-15,-7 5 37 0,0 7 65 0,-6-2 54 16,-7 1 30-16,2 0 16 0,-2 5 11 16,-7-5-17-16,1-1-56 0,7 1-62 15,-1 1-50-15,2-2-42 0,4-4-40 16,8 0-17-16,-1-6-13 0,7 0-10 0,0 0-6 15,7 1-16-15,5-6-19 0,8 1-20 16,0-1-23-16,-1 0-16 0,1 1-12 0,6-2-6 16,-7 6-15-16,7 1 1 0,-6 5 12 15,-7 0 8-15,7 4 18 0,-14 1 26 16,0 5 61-16,-12 0 49 0,0 0 31 16,-1 0 41-16,-13 1 21 0,0-2 11 0,2 2-4 15,-9-7-12-15,1-4-13 0,0 0-23 16,0-1-20-16,1-5-21 0,-2-4-39 15,1-1-49-15,0-5-71 0,6-5-133 0,7-6-233 16,-7-4-262-16,14-6-134 0,0 0-50 16,0-5 22-16,-2-6 101 0,2 2 218 15</inkml:trace>
  <inkml:trace contextRef="#ctx0" brushRef="#br0" timeOffset="238877.5763">22299 11854 247 0,'-6'0'510'16,"0"5"58"-16,6-5 59 0,-8 5-45 15,8-5-136-15,0 6-144 0,0-6-66 0,0 5-9 16,0-5 13-16,8 0 10 0,4 5 13 16,1-5 0-16,1 6-23 0,5-6-33 15,7 0-68-15,0-6-26 0,6 1-15 16,1 0-18-16,7-6-27 0,5 0-16 0,-6-4 1 15,13 0-7-15,-6-1-14 0,5-5 0 16,-4 6-5-16,4-1-14 0,-5 0-9 16,-1 1-25-16,1 4-4 0,-7 1-22 15,0 4-23-15,1 1-13 0,-14 0-26 0,-1-1-27 16,1 1-57-16,-6 0-51 0,-7 1-76 16,7 4-105-16,-14-6-104 0,8 6-94 15,-14 0-40-15,6-5 11 0,-6 5 70 0,-6 0 114 16,-2 5 131-16</inkml:trace>
  <inkml:trace contextRef="#ctx0" brushRef="#br0" timeOffset="239502.5789">22371 12182 319 0,'0'0'468'16,"-7"5"34"-16,1-5 17 0,6 0-119 0,6 0-140 15,1-5-122-15,0-5-71 0,6 5-7 16,-1-6 8-16,8 1 29 0,6-1 8 16,0 1 12-16,1-6-14 0,-2 1-30 15,8-1-19-15,-7 6-34 0,6-6-16 0,-6 0-7 16,7 0 7-16,-7 6-4 0,0 0-5 16,0 0 16-16,-6 4-1 0,-1 1-4 0,1 0-13 15,-7 5 12-15,-7 0 24 0,1 0 33 16,0 10 36-16,-1-4 57 0,-6 9 68 15,-6 0 46-15,6 12 11 0,-14-2 7 16,1 7-3-16,1 4-26 0,-2 6-44 0,-5 0-35 16,-1 0-31-16,7 4-36 0,-6-4-38 15,5 0-45-15,8-6-31 0,-7 1-37 16,7-6-26-16,-1-5-47 0,7 0-66 0,0-10-99 16,0-5-169-16,7-2-184 0,6-9-176 15,-1-5-63-15,2-5 14 0,-2 0 84 16,8-6 164-16,0-5 196 0</inkml:trace>
  <inkml:trace contextRef="#ctx0" brushRef="#br0" timeOffset="239856.5607">23120 12203 249 0,'0'5'551'15,"0"0"102"-15,-6 1 83 0,-1 4 17 16,0 5-112-16,-5 1-144 0,4 0-105 15,8 5-66-15,-6-6-58 0,6 6-59 16,6 0-43-16,-6 0-29 0,8 0-37 16,4-6-40-16,2 1-32 0,5-6-19 15,1 1-6-15,6-11-22 0,-1 0-17 0,9-5-7 16,-2-1-12-16,-7-9-7 0,8 4-9 16,0-4 3-16,0-6 20 0,-8 0 11 0,-5-5 11 15,0 0 15-15,-7 0 11 0,0 0 11 16,0 5 10-16,-13 0 12 0,0 0 25 15,-7 1 12-15,1 9 12 0,-7-5 4 16,-6 11-18-16,5-5 2 0,-6 5-16 0,1 0-24 16,-7 5-32-16,6 0-32 0,1 0-18 15,-1 0-67-15,8 5-89 0,-2 0-99 16,2 0-152-16,5 5-171 0,-6-4-160 16,6-1-43-16,7 5 36 0,-6 1 78 0,6-6 155 15</inkml:trace>
  <inkml:trace contextRef="#ctx0" brushRef="#br0" timeOffset="266767.7715">22658 10911 155 0,'0'-5'342'0,"0"0"65"0,-6-1 32 15,6 1-46-15,-8 0-41 0,8-1-41 16,0 1-11-16,-6 0-10 0,6-5-1 15,-6 5 11-15,-1-6 6 0,7 6 10 0,-7-6-26 16,1 6-32-16,-1-5-29 0,-5 5-41 16,-2 0-59-16,2 0-24 0,-8-1-9 15,0 6-1-15,1 0 5 0,-7 0 3 16,-7 6 12-16,7 4-5 0,-6 0-7 0,5 0-7 16,1 6-11-16,0 0-3 0,7 4-13 15,-1 2-14-15,1 3-9 0,6 2-11 16,0-1-9-16,7 0-2 0,6 0-2 0,0 0 0 15,6 0-9-15,7 5-10 0,0-5-15 16,6-5-32-16,1-5-9 0,6 5-11 16,0-11-6-16,0 0 4 0,0-10 7 0,6 0 24 15,1-5 4-15,-7-5-8 0,7-6 3 16,-7-5 1-16,-6 1 5 0,6-1-4 0,-7-6 14 16,-6 1 18-16,6 0 19 0,-5 6 16 15,-2-7 13-15,-5 12 13 0,0-1 6 16,-1 6 9-16,-6 5 9 0,0 5 9 15,0 0-1-15,-6 10-2 0,-1 6 3 0,0 4-8 16,1 12-7-16,0-1-24 0,0 5-13 16,-2 6-8-16,2 5-6 0,-7 0-5 0,6-6-16 15,1 7-2-15,-1-7-3 16,1-5-14-16,6 6-32 0,-6-5-39 0,6-6-39 16,0 1-54-16,-7-7-61 0,7-4-79 15,-7-5-102-15,7-6-144 0,0-5-146 0,7-5-119 16,0-5-56-16,-1 0 29 0,0-10 92 15,7-1 163-15,-6 0 180 0</inkml:trace>
  <inkml:trace contextRef="#ctx0" brushRef="#br0" timeOffset="267252.1459">22899 10968 290 0,'13'-21'490'15,"-7"0"73"-15,8 1 60 0,-2-1-58 0,1 0-100 16,0 0-108-16,14-5-39 0,-9 6-17 16,9-7-37-16,-1 2-18 0,0 3-33 15,0 1-29-15,0 1-60 0,0 4-61 0,0 5-39 16,0 1-23-16,0 0 0 0,-6 0 4 16,-1 10 1-16,1 0 12 0,-14 0 21 15,1 5 21-15,-1 5 2 0,-12 5 15 0,-1 1 24 16,-5 5 25-16,-2 0 15 0,2 0 12 15,-8 4 8-15,1 2-4 0,-1-6-15 16,0 5-11-16,7-5-8 0,0-1-21 16,0 1-22-16,0-5-15 0,6-1-9 0,7 1-22 15,7 0-21-15,0-6-20 0,5 1-18 16,2-6-23-16,5 5-29 0,1-5-19 16,6 6-16-16,0-6 2 0,-7 6-1 0,1-1 12 15,-1 0 19-15,1 1 20 0,-7 4 23 16,0 1 10-16,0-1 24 0,-6 7 8 15,-7-7 23-15,-7 6 19 0,0 5 25 0,-5-5 24 16,-8 5 19-16,0 0 23 0,-5 0 14 16,-1-5 3-16,-1-1-8 0,1-4-19 15,-6 5-17-15,5-10-28 0,1-1-34 16,7-5-46-16,-1-5-60 0,0-10-63 0,2 0-96 16,-2-6-162-16,13-5-206 0,-5-5-272 15,12 5-156-15,0-10-52 0,0-1 33 0,6 1 130 16,0 0 197-16,1 0 284 0</inkml:trace>
  <inkml:trace contextRef="#ctx0" brushRef="#br0" timeOffset="272586.6871">24964 13057 224 0,'0'-5'560'15,"0"5"90"-15,-8-5 56 0,8 0-19 16,-6 0-178-16,6 5-178 0,-6-5-139 0,6 5-60 16,0-5 3-16,6-1 37 0,0 1 19 15,14 0 15-15,0-1 23 0,-1 1-15 16,13-6-43-16,1 2-38 0,-1-2-24 0,15-5-18 16,-9 6-32-16,15-6-22 0,-1 6-15 15,6-6-8-15,1-5-7 0,-1 1-6 16,7 4-2-16,0-5 11 0,-6 6 0 15,0-1-17-15,0 0-10 0,-7 0-25 0,0 6-26 16,-7 0-40-16,-6-1-58 0,1 1-53 16,-7 4-76-16,-1 1-83 0,-13 5-102 15,1-5-84-15,-7 5-49 0,-6 5-48 0,-1-5 17 16,-12 5 65-16,-1 1 109 0,0-1 111 16</inkml:trace>
  <inkml:trace contextRef="#ctx0" brushRef="#br0" timeOffset="273125.6829">25262 12927 305 0,'14'0'508'0,"-8"0"73"0,-6-5 37 16,7 0-65-16,-7 5-160 0,0 0-151 15,0 5-101-15,-7 5-63 0,-5 1-20 16,-2 5-7-16,2 5 39 0,-8 4 31 0,0 7 63 15,-5 4 41-15,-9 0 17 0,9 11 9 16,-8 1-38-16,7-2-35 0,0 6-59 16,0-5-55-16,6 0-38 0,1 0-23 15,5-5-14-15,2-1 8 0,5 1-9 0,7-5 0 16,7-6 15-16,-1-10-14 0,8 4 35 16,-2-14-19-16,14-6-6 0,1 1 4 15,-1-12-16-15,6-4 10 0,1-6-37 16,-8 1-3-16,9-6 2 0,-9-5-3 0,-5 5 5 15,0 0 6-15,-2-5 16 0,-4 5 10 16,-8 5 8-16,1 1 10 0,-7 5 4 0,-7-1 16 16,-5 6 16-16,-2 0 5 0,-6 5-6 15,1 5-6-15,-1 5-11 0,2 1-51 16,-2-1-51-16,0 0-65 0,7 1-77 16,-1-1-117-16,2 1-150 0,6 0-113 0,6-6-109 15,6-1-19-15,0 2 39 0,8-6 97 16,5 0 141-16</inkml:trace>
  <inkml:trace contextRef="#ctx0" brushRef="#br0" timeOffset="273537.6936">26129 13016 48 0,'7'-5'420'0,"-7"-1"70"0,-7 6 44 16,0 6-1-16,-12-1-83 16,-1 11-112-16,0 4-74 0,-6 1-19 0,1 5 32 15,-1 11 37-15,-7-6 6 0,1 6 15 16,6 4-22-16,-1 1-32 0,-5-1-66 16,12-4-62-16,-6 5-41 0,13-1-49 0,1-4-30 15,4-6-21-15,8 1-15 0,0-2-10 16,8-8 3-16,4-2-14 0,8-4-12 15,-1-11-7-15,7-5-9 0,0 0-5 0,7-11-9 16,-1-4 10-16,-5 0 9 0,5-7 0 16,-6-3 18-16,1 4 5 0,-1-6 13 15,-14 2-1-15,1-2 14 0,-6 2 24 16,-7 4 4-16,0 0 28 0,-7 5-10 0,-6 0 13 16,1 6-5-16,-8 5-19 0,0-1-3 15,1 6-52-15,-7 6-21 0,0-1-48 16,6 5-85-16,1 1-97 0,-1 5-183 0,0-1-164 15,7 1-146-15,1 5-50 0,-2-6 34 16,2 6 74-16,4-5 165 0</inkml:trace>
  <inkml:trace contextRef="#ctx0" brushRef="#br0" timeOffset="285881.6924">24794 11744 263 0,'0'0'510'0,"0"0"75"0,0 0 29 0,6 6-31 15,-6-6-161-15,6 5-139 0,8 0-91 16,-8 1-45-16,8-1-2 0,5 0-5 15,1 0 20-15,6-5 17 0,6 0 5 0,-5 0-21 16,11 5-12-16,-5-5-21 0,6 0-27 16,-1 0-46-16,2 0-33 0,-1-5-1 15,0 5 0-15,-7-5-32 0,8 5 1 16,-7-5 10-16,-8 5 10 0,1-5-16 0,0-1-12 16,-6 6 25-16,-1 0-15 0,-5 0 17 15,-2 6 24-15,-5-6 32 0,-7 10 21 16,0 0 23-16,-7 6 42 0,1 0 0 0,-7 9 6 15,0 7 2-15,0-1-5 0,-7 6-13 16,1 4-22-16,0 1-5 0,-1 4-24 16,1 2-23-16,-1-7-12 0,0 1-14 0,7-1-12 15,1-4-18-15,-2-6-17 0,8 1-23 16,0-6-31-16,-2-5-52 0,8 4-62 16,-6-9-87-16,6 0-120 0,0-5-171 15,0-1-166-15,6-10-144 0,2 0-44 0,4 0 31 16,2-10 101-16,-2 4 171 0,1 1 187 15</inkml:trace>
  <inkml:trace contextRef="#ctx0" brushRef="#br0" timeOffset="286381.6931">25732 11953 121 0,'13'-21'360'0,"-7"5"49"0,0 6 42 16,8-5-63-16,-8-1-88 0,7 5-69 0,0 1-56 15,0-1-20-15,7 1-31 0,0 0-10 16,-1-1-13-16,1 6-28 0,-1 0-17 16,7-1-31-16,0 1-14 0,0 0-9 15,0 0 0-15,-7 5-9 0,1 0 15 0,0 0 38 16,-7 5 40-16,-7 0 39 0,1 6 59 15,-7-1 74-15,0 6 32 0,-7-1 17 0,-6 1 5 16,1 5-12-16,-8-1-39 16,0 7-44-16,1-6-26 0,-1-1-39 0,0 2-32 15,1-2-13-15,6 1-26 0,0-5-20 16,0 5-14-16,6-11-18 0,7 6-13 0,0-6-16 16,0 6-20-16,7-6-18 0,0 0-23 15,5-4-21-15,1 4-28 0,1 1-31 16,-2-6-9-16,8 0-18 0,-7 5-2 15,0 1-7-15,0-6 17 0,1 5 20 0,-8 6 21 16,0-6 50-16,-6 1 48 0,0 5 64 16,-6-6 46-16,-8 6 44 0,2-1 34 15,-8 1 12-15,1 0-9 0,-7-6-19 0,6 5-29 16,-6-4-32-16,0-6-29 0,6 0-48 16,-6-5-45-16,6-5-93 0,1 0-140 15,6-6-234-15,0-9-237 0,1-6-133 0,4 0-51 16,2-11 33-16,0-10 118 0,6 0 221 15</inkml:trace>
  <inkml:trace contextRef="#ctx0" brushRef="#br0" timeOffset="291277.0978">22605 15053 221 0,'-6'-6'276'0,"6"2"27"16,-6-1-33-16,6 5-21 0,-7-5 4 15,7 5 23-15,0-6 38 0,0 6 17 0,0 0 47 16,0 0 38-16,0 0 14 0,0 6-24 16,0-6-37-16,0 5-32 0,7 0-54 15,-1-1-52-15,-6 2-58 0,13-1-26 16,0-5-28-16,0 5-13 0,1 1-11 0,4-6-9 15,2 5-4-15,13-5-16 0,-7 5-11 16,7-5-6-16,-1 6-10 0,1-6-20 16,5 0-7-16,-5 5-5 0,6 0 7 0,-7 0-7 15,2-5 1-15,-2 5-4 0,1-5-7 16,-1 5 7-16,-6 0-19 0,0-5-22 16,0 6-26-16,-6-6-29 0,0 0-28 0,-1 0-68 15,-6-6-87-15,-6 1-91 0,-1 0-134 16,6 0-122-16,-12 0-102 0,0 0-60 15,0 5 18-15,-12 0 70 0,6 5 137 16,-8 0 144-16</inkml:trace>
  <inkml:trace contextRef="#ctx0" brushRef="#br0" timeOffset="291803.0702">22703 15350 9 0,'-6'0'362'0,"-1"0"65"0,7 0 47 16,-6-5-16-16,-1-1-95 0,7 1-94 15,0 5-53-15,-7-5-26 0,7 5 2 16,0-5 27-16,0 0 36 0,7 0 21 0,-7-1 1 16,7 1-1-16,-1 0-31 0,1 5-37 15,5-5-52-15,2 5-41 0,-2 0-41 0,2 0-44 16,5 0-22-16,1 0-16 0,6 5-3 16,-7 0-6-16,7 0 6 0,-6 1 11 15,6-1-3-15,-13 5 11 0,7-5-8 0,-1 6 15 16,-6-6-20-16,6 0-4 0,-11 1 12 15,4-1-4-15,-6 0 20 0,2 0-12 16,-2 1 24-16,-6-2 6 0,0 1 9 0,-6 6 17 16,-2 5 6-16,2-6 17 0,0 11 11 15,-8-5 2-15,2 5 4 0,-1 4-4 16,-1-4-16-16,2 10-10 0,-2-4-19 0,-5 4-7 16,13 0-19-16,-8 0-12 0,2 1-5 15,-2-1-4-15,8-5-2 0,-7 5-13 16,6-4-6-16,7-2-13 0,-6 2-26 15,6-7-54-15,0 1-106 0,0-10-127 0,0-1-182 16,6-4-176-16,1-6-145 0,0-6-43 16,5-4 53-16,-5-6 112 0,6 0 177 15</inkml:trace>
  <inkml:trace contextRef="#ctx0" brushRef="#br0" timeOffset="292174.1026">23172 15606 380 0,'7'-11'473'16,"-1"0"53"-16,1 1 22 0,5-1-115 0,-5 2-144 16,0-7-114-16,-1 5-25 0,8 1-14 15,-8-1 25-15,7-4 15 0,0 4 5 16,0 1 17-16,-1 5-3 0,8-6-16 16,0 6-22-16,-1 0-24 0,1 0-3 0,-7 10-32 15,0 0-23-15,0 0-17 0,-7 6-18 16,1 4 4-16,-7 6 12 0,0 0 16 0,-7 0 7 15,1 5 16-15,0 5 10 0,-14-5 7 16,7 6-3-16,-7-7 6 0,1 7 0 16,6-6-14-16,-6 0 1 0,5-5-3 15,2-1-4-15,-2-4-13 0,8 0-12 16,6-1-1-16,0-4-10 0,0-1-4 0,0 1-21 16,13-6-18-16,-6 0-2 0,5 0-7 15,8-5-13-15,-1 5-17 0,1-5-27 16,6-5-28-16,0 0-64 0,0 0-78 0,1 5-101 15,5-5-178-15,1 0-173 0,-8 5-177 16,8-6-52-16,-7 6 17 0,0 6 74 0,0-1 173 16,0 5 196-16</inkml:trace>
  <inkml:trace contextRef="#ctx0" brushRef="#br0" timeOffset="293227.1053">25380 16867 240 0,'-6'-6'454'0,"6"6"77"0,-7-5 46 16,7 0-48-16,0 5-109 0,0 0-102 16,7-6-53-16,-1 6-22 0,0 0 14 15,1-5-4-15,6 5 8 0,0-5 11 0,7-1-30 16,-1 1-42-16,7 0-51 0,0 0-42 15,6 0-28-15,-5 0-34 0,5 0-19 0,1-1-8 16,-1 6-10-16,1-5-1 0,0 0-6 16,0 5-14-16,-8-6-16 0,7 6-46 15,-5-5-72-15,-1 5-93 0,0-5-116 0,-6 5-143 16,5-10-121-16,-5 10-94 0,-6-10-20 16,4 4 42-16,-11 1 90 0,6 5 139 15</inkml:trace>
  <inkml:trace contextRef="#ctx0" brushRef="#br0" timeOffset="293730.0748">25550 17033 342 0,'0'6'514'16,"-8"-2"50"-16,2 6 30 0,6-10-92 0,-6 11-145 16,-1-6-143-16,1 1-74 0,-7 10-18 15,6-6 3-15,-6 5 36 0,6 1 46 16,7 5 34-16,-6-6-2 0,0 1-11 0,-1 5-26 16,0-6-43-16,7 1-59 0,0 0-35 15,0 5-15-15,0-6-11 0,7 1-6 0,0 0 4 16,5-1-1-16,2-5-7 0,-1 6-9 15,0-10-18-15,6 4 3 0,1-5-15 16,-1 0 8-16,7 5 4 0,-6 1 8 0,6-6 4 16,0 1-7-16,-7 4 0 0,1-5 1 0,0 1-21 15,-1 3-17-15,1 2 1 0,-1 0 2 16,-6-1 6-16,0 1-8 0,1 4 15 0,-8-5 13 16,-6 6 8-16,0-5-3 0,0 4 14 15,-6 6 26-15,-2-5 17 0,-4 0 25 16,-1 4 12-16,-7-4 27 0,0 0 10 0,1-1-19 15,-7 1-10-15,6-6-17 0,-6 1-2 16,1-6-15-16,-1 0-22 0,-1 0-6 0,1-5-11 16,0-5-14-16,7-5-30 0,-7-1-32 15,6-5-45-15,-6-4-51 0,13-7-106 16,-7 1-120-16,8-5-181 0,5 5-183 0,0-5-127 16,1-5-44-16,6 9 59 0,0-4 98 15,6 0 185-15</inkml:trace>
  <inkml:trace contextRef="#ctx0" brushRef="#br0" timeOffset="293931.1108">25542 17106 304 0,'8'-5'518'0,"-2"-5"49"0,0-1 28 16,-6 0-61-16,7 1-155 0,6-1-165 15,-7 2-112-15,7-7-37 0,1 10-31 0,5-4-20 16,-6-1-24-16,6 1-13 0,1 5-27 15,6 0-61-15,-6 5-73 0,5 0-90 0,8 5-84 16,-1 0-69-16,2-5-49 0,-9 10 3 16,8 1 54-16,-7-1 81 0</inkml:trace>
  <inkml:trace contextRef="#ctx0" brushRef="#br0" timeOffset="294320.0742">26376 17085 98 0,'20'-10'430'0,"-8"4"85"0,2 1 75 0,-1 5-4 16,-6 0-77-16,-7 5-67 0,6 6-54 15,-12 5-33-15,-1 9-24 0,0 2-12 0,-5 4-5 16,-8 10-39-16,-6 7-42 0,-1 4-23 16,2 5-23-16,-7 6-15 0,6-1-24 15,-1 0-27-15,1 1-24 0,0-1-26 0,6-4-22 16,7-6-21-16,1-5-7 0,5 0-7 15,0-16-1-15,14 5-5 0,0-10-3 0,-1-4-3 16,13-8-13-16,1-8-2 0,6-1-16 16,0-5-7-16,7-5-11 0,-1-5-4 0,-5 0-1 15,5-12 1-15,1 6 23 0,-15-4 4 16,9 4 7-16,-7-5 10 0,-8 1 19 16,-5-1 13-16,0 5 11 0,-7 1 25 0,-7-1 33 15,-6 5 17-15,-6 6 13 0,-1 0 7 16,0 0-2-16,-6 5-16 0,1 5-23 0,-1-5-34 15,6 5-42-15,-7 0-53 0,9-5-66 16,-2 6-59-16,0 4-90 0,7-4-162 16,1-1-251-16,-2 5-239 0,8-5-95 0,-1 11-22 15,0-6 44-15,7 1 149 0,0-11 261 16</inkml:trace>
  <inkml:trace contextRef="#ctx0" brushRef="#br0" timeOffset="303201.1155">22788 14386 207 0,'0'0'275'0,"0"5"8"16,-6 1-45-16,6-1-81 0,-7 5-57 0,7 0-30 16,-7 1 4-16,1-1 20 0,-1 1 35 15,1 0 22-15,-1-2 14 0,7 7 9 16,0-5-2-16,-7 5-11 0,7-6-26 15,0 0-13-15,0 0 6 0,0 1 2 0,7 0-15 16,-7-1-3-16,0 0 15 0,7-5-19 16,-1 1-25-16,1-6-16 0,6 0 7 0,-6 0 3 15,-1 0-18-15,7 0 14 0,0-6 4 16,6 6-15-16,-5-5-9 0,5 0-9 16,-6 5-9-16,7 0-1 0,-1-5-20 0,1 10 1 15,-1-5 5-15,1 0-18 0,0 0 17 16,6 5-3-16,-7-5 6 0,1 5 6 0,-2 1-17 15,2-1 2-15,0 5-21 0,-1 1 7 16,-5 0-17-16,-8 4 5 0,7 0 35 16,-13 1 10-16,7 0 29 0,-7-1 16 15,-7 1 46-15,0 5 14 0,1-6-7 0,-7 1 15 16,0 0-1-16,-6-1-8 0,-1 1-10 16,0 0-14-16,-6-6-1 0,1 1-16 15,5-2-12-15,-6 2-1 0,6-11-13 0,-5 5 0 16,5-5-14-16,0-5-1 0,7-6-29 15,-7 7-35-15,8-12-51 0,-2 6-67 16,1-12-85-16,7 8-126 0,0-8-166 0,-1 1-175 16,7-4-141-16,0 3-42 0,0 2 28 15,0-1 90-15,7 0 171 0,-7 1 183 16</inkml:trace>
  <inkml:trace contextRef="#ctx0" brushRef="#br0" timeOffset="303419.0987">22899 14313 218 0,'6'-11'444'0,"1"7"72"0,-1-7 52 16,0 6-50-16,8 0-98 0,-2 0-103 16,2 5-74-16,-1-6-62 0,7 6-38 15,-2 0-47-15,2 0-30 0,0 0-45 0,5 0-48 16,2 6-72-16,-1-6-87 0,0 5-88 15,0 0-92-15,0 0-70 0,1 1-66 16,5 3-13-16,-7-3 34 0,-5-1 74 0,7 0 81 16</inkml:trace>
  <inkml:trace contextRef="#ctx0" brushRef="#br0" timeOffset="303788.1006">23602 14417 103 0,'0'5'404'0,"0"1"85"16,-7 4 98-16,1 1-2 0,-7 5-2 15,0 4-19-15,0-4-36 0,0 10-29 0,-6 0-57 16,5 0-36-16,1 5-101 0,0 0-88 16,0 1-72-16,7 4-56 0,0-4-35 15,6-2-23-15,6 2-15 0,0-6-7 0,7 0-1 16,0-10-3-16,14-1-10 0,-8-4-18 15,7-6-3-15,0-5-18 0,0-11-19 16,7 1-7-16,-7-5-7 0,0-1 11 0,-1-5 13 16,-5-5 12-16,0 0 20 0,-1-5 13 15,-13 4 11-15,2-3 16 0,-2-2 5 16,-6 6 18-16,-6 5 12 0,-8-5 25 16,-5 5 9-16,-1 5-2 0,-6 6-5 0,0 0-16 15,0 5-5-15,0 5-52 0,0 0-47 16,0 5-67-16,0 5-111 0,0 0-175 0,7 6-277 15,-1 0-186-15,7 5-76 0,6 0 1 16,1 4 73-16,6-4 162 0,6 6 261 16</inkml:trace>
  <inkml:trace contextRef="#ctx0" brushRef="#br0" timeOffset="307726.1136">25386 16809 86 0,'0'0'314'0,"0"0"30"0,0 0 37 15,0 0-45-15,0 0-33 0,0 0-19 16,0 0 16-16,0 0 24 0,0-5 19 0,7 0 43 15,0-1-5-15,-1-4-13 0,0-1-45 16,1 1-23-16,6 5-42 0,-6-5-65 0,-1-1-44 16,7 6-31-16,-6-6-19 0,5 6-22 15,-5 0-4-15,0 5-3 0,-1-6 0 16,1 6 11-16,-1 0 2 0,1 0 18 0,6 6-2 16,-7-1 7-16,0 0 5 0,8 0-9 15,-8 6 3-15,1 0-13 0,6-1-6 16,-7 0-12-16,7-5-5 0,1 6-16 0,-2-6-8 15,8 6-9-15,-7-6-1 0,7 0-2 16,-1 0-1-16,1-5-1 0,-1 5-2 0,0 0 7 16,1-5-6-16,0 5 3 0,-1-5-2 15,7 0 4-15,-6 0-7 0,6-5-11 16,0 0 1-16,-7 0-8 0,8 0-4 0,5 0-1 16,-6 5 8-16,1-5 4 0,-1-1 2 15,6-4 11-15,-6 4 9 0,0 1 17 0,0 0 0 16,-6 5 8-16,6-5 5 0,-1 5 2 15,-5 0 0-15,6 0-7 0,-6 5 4 0,-1 0-46 16,1-5-22-16,6 5 0 0,-7 1 0 16,1-6 0-16,0 5 0 0,-1 0 0 15,1 1 0-15,-1-6 0 0,7 5 0 0,-6-5 0 16,0 0 0-16,5 0 0 0,-5 5 0 0,6-5 0 16,-6 0 0-16,5 0 0 0,-5 0 0 15,0 0 0-15,-7-5 0 0,6 5 0 0,0 0 0 16,-5 0 0-16,-1-5 0 0,6 5 0 15,-6 0 0-15,1-6 0 0,-2 1 0 16,2 0 0-16,-2-1 0 0,1 1 0 0,-6 5 0 16,6-5 0-16,-7-5 0 0,8 10 0 15,-8-5 0-15,7 0 0 0,-7-1 0 0,1 6 0 16,0 0 0-16,-7 0 0 0,0 0 0 16,6-5 0-16,0 5 0 0,-6 0 0 15,8 0 0-15,-8 0 0 0,0-5 0 0,0 5 0 16,0 0 0-16,0 0 0 0,0 0 0 15,0 0 0-15,0-6 0 0,0 6 0 0,-8 0 0 16,8 0 0-16,0 0 0 0,-6 0 0 16,6 0 0-16,-6 0 0 0,-1 6 0 0,-6-6 0 15,0 0-194-15,0 5-334 0,0 0-130 16,-7 6-207-16,1-6-197 0,-1 5-60 0,0 0 34 16,1 6 76-16,-7 0 166 0,6 4 260 15</inkml:trace>
  <inkml:trace contextRef="#ctx0" brushRef="#br0" timeOffset="309298.1161">22644 15027 82 0,'0'6'263'0,"0"-1"38"15,0-5-1-15,0 9-23 0,0-3-11 16,0-1 0-16,0-5 12 0,0 5 11 16,0-5 4-16,0 0 3 0,8 0-29 0,-2-5-7 15,0 0-23-15,0-1 0 0,1 2 3 16,6-6-11-16,0 4-13 0,-7 1-24 0,8 0-30 16,-2-1-29-16,2 6-23 0,-8 0-15 15,1 0 8-15,-1 6 3 0,1-6 9 16,-7 5-8-16,7 0 0 0,-1 1-10 0,0-1-14 15,1 0-14-15,0-1-12 0,-1 2-6 16,0 4-8-16,1-4-5 0,-1-1 4 16,8 6 4-16,-8-6 12 0,7 0 0 15,0 0-2-15,0 0-8 0,7 0-5 0,-8-5-6 16,8 0-5-16,0 5-4 0,-7-5-11 16,7 0 0-16,-2 0-2 0,-4 6-5 15,5-6-10-15,-5 0 4 0,4 0 3 0,-4 5-2 16,6-5 0-16,-7 5-3 0,6-5-3 15,0 6-2-15,-5-6 3 0,5 5 0 16,1-5-1-16,-8 5 8 0,8-5 4 0,-7 5 5 16,7-5-3-16,-8 0 5 0,8 0 2 15,-7 0-2-15,7 0 2 0,-7 0 0 16,0 5 1-16,7-5-1 0,-7 5-1 0,-1-5 2 16,2 5-4-16,-2-5 0 0,2 6-2 15,-1-6 4-15,0 0-3 0,-7 5 12 16,7 0 11-16,1 1 6 0,-2-1 8 0,-5-5-1 15,6 5 4-15,6 0-11 0,-5 1-10 16,-2-6-6-16,8 0-4 0,-1 4-4 16,1-4 2-16,0 0 1 0,-1 0-2 15,-6 0 2-15,6 0 0 0,1 0 6 0,-7 0 4 16,7 0-1-16,-8 0 6 0,2-4 1 16,-1 4 3-16,0 0 1 0,-7 0-1 15,7 0 4-15,1-6-4 0,-8 6 1 16,7 0-7-16,-6 0-2 0,-1 0 0 0,0 0-34 15,1 0-1-15,0 0 0 0,-1 0 0 16,-6 0 0-16,7 0 0 0,-1 0 0 0,-6 0 0 16,6 0 0-16,-6 0 0 0,0 0 0 15,0 0 0-15,0-5 0 0,8 5 0 16,-8 0 0-16,0 0 0 0,6 0 0 0,-6 0 0 16,0 0 0-16,0 0 0 15,0 0 0-15,0-5 0 0,0 5 0 0,0 0 0 16,-6 0-130-16,6 0-177 0,-8 0-69 15,2 0-74-15,0 0-114 0,-1 0-185 0,1 5-197 16,-8-5-78-16,2 11 0 0,-2-11 65 16,2 9 134-16,-2-3 238 0</inkml:trace>
  <inkml:trace contextRef="#ctx0" brushRef="#br0" timeOffset="332951.831">23790 14584 168 0,'0'0'202'0,"0"0"-16"16,0-5-16-16,0 5-8 0,0 0 12 16,0 0 17-16,0-5 26 0,0 5 38 0,-6 0 42 15,6-5 22-15,0 5 13 0,-6 0 13 16,6-6 24-16,0 6-8 0,-7-5-24 15,1 5-33-15,-1 0-38 0,1-5-37 0,-7 5-59 16,7 0-27-16,-8 0-23 0,8 0-1 16,-14 5 3-16,7-5-3 0,-7 5 9 15,1 1-10-15,-1 4-13 0,1 0-18 16,0 1-18-16,-1-1-8 0,0 6-19 0,1-5-8 16,5 4-7-16,2 0-1 0,-1 7-6 15,0-7-7-15,6 0-4 0,1 7-1 16,0-7-3-16,-2 0-3 0,8 7-2 0,0-6 0 15,8-2 4-15,-8 2-3 0,6-5 3 16,7 0-2-16,0-6-4 0,0-5 2 16,7 0-6-16,-1 0-11 0,7-5-2 0,-6-6-4 15,6 6 6-15,-1-11-1 0,1 5-8 16,0 2 0-16,1-7-5 0,-1 0 4 16,-7 0 6-16,7 1-10 0,-6-1 7 0,0 5 16 15,-1-4 5-15,1 0 5 0,-1-7-3 16,-6 7 7-16,0-6-4 0,0 0 2 15,0 5-1-15,1 1 5 0,-8-1 12 0,0 6-1 16,0-1 13-16,1 1-6 0,-7 0 8 16,0 5 4-16,7-1 0 0,-7 1 0 15,0 0-4-15,0-1 5 0,0 1-3 16,0 0-13-16,0 5-1 0,0 5 15 0,-7 0 10 16,7 1 3-16,-7 10 11 0,1-1 11 15,0 6 5-15,0 10 1 0,-2 0 9 16,-4 6 6-16,5 0 6 0,-6-1 4 0,0 0-4 15,7 1-1-15,-8 4-17 0,2-5-13 16,-2 7-19-16,8-2-9 0,-7-5-6 16,0-4-8-16,6 4-4 0,1-9-7 0,0-2-8 15,-2 2 0-15,2-7 1 0,6-4-4 16,-6 0 3-16,6 0 3 0,0-7 2 16,0 2-1-16,-7-6-4 0,7 1-8 0,0-1-7 15,0 0-19-15,0-5-21 0,0-5-44 16,7 0-31-16,-7-1-44 0,0-4-52 15,0 4-34-15,0-3-20 0,0-2-18 16,0 1-85-16,0-1-70 0,0 0-110 0,6 1-117 16,-6 0-109-16,6 0-82 0,-6-1 44 15,0 0 81-15,0 1 143 0,0 0 156 16</inkml:trace>
  <inkml:trace contextRef="#ctx0" brushRef="#br0" timeOffset="341764.354">25777 15574 203 0,'0'-11'274'16,"-6"6"26"-16,0-5-34 0,-8 5-34 16,1-6 9-16,-6 6 25 0,6 5 31 15,-1-5 43-15,-5 5 30 0,0 0 19 0,-1 5-11 16,1 6-25-16,-1-1-55 0,0 5-39 15,1 1-62-15,5 5-48 0,-5 0-54 16,13 0-41-16,-7 5-9 0,0 0-20 16,6-5-5-16,7 5-8 0,0 0 6 0,0-5-7 15,7-1-17-15,6 2-1 0,0-7 5 16,0-5 7-16,7 1 9 0,-34-6-1 16,1-10-2105-16,13-1 2070 0,7-4 52 15,38-10 50-15,1-2-143 16,-13 2 26-16,5-1 29 0,-11 5 48 15,-8-5-19-15,0 6 170 16,1 4-96-16,-7 6 88 0,-6 10-58 16,-1 6-51-16,-6 20 13 0,-6 6-2 15,-1 4-100-15,1 11 67 16,-1 6-18-16,1 4-80 0,-8 1 124 16,8 0-139-16,0-1 87 0,-1 0-74 15,1-5-51-15,-1 1-141 16,1-11-142-16,-1-6-337 0,7 1-1223 15</inkml:trace>
  <inkml:trace contextRef="#ctx0" brushRef="#br0" timeOffset="343139.3566">26057 15803 430 0,'0'5'542'0,"0"1"38"0,0-6 24 16,6 5-105-16,-6-5-156 0,0 5-135 0,14 1-51 15,-8-6 1-15,7 5 23 16,7-5 10-16,0-5-5 0,-1 5-9 0,7-6-27 15,6 1-38-15,1-6-41 0,7 1-20 16,-1-5-15-16,-1 4-11 0,7-10-1 0,-5 0 8 16,-1 1-1-16,0-2-22 0,1-3-12 15,-8 4-10-15,1 0 13 0,-7 0 0 16,-1 5 6-16,-5 1 43 0,0 4 37 16,-7 7 32-16,-7-2 0 0,1 12 22 0,-1 3 11 15,-6 7 1-15,-6 11-2 0,-7 3-2 16,6 12-1-16,-6 5-8 0,-6 11 6 0,-1 4 0 15,1 5 1-15,-1 7-3 0,0-1-2 16,1-1-22-16,6-4-19 0,-6 0-24 16,-1-5-24-16,7-6-14 0,6-5-19 0,1-5-11 15,-1-10-29-15,1-1-23 0,6-10-28 16,0-5-52-16,0-6-63 0,0-4-74 0,6-6-100 16,1-5-156-16,-7-10-207 0,6-1-180 15,7-10-64-15,-6 1 13 0,5-7 92 16,2-4 153-16,-1 5 224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1-25T13:46:54.77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12654 5794 8 0,'0'-25'295'0,"0"-2"56"0,0 6 31 15,-6 1-33-15,6 4-52 0,-8 0-47 16,2 11-14-16,6-5 0 0,-6 5 7 0,6 5 20 16,-6 0 6-16,6 5 3 0,0 5 8 15,0-5-13-15,0 11-17 0,0 0-19 16,6-1-39-16,-6 6-20 0,0 0-57 15,0 5-30-15,0 0-25 0,0 5-22 0,-6 6-13 16,6-6 1-16,-7 10-3 0,0 2-19 16,1-7-11-16,-7 5-8 0,7-4 9 0,-2-1-11 15,-4 1 3-15,5 0-29 0,-6-7-20 16,7 2-43-16,-1-12-62 0,1 2-94 16,-1-1-124-16,7-11-94 0,-7 0-82 15,7-5-71-15,0-5-29 0,0-5 46 0,7-5 96 16,-7 0 114-16</inkml:trace>
  <inkml:trace contextRef="#ctx0" brushRef="#br0" timeOffset="421.833">13058 5377 46 0,'20'-31'357'16,"-8"10"74"-16,1 1 46 0,-6 4-3 16,-1 11-36-16,-6 5-46 0,0 10-28 0,0 1 8 15,-6 14 4-15,-1 2-1 0,1-2-38 16,-7 13-45-16,-1-2-48 0,2 5-69 16,-1-4-42-16,-7 5-46 0,8-1-27 15,-2 1-2-15,1 0-14 0,0-1-9 0,0-4 4 16,7-6-11-16,-1 5-2 0,-6-9-13 15,13 4 2-15,-6-5-9 0,6-6-11 16,0 1-5-16,6-5-3 0,0-5 7 16,1-1-13-16,6-5 6 0,0-5-15 0,7 0-7 15,0-5 3-15,5 0-20 0,1-5-11 16,0-1-21-16,0-5 6 0,7 6 1 0,-7-5-41 16,0 4-5-16,1 0-30 0,-9-4-31 15,9 4-50-15,-1 1-55 0,-14 0-53 16,8 4-70-16,-7-4-40 0,1 5-27 15,-2 5-12-15,-6-6 1 0,2 1 36 0,-2 0 62 16,-6 5 71-16</inkml:trace>
  <inkml:trace contextRef="#ctx0" brushRef="#br0" timeOffset="718.6751">13260 5513 175 0,'0'-16'354'16,"0"6"50"-16,0 0 28 0,-7 10-38 16,7 5 2-16,-7 10-10 0,1 6 13 0,0 6 21 15,0 9 20-15,-2 11-16 0,2 10-55 16,-7 6-34-16,6 10-70 0,-6-1-47 15,7 6-66-15,-7 1-46 0,6-7-35 0,1 1-48 16,6-10-32-16,-6-11-38 0,6 0-29 16,0-10-22-16,0-11-82 0,0-5-114 15,0-10-175-15,0-6-201 0,6-15-122 0,-6-11-55 16,0-4 40-16,0-12 104 0,0 1 178 16</inkml:trace>
  <inkml:trace contextRef="#ctx0" brushRef="#br0" timeOffset="4687.4349">19369 6081 182 0,'6'-16'298'0,"-6"1"49"15,6-1-15-15,2-5-29 0,-8 6-19 16,6-6-12-16,-6 5-22 0,0-4-9 16,0 4-14-16,6 5-13 0,-6-5-11 15,0 6-1-15,7 0-21 0,-7-1-10 0,6 6-22 16,-6-5-13-16,0 4-14 0,7 6-20 15,-7 0 24-15,0 11-8 0,0-1 9 0,0 11 5 16,0 0-1-16,0 11-3 0,-7 4-21 16,1 10-19-16,-1 1-23 0,7 11-15 15,-6-6-11-15,0 5-18 0,6-4-5 16,-8-1 1-16,2 0 9 0,0 0 5 16,6-5 4-16,-7-6-7 0,0-4-7 0,7-6-6 15,-6-5-12-15,6-5-13 0,0-5-29 16,0-1-24-16,0-4-56 0,0-11-76 0,6 0-74 15,-6 0-124-15,0-11-125 0,0-4-105 16,7-7-65-16,0-3-11 0,-7-7 33 16,6 1 103-16,0-1 134 0</inkml:trace>
  <inkml:trace contextRef="#ctx0" brushRef="#br0" timeOffset="5109.3533">19975 5701 340 0,'25'-21'464'0,"1"0"49"0,-6 5 25 15,-7 11-124-15,0 0-116 0,-6 0-83 16,-7 10-35-16,0 5 4 0,-13 6 58 0,-1 5 77 16,2 0 25-16,-8 10 1 0,0 6-18 15,-5 4-21-15,-1 6-66 0,-1 0-69 16,-5 5-39-16,6 5-37 0,-1 0-26 0,7 1-30 15,2-6 1-15,-2 0-8 0,7 1-7 16,7-7-2-16,6-4-5 0,6-1 2 16,0-9-4-16,14-1-10 0,-1-10-7 0,7-5-6 15,7-11 5-15,-1-1-9 0,1-8-15 16,-1-1-4-16,8-6-1 0,-15-5-8 16,9 0 7-16,-9 2-1 0,1-8 2 15,-6 6 7-15,-7-4 10 0,0-1 7 0,-13 5-7 16,0 1 7-16,-7-1 5 0,-5 0 2 15,-1 6 10-15,-7 4 2 0,0 1 1 0,-5 10-9 16,-1-5-4-16,0 11 0 16,-1 0-30-16,1 5-20 0,0-1-39 0,0 6-82 15,1-5-125-15,11-1-198 0,1-5-181 16,0 1-125-16,6-1-42 0,7 1 42 0,0-6 108 16,0 1 183-16</inkml:trace>
  <inkml:trace contextRef="#ctx0" brushRef="#br0" timeOffset="7937.4445">12478 10759 85 0,'-13'-14'517'0,"7"-2"115"0,-1-6 62 16,-6-3 22-16,-1 4-147 0,2-5-175 15,6 0-158-15,-1-5-123 0,7 4-45 0,0-4-4 16,7 0 24-16,-1 0 35 0,0 4 26 16,8-3 27-16,5-2 1 0,7 6-13 15,0 5-40-15,0 0-54 0,7 6-29 16,-7 10-12-16,0 5-20 0,-1 5-10 0,2 15-3 16,-14 7 12-16,0 4-5 0,-7 11 2 15,-6 5-6-15,-6 5 0 0,0 5-6 16,-14 0-11-16,1 6 13 0,-1-6 3 0,-6 6 16 15,-7-6 5-15,7 0 3 0,0-5 4 16,0 0-9-16,7-5-9 0,-8-5-16 16,15 0 1-16,-8-11 4 0,14-5 14 0,-1 0-5 15,7-10-6-15,7-1 5 0,5-10-1 16,2 0-7-16,12 1-17 0,-1-12 9 16,1 6 5-16,7-10-4 0,-1 5-12 0,-5-5-6 15,5-1-11-15,1 6 5 0,-7-6-20 16,6 1-44-16,-5 5-43 0,-1 0-17 15,-6 0-46-15,-1-1-84 0,-6 1-64 0,-7 5-48 16,7-5-44-16,-13 0-58 0,6 5-33 16,-6 0-4-16,-6 5 41 0,0-5 74 15,-1 5 85-15</inkml:trace>
  <inkml:trace contextRef="#ctx0" brushRef="#br0" timeOffset="8281.1944">13149 10218 29 0,'20'-32'419'0,"-8"12"84"16,-5-1 73-16,-1 10 22 0,-6 11-108 0,-6 6-106 16,-7 15-92-16,7 10-48 0,-8 6-20 15,-5 4 7-15,6 6 5 0,-7 5-21 16,1 0-5-16,-1 0-21 0,1 0-31 15,5 1-36-15,-4-1-21 0,4 0-23 0,1-5-24 16,0-6-17-16,6 6-22 0,7-10-8 16,0-6-10-16,0 0-6 0,7-5 1 15,-1-5-4-15,8-5-6 0,-2-1-14 16,8-4-11-16,0-6-5 0,-1-5-45 0,1 0-33 16,6-11-63-16,0 1-49 0,0-5-58 15,0-1-67-15,0 0-35 0,0-4-39 0,0-1-11 16,1 5-19-16,-9-5-13 0,2 6 2 15,-7-1 43-15,1 5 60 0,-2-4 70 16</inkml:trace>
  <inkml:trace contextRef="#ctx0" brushRef="#br0" timeOffset="8562.4455">13338 10401 279 0,'0'-6'418'0,"-7"6"53"16,1 6 20-16,-8 14-99 0,8 6-107 15,-6 16-88-15,-2 4-43 0,1 12-40 16,0 10 8-16,0 5-5 0,-7 5-7 0,8 5-12 15,-2 1-32-15,1-1-53 0,1-5-81 16,-2 0-109-16,8-10-125 0,-7-6-121 16,6-10-99-16,1-5-16 0,-1-4 27 0,1-7 75 15,-1-10 104-15</inkml:trace>
  <inkml:trace contextRef="#ctx0" brushRef="#br0" timeOffset="11124.9535">19082 10750 177 0,'7'-21'362'0,"-7"-1"44"0,6 2 36 0,0 4-98 16,-6 0-94-16,7 1-85 0,0 0-46 15,-7 4-22-15,0 6-7 0,6 5 20 16,-6 5 42-16,0 6 22 0,-6 9 19 0,6 1 16 15,0 10-4-15,0 11-25 0,-7 5-54 16,7 0-38-16,-7 5-24 0,1 5-25 16,0 0-32-16,-1 1 2 0,0-6 3 15,7 5-16-15,-6-10-33 0,0 0-62 0,-1-5-63 16,1-11-110-16,6 0-108 0,0-10-87 16,0-11-78-16,6-5-25 0,7-5 33 0,0-10 84 15,6-5 100-15</inkml:trace>
  <inkml:trace contextRef="#ctx0" brushRef="#br0" timeOffset="11593.7026">19531 10723 253 0,'20'-31'466'0,"-14"5"69"0,-6 10 38 16,-6 6-76-16,0 5-135 0,-14 10-132 0,7 0-87 16,-7 11-65-16,-6 0-15 0,6-1-3 15,1 6 19-15,0 0 9 0,0 4 12 16,5-9 2-16,1 6-16 0,6-7-1 0,7 0-36 15,0-4-15-15,14 5-20 0,-2-11 2 16,15 0 2-16,-1 0-29 0,6-5 11 16,7 5-18-16,-6 0-18 0,6 6-31 15,-6-6-36-15,-1 6 3 0,1 5-5 0,-7-1 8 16,-7 6 19-16,-5 0 17 0,-8 5 46 16,0 5 15-16,-6 0 17 0,-12 0 24 15,-2 1 21-15,-5 4 7 0,-1-4 3 16,-6-1 23-16,-7-5 24 0,7-6 15 0,0 1 14 15,1-5 29-15,-1-5-7 0,6-1-21 16,7-16-37-16,0 2-43 0,6-12-41 0,7-10-54 16,7-5-17-16,6-6-16 0,0-5-16 15,13-4 0-15,0-1-6 0,0-5 9 16,1 0 15-16,5-6 8 0,-7 6 16 16,-5 0 7-16,0 5-3 0,-7 5 19 0,-7 1-3 15,-12 14 12-15,-1 2 25 0,-6 4 57 16,-12 10 54-16,-2 6 16 0,-11 5 21 15,-2 10-1-15,1 6-21 0,0 5-48 0,-7 0-39 16,7 5-27-16,-7 0-41 0,7 6-46 16,7-7-73-16,6 7-112 0,-7-1-175 15,14-5-192-15,6 0-135 0,0 0-42 16,13 0 20-16,0-5 89 0,6 0 163 0</inkml:trace>
  <inkml:trace contextRef="#ctx0" brushRef="#br0" timeOffset="14828.0866">12459 14678 136 0,'6'-26'423'0,"1"0"84"16,-7 5 49-16,6 0-35 0,-6 0-110 16,0 5-134-16,0 6-91 0,0 5-71 15,0 5-27-15,0 5 4 0,-6 11 20 0,-1 0 31 16,7 9 9-16,-6 7-2 0,-1-1-15 15,0 11-39-15,1 0-39 0,0 4-46 16,-2-4-26-16,2 4-60 0,0 2-92 16,0-6-125-16,-1-6-134 0,0 1-128 0,1-12-87 15,6 2 1-15,0-7 59 0,6-9 112 16</inkml:trace>
  <inkml:trace contextRef="#ctx0" brushRef="#br0" timeOffset="15296.8387">12928 14522 102 0,'12'-27'514'16,"2"17"84"-16,-14-1 43 0,-14 7 19 15,8 8-154-15,-14 7-193 0,1 5-142 0,-1 5-76 16,0 4-35-16,-5-3-24 0,5 3-25 16,0 2 1-16,8-2 5 0,5 2-6 15,7-6-2-15,7-1 15 0,-1-4 6 0,20-5-6 16,-6-1 1-16,13 0-16 0,5-5-3 15,-5 0-3-15,6 1-12 0,1-1-7 16,-8-5-17-16,7 5 9 0,-13 6-9 16,-7 0-17-16,1 3 13 0,-14 2 19 0,-6 6 3 15,-6 3 13-15,-7 7 18 0,0-7 17 16,-13 7 9-16,7-6-9 0,-14 6 14 16,7-7-22-16,0-4-11 0,6-5-4 0,-6-1 3 15,13-10-8-15,0-5-19 0,13-10 13 16,0-5-12-16,13-6-18 0,0-5-29 15,13-6-14-15,-6-9-13 0,6-1-11 16,0 0-7-16,-1-5 5 0,2 1 8 0,-1 4 29 16,-6 0 30-16,-1 0 5 0,-6 6 12 15,-7 5 30-15,1 5 41 0,-14 5 29 16,1 0 18-16,-7 11 52 0,-6 5 55 16,-8-1 28-16,-5 12-13 0,-1-1-14 0,-5 5-28 15,4 11-39-15,-5-5-60 0,0 4-90 16,7 1-78-16,6 6-173 0,6-7-208 0,1 1-198 15,13 5-92-15,-2-5-16 0,16-5 35 16,4-1 136-16,14-10 202 0</inkml:trace>
  <inkml:trace contextRef="#ctx0" brushRef="#br0" timeOffset="17734.3444">18893 14318 7 0,'0'-25'476'16,"-7"-7"120"-16,7 1 118 0,0-1 74 0,0-4-89 16,0 0-149-16,0 4-156 0,0 6-109 15,0 6-96-15,0-2-50 0,0 12-29 16,0 5 0-16,0 10 28 0,0 0 13 15,-6 16-6-15,0 5-14 0,-1 6-17 0,0 9-17 16,1 6-43-16,0 0-35 0,-1 11-27 16,-6-1-28-16,0 0-26 0,-1 1-41 0,2-1-59 15,-8-10-83-15,7-1-100 0,1-4-145 16,4-10-131-16,2-7-113 0,0-9-44 16,6-5 38-16,0-11 79 0,6 0 149 15,8-16 147-15</inkml:trace>
  <inkml:trace contextRef="#ctx0" brushRef="#br0" timeOffset="17999.9697">19115 14063 87 0,'39'-47'497'0,"-13"5"97"15,6 12 52-15,-13 3 21 0,1 11-113 16,-13 16-161-16,0 5-100 0,-1 11-32 0,-12 6-16 16,6 8-16-16,-14 7-12 0,2 10-2 15,-2 0-34-15,1 5-55 0,0 5-21 16,-6-5 0-16,5 6-18 0,2-12-17 15,5 6-21-15,1-9-14 0,-1-7-12 0,7 0-18 16,7-10-16-16,6-5 1 0,7-5-3 16,-1-6-8-16,7-5-19 0,0-10-24 0,13-5-51 15,0-6-74-15,7-5-68 0,-1-5-74 16,7 0-73-16,1-5-90 0,-2 0-56 16,-5-1-40-16,-1 6-37 0,1 0 29 15,-13 0 58-15,-7 11 100 0,-7 4 103 0</inkml:trace>
  <inkml:trace contextRef="#ctx0" brushRef="#br0" timeOffset="18218.7204">19636 14089 21 0,'0'5'637'16,"-7"6"175"-16,-6 5 108 0,7 15 65 15,-8 5-66-15,-5 16-239 0,6 10-274 0,-13 12-166 16,7-1-109-16,5 5-76 0,-5 5-41 16,-1-4-52-16,0-2-65 0,8-4-123 0,-1 1-191 15,6-6-229-15,-6-11-178 0,7 0-62 16,0-10 4-16,-2-6 87 0,2-10 178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1-25T13:48:51.5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12094 5826 53 0,'-7'10'407'0,"-6"0"112"0,1 1 80 16,-2-6 11-16,8 0-59 0,-7 1-65 16,6-6-61-16,0 5-64 0,1-5-50 15,0-5-23-15,6 5-34 0,0-6-47 16,0-4-51-16,6-1-45 0,0-4-25 0,1-1-16 15,13 1-27-15,-8-6-10 0,8 0-5 16,0 0-4-16,-1 5 5 0,7 1-17 0,-6 5 1 16,-1 4-4-16,-5 1-6 0,6 10-7 15,-8 6-10-15,1 9-2 0,-6 1 13 16,-7 11 3-16,0 4 5 0,0 0 17 0,-7 6 10 16,0-5 8-16,-5 4 1 0,6 1-4 15,-8 0-2-15,1-6-4 0,0 0-10 0,6-4-12 16,1-1-4-16,0-5 0 0,6-5 3 15,6 0-21-15,0 0-1 0,7-5 7 16,1-7-17-16,6 2-20 0,5-6-28 16,-5-5-2-16,6 0-35 0,-7 0-57 0,7-5-48 15,0 0-80-15,-6-6-121 0,6 2-133 16,-13-2-97-16,7-5-83 0,-8 0-14 0,-5-4 65 16,6-1 124-16,-6 0 137 0</inkml:trace>
  <inkml:trace contextRef="#ctx0" brushRef="#br0" timeOffset="328.1582">12628 5196 219 0,'6'-27'557'0,"8"1"133"15,-14 11 96-15,0 4 3 0,0 0-123 0,0 17-153 16,-8 4-120-16,-4 6-100 0,6 10-68 15,-8 11-11-15,1-1-35 0,1 5-18 16,4 6-13-16,-4 1-15 0,-2-1-27 16,2-1-30-16,5 1-8 0,-6 0-26 0,13-5-17 15,-7-1-16-15,7-4-14 0,0-1 5 16,0-10-9-16,7 6-8 0,-7-6-14 0,13-5-15 16,0-6-1-16,0 1-28 0,6-11-14 15,1 0-18-15,7 0-11 0,-1-10-30 16,0 0-44-16,6 0-50 0,-6-11-43 15,6 6-56-15,-6-6-83 0,1 6-76 0,-1-6-54 16,0 6-38-16,-7-6-35 0,1 0 30 16,-7 0 77-16,0 6 109 0,-7 0 100 15</inkml:trace>
  <inkml:trace contextRef="#ctx0" brushRef="#br0" timeOffset="578.1121">12790 5425 385 0,'0'0'641'15,"-6"0"146"-15,0 5 82 0,6 10-35 16,-7 6-143-16,0 10-155 0,-5 11-152 16,-1 0-120-16,-1 10-58 0,2 5-33 15,-2-5-31-15,2 11-32 0,-1-6-27 0,-1 6-18 16,8-6-22-16,-8 0-40 0,8-5-43 15,0-5-69-15,0-5-135 0,6-11-234 0,-7-10-269 16,7-6-156-16,0-9-56 0,0-12 16 16,7-4 109-16,-7-10 210 0</inkml:trace>
  <inkml:trace contextRef="#ctx0" brushRef="#br0" timeOffset="5614.6172">18554 5857 184 0,'-13'-21'389'16,"-6"0"84"-16,6-5 65 0,0 0-47 15,0 0-97-15,0 5-51 0,7 1-49 0,-1-7-46 16,7 1-18-16,0 0-1 0,7 0 1 16,5-5-6-16,1 0-5 0,1-1-33 15,5 7-35-15,0-2-44 0,1 7-23 16,-1 4-44-16,1 0-18 0,0 5 4 0,-7 11-8 15,7 6 5-15,-14 10-3 0,6 5 13 16,-12 4-4-16,0 12-3 0,-6 5 8 0,-6-1-6 16,-2 11-4-16,1-5-2 0,-7 5 14 15,-6 6 3-15,7-6-4 0,-7 0 8 16,6 0 3-16,-6 0 9 0,7-5-22 16,6 0-10-16,0-6-13 0,7-4-4 0,-2-1 6 15,16-9-9-15,4-7 9 0,8-4-1 16,-1 0 8-16,14-5 1 0,-1-6-26 0,8-1-16 15,-1 1-16-15,-1-5-22 0,2-5-39 16,-7 1-41-16,6-1-60 0,-1-6-74 16,-5 6-88-16,-1-6-97 0,-5 0-82 15,-7 1-64-15,-2 0-19 0,2-6-7 0,-7 6 56 16,-6-11 90-16,0 0 103 0</inkml:trace>
  <inkml:trace contextRef="#ctx0" brushRef="#br0" timeOffset="6020.8693">19395 4924 249 0,'26'-41'542'0,"-1"4"82"0,-5 11 66 16,-13 6 17-16,-7 14-148 0,0 6-143 0,-13 10-81 15,-7 11-43-15,-6 11-41 0,1 9-37 16,-9 11-6-16,-5 6-18 0,0 10-19 0,1 4-9 15,-2 1-4-15,1 6-10 0,7-6-24 16,-1 4-25-16,7-3-26 0,0-1-28 16,13-6-15-16,-1-10-12 0,8 1-7 0,6-1-6 15,6-10-8-15,8 0-8 0,-1-6-5 16,13-9-6-16,6-6-14 0,1-10-6 0,7-11 2 16,5-5 2-16,-6-5-5 0,7-6 2 15,-8 0 5-15,1-4 9 0,-6-6 2 16,-7 5 12-16,0-5 0 0,-12 1 0 15,-2-1 13-15,-12 0-3 0,-6 0 1 0,-7 6-1 16,-6-1 5-16,-1 1 6 0,-6 4-1 16,-1 1 10-16,-5 4 6 0,-1 1-3 15,7 5-12-15,-6 0-13 0,-1 5-39 16,7 1-54-16,1-1-92 0,5 11-132 0,0-6-210 16,1 5-209-16,12 1-112 0,0 0-33 15,7-1 47-15,7 1 109 0,6 0 208 16</inkml:trace>
  <inkml:trace contextRef="#ctx0" brushRef="#br0" timeOffset="9239.627">12295 10677 49 0,'-6'-22'350'0,"0"2"37"0,0-6 24 16,-2-5-27-16,8 4-117 0,8 1-104 15,-2 0-63-15,0 0-14 0,7 0 0 16,0 5 15-16,0 11 17 0,7 0 24 0,-8 10 20 15,8 10-2-15,0 5-4 0,-7 17-22 16,-1 10-19-16,-4 10-22 0,-2 5-34 16,-6 6-26-16,-6 5-19 0,-2 4-4 15,-4 1-10-15,-1 0 10 0,0 0-10 0,-6 0 8 16,5 0-11-16,-5-11 6 0,-1 1-2 16,0-6 1-16,8-10 23 0,-2 0-13 15,8-10 16-15,0-6 6 0,-1-5 20 0,7-6 6 16,7-4 9-16,-1-5 3 0,8-6-10 15,4-5-6-15,2-5-26 0,0-6-41 16,5 1-46-16,2-1-44 0,-1-4-60 0,-6 5-95 16,6-6-81-16,-1 0-53 0,1 1-46 15,7-1-18-15,-7 0-11 0,0 0 29 16,7 1 53-16,-7-6 60 0,0 5 61 16</inkml:trace>
  <inkml:trace contextRef="#ctx0" brushRef="#br0" timeOffset="9817.7641">13188 10635 246 0,'0'-26'434'16,"-7"4"72"-16,1 2 51 0,-14 4-75 16,1 11-82-16,-7 5-65 0,0 5-39 15,-13 6-19-15,7 5-9 0,-8-1 1 16,1 6-22-16,0 5-28 0,-1 0-40 0,8 5-46 15,-1-5-22-15,7 1-25 0,1-2-24 16,11 2-24-16,8-7-12 0,0 1 8 0,12-5-31 16,14-1-18-16,-1-4-13 0,7-1-6 15,7 1-1-15,-1-1-13 0,7-4-2 16,1-2-3-16,5 7 13 0,-5-6 2 16,-2 6-10-16,-5-1-25 0,6 6 10 0,-13-1 9 15,0 1-3-15,-7 10 5 0,1 0 18 16,-14 0 26-16,2 11 14 0,-8-1 20 15,-8 1 21-15,2-1 6 0,-7 5 4 0,6-4 1 16,-12-1 7-16,6 1-18 0,-6-6-8 16,-1 5-13-16,-6-9-12 0,7 4-23 15,-1-10-9-15,-7 0 3 0,15-6 6 16,-8-4 16-16,7-6-14 0,0-5-1 0,6 0-27 16,1-11-12-16,6-9-24 0,6-1-15 15,7-5-10-15,1-5-2 0,-2-6 11 16,14 0-6-16,-6-4-7 0,7-6-5 0,-2 0 25 15,1 0 4-15,0-5-10 0,0 0 3 16,-6 5 13-16,-7 0 17 0,7 1 10 16,-14 3 13-16,0 2 35 0,-6 5 34 0,-6 4 24 15,0 1 5-15,-14 5 33 0,7 0 24 16,-13 0 10-16,6 5-1 0,-6 6 9 16,-6 4 26-16,-1 0-23 0,-6 11-23 15,0 0-27-15,7 0-15 0,-8 6-48 0,14 4-71 16,-7 1-94-16,8-1-102 0,5 0-160 15,0 1-164-15,8-1-143 0,5 1-52 16,7-6 27-16,13 6 80 0,1-11 146 0</inkml:trace>
  <inkml:trace contextRef="#ctx0" brushRef="#br0" timeOffset="13552.1386">18541 10453 82 0,'-6'0'342'0,"-7"-6"54"15,0 1 43-15,7 0-47 0,-8-6-102 0,8 1-61 16,6-5-36-16,-7-1-5 0,1 0 13 16,6-5 44-16,0 6 69 0,0-6 39 0,6 0 1 15,-6 0-23-15,7-5-30 0,-1 5-58 16,8-5-54-16,-2 6-55 0,2-2-31 16,-2 1-18-16,1 1-17 0,1 4-9 15,-2 6-28-15,2 4-1 0,-2 1 0 0,2 5 0 16,-1 5-4-16,-7 6 2 0,0 5 7 15,2 4 0-15,-2 6-8 0,-6 5-1 16,0 6 0-16,-6-1-10 0,-2 6-5 16,-4 5-10-16,-1 0 4 0,-7 5-3 0,8-5-6 15,-8 0 0-15,0 5 17 0,1-10-4 16,-1 5-10-16,0-11-2 0,7-4 4 0,1 4 3 16,5-10-9-16,0 0 8 15,1-5 8-15,12-6-5 0,1 1 1 0,0-11-1 16,12 1 1-16,1-1 1 0,-1-5-10 15,7 0 2-15,-6-5-1 0,6 5 1 0,6 0-1 16,-5 0-5-16,-1 0 6 0,-7 0 1 16,7 5 3-16,-6-5 9 0,-1 0-5 15,1 0-4-15,-8 5-5 0,8-5-4 16,-7 5-15-16,-6 1-28 0,6-6-10 0,-7 0-19 16,0 0-24-16,1 0-34 0,0 4-40 15,-1-4-58-15,-6 0-73 0,6 5-100 16,-6-5-115-16,0 0-99 0,0 0-84 0,7-5 0 15,-7 1 44-15,7-2 101 0,-1-4 132 16</inkml:trace>
  <inkml:trace contextRef="#ctx0" brushRef="#br0" timeOffset="14161.5154">19316 10229 273 0,'14'-27'487'0,"-2"6"70"0,-5 6 41 16,-7-1-71-16,0 0-120 0,-7 6-114 16,1 5-56-16,-14 0 3 0,8 0 11 15,-8 10 21-15,-6 0 1 0,-1 0 2 16,2 5-33-16,-1 1-63 0,0 5-40 0,0 0-41 16,-1-1-25-16,8 0-30 0,0 7-12 15,6-7-8-15,-1 0-9 0,8 1-3 0,6-5-13 16,0 4 4-16,6-4 0 0,1 4-1 15,6-4 2-15,6-1 2 0,-5 0 9 16,12 1-1-16,-7 5-8 0,7-6-6 16,0 6-2-16,0-1 2 0,1 1-7 0,-1 0 6 15,-1 4 4-15,-5 1 2 0,0 5 4 16,-1 0-10-16,-6 1 7 0,0-2-3 16,-13 7-6-16,0-1-3 0,0 0 2 0,-6 6 9 15,-14-6-4-15,7 6-5 0,-13-1 8 16,6-5 9-16,-5 6-3 0,-1-6 0 15,-7-5-1-15,7 0-1 0,-7-5-1 0,7-5-5 16,0-6-1-16,6-5 0 0,1 0 7 16,6-10-3-16,6 0-9 0,1-11-2 0,12 1 8 15,1-11-3-15,13 0-18 0,-1-5-6 16,7-6 5-16,7 1-7 0,0-6-6 16,-1 0-7-16,7 0 3 0,-7-4 9 15,1 4-3-15,6 0 13 0,-13 0-6 0,0 6 12 16,-6-1 7-16,-7 6 13 0,-7 5 7 15,0 0 14-15,-6 0 1 0,-6 5 8 16,-7 6 15-16,-6-6-13 0,-8 5 13 16,1 6-10-16,1-6 21 0,-8 11-3 0,-6-6-9 15,6 6 6-15,-6 0-12 0,0 5-7 16,7 0-17-16,-1 5-16 0,1 5-27 0,6 1-38 16,0 0-70-16,6 4-106 0,7 1-189 15,-1-1-196-15,8 6-184 0,6-5-73 16,0 5 8-16,6 0 76 0,2 4 170 15,-2 2 199-15</inkml:trace>
  <inkml:trace contextRef="#ctx0" brushRef="#br0" timeOffset="17177.1491">12244 15199 68 0,'-7'-5'310'16,"0"0"44"-16,1-6 29 0,-6 6-64 15,4-6-89-15,8 6-73 0,-6 0-58 16,6-5-36-16,0-1-25 0,0 6-11 0,6-6 6 16,2 1 0-16,-2 0 9 0,6 0-8 15,2-1-4-15,5 6-3 0,1 5-6 0,-8 0-7 16,8 0-10-16,0 5-1 0,-1 6 4 16,-5-1-4-16,5 0-8 0,-6 6 3 15,-6 5 6-15,-1 4 4 0,0 2 11 16,-12-2 13-16,6 2 13 0,-6 4 5 0,-8-5 20 15,8 5 21-15,-7 1 8 0,-7-1 13 16,8 0 25-16,-8-5 22 0,7 0 0 0,-1 0-1 16,2-10 11-16,-2 0 8 0,8 0-21 15,0-7-26-15,-1 2-12 0,7-6-16 16,0 0-20-16,7-5-37 0,5 6-8 16,8-1-16-16,-7-5-17 0,7 5-1 0,0 6-11 15,6-6-1-15,-7 5-11 0,7 0 10 16,0 1 9-16,0 5-12 0,-7-1 9 15,1 1-3-15,-7 5 11 0,0-6-1 16,-6 6 4-16,-1 0 4 0,-6 0 20 0,-6 5 21 16,-7-5 4-16,6 5 5 0,-12-5 4 15,5-1 9-15,-5 7-15 0,-7-6-10 16,6-6-6-16,-6 1-1 0,7-11-11 0,-7 6-14 16,6-11-10-16,1 5-11 0,-1-10-28 15,0 5-53-15,8-6-67 0,-1-4-114 16,6-1-140-16,7 0-133 0,0-3-98 0,0-2-67 15,0 0 10-15,7-5 90 0,6-5 120 16,-1 5 131-16</inkml:trace>
  <inkml:trace contextRef="#ctx0" brushRef="#br0" timeOffset="17630.2745">12999 15033 7 0,'6'-22'322'0,"-6"1"68"15,-6 6 46-15,6 5-22 0,-13 4-49 0,0 1-33 16,0 10-14-16,-7 6 22 0,1 9 40 16,-7 7 21-16,0-1-7 0,0 16-30 15,6 4-42-15,1 6-61 0,-1 11-91 16,0 5-38-16,8 0-38 0,5-6-42 0,1 5-5 15,12-4-18-15,1-1 10 0,5-4-1 16,8-1-8-16,0-10 10 0,12 0-15 16,1-10 4-16,-1-1-16 0,1-15-11 0,6-5 1 15,1-7-8-15,-2-9 3 0,-5-5-6 16,6-4-5-16,-7-13 20 0,1 1-6 16,-7-15 5-16,0 5-13 0,-6-11-3 0,-7 0 7 15,-7 1-11-15,-6-6 1 0,0 0 11 16,-6 0 17-16,-7 0-8 0,-7 0 6 15,-6 6 1-15,-7 4 6 0,1 1-10 16,-7 9-1-16,7 2-12 0,-8 4 2 0,7 5-26 16,-6 1-42-16,7 4-38 0,6 6-103 15,0 5-116-15,7 0-195 0,5 5-175 16,8 0-110-16,-1 6-40 0,7-6 55 0,7 5 108 16,13-5 180-16</inkml:trace>
  <inkml:trace contextRef="#ctx0" brushRef="#br0" timeOffset="22286.5358">18679 14829 120 0,'0'-11'257'15,"0"-4"26"-15,0-1-23 0,0 6-51 0,0-1-24 16,6 6 5-16,-6-5 33 0,0 5 38 16,0 0 58-16,0 5 27 0,0 0 36 15,0 5 27-15,-6 0-10 0,6 5-32 16,0 6-50-16,-8 0-38 0,2 9-62 0,0 7-64 15,0 9-36-15,-2 1-21 0,2 10-15 16,0-4-7-16,-1 9-15 0,1-5-11 16,-1 0-13-16,7 0-19 0,-7-5-8 0,1-1-4 15,6-3 8-15,-6-7-8 0,6 0-23 16,0-10-8-16,0 0-37 0,0-5-34 16,0-5-74-16,0-5-69 0,0-2-73 0,0-3-106 15,0-1-105-15,0-5-88 0,6-5-49 16,-6-6-21-16,6-4 42 0,8-6 97 15,-8 0 123-15</inkml:trace>
  <inkml:trace contextRef="#ctx0" brushRef="#br0" timeOffset="22677.1622">18951 14923 244 0,'14'-21'505'0,"-1"5"69"0,-13 5 48 16,6 11-64-16,-12 0-110 0,-1 11-123 0,-5 10-59 15,-8 0-9-15,0 10 7 0,1 5 20 16,5 7-4-16,-5-2-24 0,6 1-54 16,0 4-56-16,7-3-48 0,6-2-20 0,6-5-25 15,1-4-22-15,5-6-6 0,14-5 3 16,-6-11-7-16,13-4-12 0,-1-17-9 16,1 1 8-16,6-6-4 0,7-15-24 0,-7 4-2 15,-1-9-9-15,2-5-4 0,-1-7-4 16,-7-4 11-16,1 0 28 0,-7 5 1 15,-7-5 2-15,1 0 19 0,0 6 1 16,-14-6-15-16,-6 4 12 0,0 1 14 0,-12 6 18 16,-2 5 7-16,-6-1 27 0,1 6 26 15,-7 9-6-15,-7 7-13 0,1 10-13 0,-1 0-14 16,1 5-26-16,-1 5-25 0,1 0-42 16,6 10-16-16,-7 7-39 0,7-2-63 15,0 1-97-15,6 0-110 0,1 0-169 16,-1 0-193-16,14 0-127 0,-7-1-28 0,6-4 49 15,7 0 90-15,0-6 183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3999.51147" units="1/in"/>
          <inkml:channelProperty channel="T" name="resolution" value="1" units="1/dev"/>
        </inkml:channelProperties>
      </inkml:inkSource>
      <inkml:timestamp xml:id="ts0" timeString="2021-01-25T13:49:49.59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11013 5450 104 0,'-7'6'211'0,"7"4"11"0,0 1-8 16,0-1-6-16,0-5-8 0,0 5 8 15,7-4-7-15,-7 4-12 0,0-4-8 16,0-1-11-16,0 0-26 0,0-5-21 0,0 5-13 15,0 1 2-15,0-6-13 0,0 4-6 16,0 1 15-16,0 1 10 0,-7-1 5 16,7 0 4-16,-7 6 16 0,7-1 0 15,-6 1-7-15,0 4-1 0,0 1 4 0,-2-6-16 16,-4 11-14-16,5-5-2 0,0 0 14 16,-6 4-24-16,1-4-16 0,-2 5-7 0,2 0 2 15,-8-1-15-15,7 1-3 0,-13 0 8 16,0 0-2-16,0 0-1 0,-1 5 1 0,-5 0 12 15,-1-6-19-15,-5 1-1 0,-1 6 13 16,-1-7-3-16,-5 1-13 0,6-5-14 16,-7-6-6-16,1 1-9 0,-1-6-15 15,1 0-4-15,5-5 4 0,-5-5-3 16,0 0 2-16,-2-6-4 0,-5-4-5 0,7-1 4 16,-8 0-7-16,-5 1 5 0,6-6 3 15,-6 5 3-15,-1 0 4 0,0 1-2 0,-6-1-3 16,0 6 2-16,0-6-10 0,6 6 1 15,-7 5-2-15,1-6-1 0,-6 11 3 16,6 0-4-16,0 0 8 0,-6 6-1 0,5 9-2 16,1 1 5-16,0-1 8 0,6 12 0 15,0-2-7-15,8 7-3 0,5 4 3 16,1 1-9-16,-1 0-18 0,7-1 0 0,6 5 13 16,7 1 4-16,0 0-10 0,0-1 10 15,7 1 21-15,5-5-2 0,-5 4-21 16,6-5-8-16,0-4-14 0,7 4-58 0,-8-9-101 15,8-2-139-15,0-3-194 0,6-12-218 16,0-5-102-16,0-5-17 0,6-10 62 16,0-1 119-16,8-5 193 0</inkml:trace>
  <inkml:trace contextRef="#ctx0" brushRef="#br0" timeOffset="2218.7531">8121 6837 105 0,'0'-11'553'16,"0"0"155"-16,-13 11 98 0,0 0 58 0,-1 6-113 15,-11 4-165-15,-1 6-140 0,0 10-120 16,-7 0-68-16,1 0-33 0,-1 5-29 16,1 0-33-16,6 6-13 0,-1-6-29 0,8 1-26 15,0-1-22-15,11 0-20 0,2-5-14 16,6 1-23-16,6-2-19 0,8-4-22 16,6 0-34-16,5 0-39 0,1-5-57 0,14-6-97 15,-7 0-68-15,5 0-127 0,-5-10-170 16,6 0-148-16,-1-5-84 0,2 0 22 15,-7-5 39-15,6 0 125 0,-7-6 190 0</inkml:trace>
  <inkml:trace contextRef="#ctx0" brushRef="#br0" timeOffset="2781.257">8616 6691 199 0,'6'0'529'16,"-6"4"137"-16,0 7 109 0,-6 0 22 0,0 10-103 15,-1 4-113-15,0 7-107 0,-5 4-106 16,-2 6-76-16,1 5-34 0,0 0-41 16,7 0-47-16,-7 5-30 0,-1-11-22 0,8 1-26 15,0-5-32-15,6-1-14 0,0-10-16 16,0-5-17-16,6-6-22 0,0-9-28 15,8-6-12-15,-1-11-25 0,6-4-11 16,0-1-15-16,1-10 2 0,0-5 25 0,6-1 3 16,-7-4 17-16,1 5 14 0,0-1 23 15,-1 6 8-15,-5 6 2 0,-2 4 17 16,-5 5 11-16,-1 11 13 0,1 0 15 0,-7 11 3 16,0 5 0-16,0 0-3 0,-7 9 7 15,7-4-6-15,0 5-5 0,0 6 7 16,0-7 4-16,0 2 0 0,0 4-9 0,7-10-4 15,-1 5-15-15,1-11-10 0,5-4-20 16,2-1-18-16,-1-10-27 0,13-10-28 16,0-6-23-16,0-4-20 0,0-12-18 0,7 1-2 15,-1-11 16-15,1 5 13 0,-1 1 20 16,-5-6 23-16,-1 11 35 0,-1 5 24 16,-5 5 17-16,0 11 32 0,-8 10 30 15,-5 5 22-15,0 11 13 0,-7 4 6 0,-7 12 6 16,7 4-3-16,-7 1-14 0,-5 10-21 15,5-6-26-15,0 6-15 0,-5 0-24 16,5-5-43-16,0 0-53 0,1-6-60 0,-1-4-101 16,1-7-173-16,0-4-248 0,6-5-200 15,0-6-79-15,0-5-5 0,6-10 71 16,-6 0 154-16,6-10 246 0</inkml:trace>
  <inkml:trace contextRef="#ctx0" brushRef="#br0" timeOffset="8031.271">7014 6842 385 0,'-14'0'519'0,"8"-5"63"16,-6 5 35-16,4-6-103 0,2-4-136 15,0 4-122-15,6-4-73 0,0 0-55 16,6-6-4-16,8 6 10 0,-2-6-10 16,8 1 34-16,6-6-4 0,-1 5 6 0,2 1-28 15,5-1-25-15,1 5-15 0,-1 1-43 16,2-1-36-16,-2 11 1 0,-7 0 3 15,2 5-6-15,-7 6 1 0,-8 5-2 16,-5 5 27-16,0-1-14 0,-7 17 9 0,-7-6 10 16,-6 11 10-16,-7 0 12 0,1-1 1 15,-1 1 12-15,-6-1-1 0,7 2 14 16,-7-7-12-16,6 0 8 0,-6-10-5 16,13 0-7-16,-7-5-9 0,8 0-12 0,5-6 4 15,0 1-16-15,1-5-9 0,12-6-8 16,1 0 0-16,0 1-4 0,5-6-13 0,8 0 1 15,6 5-5-15,0-5-1 0,1 0-4 16,5 0-6-16,1 5 2 0,-1 0-12 16,1 0-9-16,-7 5 0 0,-1 6-14 15,1 0-3-15,-6 4 5 0,-7-4 4 0,0 10 18 16,-6-5 14-16,-7 6 20 0,0-2 10 16,-7 7 4-16,-6-7 5 0,-6 2 11 15,-1-2 0-15,-6 2-4 0,0-7 2 0,-7 7 8 16,7-11-2-16,-7-1-18 0,1 0-3 15,7-4-8-15,-9-6 1 0,9 1-23 16,-8-6-1-16,7-6-14 0,0 1-48 0,0 0-45 16,6-6-82-16,1 6-101 0,-1 0-154 15,8-5-191-15,-2 5-161 0,8-1-77 16,-1 6 5-16,1-5 75 0,-1 5 141 0,7 0 194 16</inkml:trace>
  <inkml:trace contextRef="#ctx0" brushRef="#br0" timeOffset="4.40328E6">11847 8311 82 0,'-8'-6'398'0,"2"6"107"16,0-5 90-16,-1 0 23 0,1 5 12 15,-1-5-35-15,7 0-50 0,-6 0-61 0,6 0-47 16,-7-1-56-16,7-4-72 0,0 4-58 16,0-4-45-16,7 0-29 0,-1 0-26 0,1-6-24 15,-1 5-26-15,7 1-15 0,1-5-16 16,5 4-16-16,0 0-15 0,1-4-12 15,-1 4 0-15,1 1-12 0,-1 5-9 16,1 5 4-16,-6 0 1 0,-2 5 4 0,-6 5-1 16,-6 11 4-16,0 6 8 0,-6 9-1 15,-6 5-10-15,-8 11-2 0,6 0 1 16,-5 11 4-16,-1-1-7 0,-6 1 5 16,7 5 4-16,-1-11-7 0,8 1-8 0,-2-1-4 15,8-16 2-15,6 6-9 0,0-10-4 16,6-6 2-16,8 1-1 0,-2-12 4 0,8 1-7 15,-1-10-10-15,1-1-8 0,6-5-10 16,0 0-18-16,-7-5-22 0,7-5-14 16,-6 0-25-16,-7 0-28 0,1 0-31 15,-2-1-55-15,1 1-97 0,0-5-127 0,0-1-147 16,1 1-129-16,-8-6-105 0,0 1-19 16,8-1 64-16,-8-5 121 0,0 6 169 0</inkml:trace>
  <inkml:trace contextRef="#ctx0" brushRef="#br0" timeOffset="4.40372E6">12563 7764 61 0,'12'-26'538'0,"2"0"174"0,-8 0 123 0,1 10 73 16,-7 1-98-16,0 4-153 0,0 6-154 16,-7 10-133-16,-5 6-87 0,4 4-38 0,-11 17-28 15,0-2-21-15,-1 17-19 0,1 1-21 16,-7 14-34-16,-1 5-31 0,-5 7-18 16,6 9-23-16,-1 0-17 0,9 6-17 0,-2-1 1 15,0 1-4-15,7 0-8 0,1-11-2 16,4 0-5-16,16-10-3 0,-2-6-15 15,6-4-8-15,2-12-8 0,12-9-3 16,-1-6-11-16,2-15-8 0,5-1 1 0,1-10 6 16,-1-10 1-16,-6 0 3 0,7-5 13 15,-13-6 8-15,6-5 21 0,-13 6 18 0,0-1 34 16,-6 0 28-16,-7 6 23 0,-7 0 34 16,-6-1 18-16,-6 6 4 0,-1 5-14 15,0 0-20-15,-6 0-15 0,7 5-58 16,-1 1-66-16,-6-1-83 0,13 5-111 0,-7-5-186 15,8 6-314-15,5-6-284 0,0 5-128 16,14-4-20-16,-7-1 54 0,13 0 155 16,-1 0 299-16</inkml:trace>
  <inkml:trace contextRef="#ctx0" brushRef="#br0" timeOffset="4.40648E6">20235 5487 106 0,'0'-15'384'0,"0"-1"67"16,-7 5 72-16,7 1-7 0,0 5-43 15,-6 0-31-15,6 0-15 0,-7-1-7 0,7 6-30 16,-6 0-38-16,-1 6-34 0,7-1-55 16,-6 10-75-16,0 1-53 0,-2 0-32 15,-4 9-22-15,5 2-25 0,-6-2-24 16,0 7-9-16,7 4-3 0,-8-4 0 0,2 4-9 15,-2 0-11-15,2 1 2 0,5-1 2 16,1 1 0-16,-1-6-10 0,0-5-7 16,14 0 13-16,-7-5 13 0,13-6-4 0,0 1-3 15,0-5 2-15,6-6 4 0,1-5-21 16,-1 0-16-16,7-5-23 0,-6 5-22 16,6-6-41-16,-7 1-37 0,1 0-32 15,0 5-37-15,-7-5-37 16,0 5-48-16,-6-6-47 0,-1 6-60 15,0-4-46-15,-6 4-42 0,0 0-22 16,0 0-11-16,0 0 22 0,0 0 70 0,0 4 75 16,0-4 76-16</inkml:trace>
  <inkml:trace contextRef="#ctx0" brushRef="#br0" timeOffset="4.40673E6">20255 5810 108 0,'0'-10'354'0,"-8"4"73"16,2-4 71-16,0 10-20 0,-1 0-18 0,7 0-21 15,-6 5-4-15,-1 6-15 0,7 10-28 16,-6-1-46-16,6 1-64 0,-7 10-53 16,1 1-81-16,6 4-50 0,-6 1-51 15,-2-1-24-15,8 6-3 0,-6 0-22 0,6-6-7 16,-6 0-63-16,-1 1-51 0,7-6-80 15,-7 1-156-15,1-7-170 0,0 2-159 16,6-7-61-16,0-9 2 0,6-1 49 0,-6-10 132 16,6 0 166-16</inkml:trace>
  <inkml:trace contextRef="#ctx0" brushRef="#br0" timeOffset="4.40777E6">19466 6222 71 0,'-6'0'512'0,"6"0"112"0,-6 0 74 0,-2 0 54 16,2 0-118-16,6-5-142 0,6-6-121 16,2 6-69-16,-2-11-45 0,7 6-28 15,0-6-28-15,6 0-38 0,7 6-31 0,0-1-42 16,-6 7-28-16,7-1-21 0,-2 5-6 15,1 0-2-15,-6 5-8 0,-1 5-5 16,-6 0 8-16,-6 11 0 0,-1 5-2 0,-6 0-15 16,0 5 7-16,-6 1 11 0,-7 4 1 15,-1-4-1-15,-4 4 3 0,4 5 13 16,-5-3 2-16,-1-2-2 0,0-6-6 0,1 2-6 16,6-1-6-16,0-4-16 0,0-7 1 15,6-4-11-15,7 0 3 0,0-1 4 16,7-4 1-16,0-1 8 0,5-5-10 15,1 0 2-15,7-5-16 0,0 0-15 0,6 6-6 16,-7-6-30-16,1 0-25 0,-1 5-42 16,-6-5-75-16,0 5-78 0,1 0-155 15,-8 1-169-15,0-1-173 0,0 0-79 0,2 5 18 16,-8 1 55-16,-8-1 141 0,2 1 188 16</inkml:trace>
  <inkml:trace contextRef="#ctx0" brushRef="#br0" timeOffset="4.41713E6">18515 7951 3 0,'7'-10'345'16,"-7"0"95"-16,7 10 108 0,-7-6 45 15,6 12 29-15,-6-6 0 0,0 5-36 16,-6 6-35-16,6 4-71 0,-7 1-61 0,-6 15-100 15,7 0-80-15,-8 0-48 0,1 11-48 16,1 0-35-16,-2 4-32 0,-6 1-17 16,8 5-17-16,-1 0-16 0,-7-4-11 15,14-1-2-15,-8-1-8 0,2-4-14 0,5-5-20 16,0-6-17-16,7-5-10 0,0 0-19 16,7-5-14-16,0-11-13 0,5 0-3 0,8-10-5 15,0-5-12-15,-1 0-1 0,7-5-3 16,-6-6-14-16,6 5-20 0,0-4-27 15,0 0-36-15,0-7-70 0,0 7-71 16,-6-6-54-16,-1 5-46 0,1 0-34 0,0 2-20 16,-1-2 0-16,-6 0 27 0,-6 5 55 15,-1-4 67-15,0 5 71 0</inkml:trace>
  <inkml:trace contextRef="#ctx0" brushRef="#br0" timeOffset="4.41738E6">18744 8066 126 0,'0'0'429'15,"-8"0"104"-15,2 5 87 0,0 11 18 0,0 0-29 16,-8 9-50-16,8 7-51 0,-7 4-64 16,7 6-63-16,-8 5-69 0,2 5-68 15,4 0-76-15,-4 0-64 0,-1-5-36 0,6 5-29 16,0-5-8-16,1-5-19 0,0 0-13 15,0-6-13-15,6-5-16 0,-8-5-33 16,8 1-54-16,-6-2-79 0,6-9-83 0,0 0-120 16,0-6-149-16,0-5-120 0,0 0-92 15,6-5-3-15,2 0 48 0,-2-10 113 16,0 0 149-16</inkml:trace>
  <inkml:trace contextRef="#ctx0" brushRef="#br0" timeOffset="4.41788E6">19075 8176 428 0,'7'-21'621'0,"6"0"114"0,0-5 92 16,-6 0-36-16,6 0-154 0,6 0-162 0,-6 0-108 16,1 0-91-16,5 4-80 0,0 7-45 15,0-1-30-15,-5 11-28 0,6 5-25 16,-1 0-16-16,-6 11-15 0,-6 9-11 15,-1 1-5-15,-6 11-12 0,-6 4 2 0,-8 11 12 16,1 0 30-16,-13 5 22 0,0 5 29 16,0 0 23-16,-7 6 17 0,1-6-2 15,6 0-10-15,-7 1-15 0,8-6-21 0,-1-5-12 16,6-5-11-16,7-1-9 0,0-4-9 16,13-11-2-16,6 5-6 0,1-10-5 15,6-5-9-15,-1-1-12 0,15-5-7 0,-1-4-6 16,0-1-8-16,0 0-1 0,7-5-7 15,-1 0-29-15,1 0-32 0,-1-5-54 16,-6 5-74-16,1 0-123 0,-1 0-158 16,-7 0-245-16,1 5-227 0,-8-5-86 0,8 0 5 15,-7 0 81-15,0-5 145 0,0 5 262 16</inkml:trace>
  <inkml:trace contextRef="#ctx0" brushRef="#br0" timeOffset="4.42434E6">10466 13725 9 0,'-7'-16'440'0,"0"0"103"0,-5-5 63 0,5 6 40 15,1-6-125-15,-1 0-136 0,7 0-105 16,0-5-84-16,7 0-31 0,-7 0-8 16,13 0-3-16,-1 5-18 0,2 0-31 15,-2 1-18-15,8 4-40 0,-7 0-30 0,7 11-10 16,-8 0 0-16,2 5 5 0,-1 10 8 16,-7 1-1-16,1 10-5 0,-1 4 10 15,1 2 2-15,-7 9 10 0,0-4 6 16,-7 9 22-16,1 0 4 0,-1 1-6 0,-6 0 6 15,1-6 1-15,-2 6-11 0,8-10-17 16,-7 4 1-16,6-10-8 0,1 0-6 16,6 0-26-16,0-10-3 0,0 4 4 0,6-9 3 15,1 0 0-15,6-6-10 0,-1 0 14 16,2 0 1-16,5-5 1 0,-6 5-12 16,0-5-7-16,7 0-20 0,0 0-24 0,-7 0-32 15,6 0-36-15,-6 0-44 0,0 0-59 16,0 0-55-16,0 0-87 0,0 0-76 15,0 0-59-15,-7 0-43 0,14 0-9 0,-13-5 1 16,6 0 61-16,6 0 83 0,-5-6 81 16</inkml:trace>
  <inkml:trace contextRef="#ctx0" brushRef="#br0" timeOffset="4.4247E6">11091 13646 81 0,'13'-21'416'15,"-6"11"105"-15,-7 0 80 0,0-1 14 0,-7 11-21 16,0 0-37-16,1 11-53 0,-1-1-57 16,-6 5-39-16,0 7-41 0,7 8-68 15,-8 2-82-15,8 4-60 0,-7 1-38 0,13 5-46 16,0-1-21-16,0-5-25 0,7 2-15 16,-1-8-3-16,8 2-17 0,-2-12 8 15,1 2-9-15,7-12 0 0,0-5-12 0,-1 0-10 16,0-10 1-16,1-5 5 0,-1-1-3 15,1-5 1-15,-7 1 10 0,0-6 11 16,-6 0 6-16,-1-4 5 0,0-2 19 16,-6 2 17-16,0 3 15 0,-6 1 6 0,0 1 1 15,-7 4-8-15,6 0-13 0,0 1-15 16,-5 10-24-16,-2-6-23 0,8 6-24 0,-7 5-53 16,6 0-91-16,1 5-113 15,-1 1-165-15,1-1-177 0,0 5-166 0,6 0-73 16,0 6 24-16,0 5 80 0,0-6 159 15,0 6 183-15</inkml:trace>
  <inkml:trace contextRef="#ctx0" brushRef="#br0" timeOffset="4.42618E6">9000 11078 370 0,'0'5'530'0,"0"10"79"0,0 1 68 16,-6 5-98-16,6 5-99 0,-7 5-110 0,7-5-52 16,-6 11-36-16,6-6-42 0,-7 1 6 15,7 4-32-15,-7-5-17 0,1 0-45 0,0 5-31 16,-8 2-21-16,8-2-21 0,0 0-11 16,-8 6-16-16,1-6-5 0,7 6-3 15,-7-5 3-15,6-1-3 0,-5 0-6 16,5 1-2-16,0-6-16 0,1-4-12 0,6 3-3 15,6-8-8-15,1 3 3 0,6-9-2 16,0-5 2-16,6-1-7 0,1-5-6 16,-1-5-7-16,7 0-20 0,1-5-19 15,-1-5-26-15,0-1-28 0,0 0-60 0,-7 1-57 16,1 0-62-16,-1 0-68 0,-5-1-97 16,-2 0-95-16,2 6-54 0,-8 0-58 0,0-1 8 15,-6 2 51-15,-6 4 104 0,6-5 120 16</inkml:trace>
  <inkml:trace contextRef="#ctx0" brushRef="#br0" timeOffset="4.42639E6">9144 11682 191 0,'0'-6'466'16,"0"6"106"-16,-7 6 84 0,0 4 17 0,1 6-50 15,-7 10-83-15,-1 6-82 0,8 9-67 16,-6 11-57-16,-2 0-77 0,1 5-66 0,1 6-56 15,-2-6-33-15,2 6-45 0,4-1-31 16,-4-4-54-16,5-6-67 0,1 0-93 16,-1-11-134-16,7 2-183 0,-7-7-172 15,14-5-121-15,-7-10-30 0,7-5 48 0,6-6 103 16,-7-4 176-16</inkml:trace>
  <inkml:trace contextRef="#ctx0" brushRef="#br0" timeOffset="4.42676E6">9404 11906 224 0,'7'-20'518'0,"-1"4"96"16,-6 5 82-16,0 6 2 0,0-1-86 16,0 6-114-16,-6 0-94 0,6 6-69 15,-7-1-69-15,7 6-42 0,0-1-64 16,-7 6-55-16,14-1-33 0,-7 1-25 0,7-5-24 15,6 4-14-15,-1 0-16 0,2-4-12 16,-2 5-16-16,2-1-5 0,5 1 7 0,-6 0-11 16,0-1 16-16,7 0 6 0,-14 7 0 15,7-1 2-15,-6-1 0 0,-7 1 20 16,6 0 9-16,-12 5 24 0,6-5 31 0,-7 5 28 16,-6 0 26-16,1-5 11 0,-8 5 8 15,7-5-3-15,-7-1-3 0,7-4-14 16,-6 0-14-16,5-1-17 0,2-4-21 0,-8-6-25 15,7 0-31-15,-1-10-31 0,2 0-44 16,6-6-55-16,-8 1-97 0,8-11-102 16,-1 5-151-16,1-9-185 0,6-2-156 15,0 2-77-15,0-7 23 0,0-4 71 0,0-1 147 16,0 1 191-16</inkml:trace>
  <inkml:trace contextRef="#ctx0" brushRef="#br0" timeOffset="4.42694E6">9404 11739 285 0,'7'-5'623'0,"-7"5"158"0,6 0 84 0,1 0 21 16,-1 0-145-16,7 0-176 0,0 0-159 15,0 0-136-15,7 0-76 0,6 0-58 16,0 0-45-16,0-5-43 0,7 0-60 0,-7 0-92 16,13 0-121-16,-7-6-212 0,7 6-245 15,0-6-169-15,1 6-57 0,-2-6 18 16,-5 2 88-16,-1-2 190 0</inkml:trace>
  <inkml:trace contextRef="#ctx0" brushRef="#br0" timeOffset="4.42936E6">11977 14771 66 0,'-7'0'494'0,"-6"0"106"0,6 0 67 15,-5 0 40-15,5 0-126 0,0 0-164 16,7-10-129-16,-6 5-80 0,12-10-32 0,1 4-12 16,0 0-17-16,12-4-5 0,-6 0-8 15,6-1-27-15,1 0-25 0,6 5-32 16,-7 6-11-16,-5 10-7 0,-2 6-11 0,2 15-1 15,-14 5-7-15,-7 6-1 0,0 10 6 16,-5 10 16-16,-8 1 5 0,-6 10 19 16,1-2 10-16,-2 2 9 0,-5 6-1 15,6-7-11-15,-1-4-15 0,1 0-16 0,6-11-12 16,8-6 2-16,-1-4-15 0,6-10-10 16,14-2 0-16,-1-8-6 0,7-7-15 15,7-5-25-15,6-5-27 0,0-5-48 16,0-5-67-16,6-5-58 0,-6 0-66 0,0-1-94 15,1-5-92-15,-1 1-59 0,-7 0-39 16,1-1-33-16,0 0 11 0,-8-5 77 0,2 6 105 16,-8-6 101-16</inkml:trace>
  <inkml:trace contextRef="#ctx0" brushRef="#br0" timeOffset="4.42959E6">12433 14850 230 0,'12'-21'484'0,"-5"10"99"0,0 2 69 16,-7-2-24-16,6 11-41 0,-6 5-90 0,0 5-74 15,0 11-76-15,-6 6-51 0,-1 9-54 16,0 5-65-16,1 2-60 0,0 3-38 16,-8 1-21-16,8 5-19 0,-7 0-36 0,6 0-36 15,-6 0-38-15,7-5-84 0,0-5-78 16,-2 0-104-16,2-6-129 0,6-10-132 15,-6 0-107-15,6-10-20 0,6-6 26 0,0-10 78 16,2-5 138-16</inkml:trace>
  <inkml:trace contextRef="#ctx0" brushRef="#br0" timeOffset="4.4299E6">12680 15017 287 0,'7'-11'666'0,"-7"11"151"16,-7 0 94-16,1 11 32 0,-8 10-167 0,2 4-200 15,-2 12-178-15,2 5-130 0,-2-1-78 16,1 11-47-16,1 0-31 0,12-5-28 16,0 5-18-16,6-10-19 0,7 0-27 0,7-6-20 15,6-15-18-15,6 0-22 0,7-11-22 16,6-10-17-16,1-10-9 0,-7-11-10 16,7 0 15-16,-7-10 10 0,0-5 6 15,-13-1 26-15,0 1 35 0,-6-6 41 0,-7 0 38 16,-7 6 36-16,-6 0 44 0,-13 9 20 15,-7 1 11-15,-6 0-1 0,0 10-17 16,-6 1-28-16,-1 5-31 0,7-1-32 0,-7 6-49 16,1 0-69-16,13 5-86 0,-7 0-135 15,12 5-217-15,2 6-316 0,-1-6-194 16,6 5-71-16,7-5 5 0,0 5 98 0,7 1 197 16,12-6 311-16</inkml:trace>
  <inkml:trace contextRef="#ctx0" brushRef="#br0" timeOffset="4.43656E6">19108 13401 124 0,'0'-20'281'16,"0"-7"34"-16,7-4-13 0,-7 5-29 0,0-5-10 15,0 0 13-15,0 0 22 0,0 4 24 16,-7-4 52-16,0 5 44 0,1 0 22 0,0 0-24 15,-1 0-38-15,-6 0-37 0,0 5-60 16,-7 6-66-16,0-1-71 0,2 0-29 0,-9 11-27 16,-5 5-9-16,-7 5-10 0,6 6-7 15,-6 4 7-15,0 11 1 0,-6 6 7 16,5-1 0-16,1 5-5 0,7 6-11 16,-7 0-5-16,13 4-11 0,-1 6-9 0,8 0-11 15,12 1-14-15,1-6 3 0,12 5-12 16,1 0 5-16,12-5-18 0,1-6 6 15,-1-4 7-15,7-1-4 0,7-9 4 16,-1-7-5-16,1-4 8 0,-1-5-9 0,1-6-8 16,-7-5 3-16,7 0-9 0,-7-11-3 15,-6 6 1-15,6-11 2 0,-7 5 9 0,1-3 1 16,-8 3 3-16,2 0 6 0,-8 6 5 16,1 0 4-16,-1-1 6 0,-6 6 12 0,0 6 11 15,-6-1 9-15,-1 16 3 0,1-1 7 16,0 7-4-16,-8 9-1 0,8 6-12 15,-7 5-8-15,6 0-6 0,-6 5-5 16,7 5-2-16,-8-5-11 0,8 6 2 0,0-6-3 16,-1 0-1-16,0 0-7 0,1 0-13 15,6-5-18-15,-6 0-23 0,6-11-36 16,-7 1-47-16,7-6-71 0,-6-5-110 0,6-5-154 16,-7-5-207-16,7 0-194 0,0-7-74 15,0 2 8-15,-7-6 86 0,7 0 152 16,0-5 221-16</inkml:trace>
  <inkml:trace contextRef="#ctx0" brushRef="#br0" timeOffset="4.43765E6">16373 11495 206 0,'0'-5'436'0,"0"10"98"0,-7-1 85 0,-6 7-14 15,-7 5-20-15,1 0-44 0,-7 9-37 16,0 7-52-16,-7 4-51 0,-5 0-67 16,5 12-76-16,-7 4-56 0,8 0-58 15,-7 11-38-15,13-1-24 0,0 0-11 0,0 0-22 16,6 1-15-16,7 0-6 0,7-1-10 15,-1-10-7-15,7 0-13 0,13-5 0 16,-6-5-13-16,12-11-13 0,1-4-19 16,6-12-6-16,0-5 8 0,7-5-1 0,-7-10 3 15,-1-5 15-15,2-5 6 0,-1-1 7 16,-6-5-8-16,-8-5 10 0,-5 5 11 0,0-5 9 16,-14 5 23-16,0 0 23 0,-13 6 34 15,1 4 19-15,-7 1 19 0,-6 10 5 16,-7 0 7-16,6 5-12 0,-6 6-27 15,0 4-21-15,6 1-25 0,1 5-28 0,-1-1-37 16,7 1-38-16,0 0-48 0,13 0-81 16,-7 0-129-16,14 0-199 0,0-1-253 0,12-4-176 15,0-5-65-15,1-1 20 0,6-10 100 16,0 6 192-16,7-12 263 0</inkml:trace>
  <inkml:trace contextRef="#ctx0" brushRef="#br0" timeOffset="4.4432E6">18294 15658 183 0,'-13'-6'592'0,"0"-4"115"16,-6-1 92-16,12 1 42 0,-6-5-187 0,7 4-182 16,6 0-163-16,0 1-97 0,6-1-69 15,0 2-39-15,14-7 1 0,-1 5-9 16,7 6-14-16,0-6-21 0,7 6-19 16,0 5-5-16,-7 0-26 0,6 0-6 0,-12 11-5 15,-1-1-1-15,1 6 1 0,-14 4 5 16,-6 1 13-16,0 11 12 0,-12-1 13 0,-2 5 27 15,-11 1 20-15,-1-1 21 0,-1 1 15 16,-5 0 9-16,-1-1 7 0,1 5-16 16,-1-9-22-16,7-1-21 0,6-5-20 15,0-5-21-15,14 0-20 0,6-5-2 16,6-1 0-16,8 0-4 0,6-4-13 0,5 0-12 16,8-1-6-16,-1 1-16 0,2 4-16 15,4 1-8-15,-5 0 7 0,-7 4 5 0,7 1 6 16,-7 5 10-16,-7 0 16 0,-13 5 5 15,8-5 3-15,-14 6 9 0,-7 4 14 0,-6-5 4 16,-6 6 11-16,-1-6 24 0,-6 1 14 16,0 4 2-16,-13-10-9 0,6 0-3 15,1 0-8-15,-1 0-21 0,1-10-13 0,-1-6-11 16,7 1-22-16,6-7-26 0,7 2-54 0,0-12-52 16,0 2-72-16,7-7-110 0,6-5-115 15,0-5-157-15,13-4-148 0,6-2-117 16,8 2-37-16,-1-7 61 0,6 1 102 0,-6-1 165 15,6 1 188-15</inkml:trace>
  <inkml:trace contextRef="#ctx0" brushRef="#br0" timeOffset="4.44354E6">18913 16012 23 0,'20'-21'499'0,"-8"10"113"0,-6 6 131 0,-6 5 100 15,-12 5-57-15,-8 6-115 0,1 10-123 16,-7-1-59-16,-7 17-91 0,1 0-59 15,-1 9-57-15,7 1-47 0,0 5-40 0,6-5-47 16,7 6-43-16,7-7-34 0,12 1-27 16,1-5-16-16,13-5-19 0,6-12-9 0,6-4-5 15,1-5-13-15,12-11-13 0,-6-5-11 16,13-5-15-16,-6-11-9 0,-1 1-1 0,8-7 5 16,-8-3 11-16,1-7 5 0,-7 1 23 15,-7 0 15-15,-12-6 12 0,-1 1 21 16,-5 4 20-16,-8-4 29 0,-12 5 25 0,-8 0 21 15,-5 5 18-15,-7 5-1 0,-13 0-14 16,-1 6-13-16,2 4-25 0,-8 6-28 16,0 0-35-16,8 5-47 0,-1 0-55 15,-1 5-73-15,7 0-103 0,1 6-149 0,6-2-276 16,7 2-276-16,5 5-118 0,-5 5-23 16,12-6 52-16,-6 12 127 0,7-12 276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1E7-4AC7-422A-BBF9-054AEC212F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A7-5E94-4085-A8E1-C4D85963C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63768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1E7-4AC7-422A-BBF9-054AEC212F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A7-5E94-4085-A8E1-C4D85963C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106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1E7-4AC7-422A-BBF9-054AEC212F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A7-5E94-4085-A8E1-C4D85963C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990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1E7-4AC7-422A-BBF9-054AEC212F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A7-5E94-4085-A8E1-C4D85963C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882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1E7-4AC7-422A-BBF9-054AEC212F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A7-5E94-4085-A8E1-C4D85963C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626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1E7-4AC7-422A-BBF9-054AEC212F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A7-5E94-4085-A8E1-C4D85963C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629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1E7-4AC7-422A-BBF9-054AEC212F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A7-5E94-4085-A8E1-C4D85963C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78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1E7-4AC7-422A-BBF9-054AEC212F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A7-5E94-4085-A8E1-C4D85963C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8809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1E7-4AC7-422A-BBF9-054AEC212F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A7-5E94-4085-A8E1-C4D85963C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073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1E7-4AC7-422A-BBF9-054AEC212F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A7-5E94-4085-A8E1-C4D85963C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706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8D1E7-4AC7-422A-BBF9-054AEC212F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8C4A7-5E94-4085-A8E1-C4D85963C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111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8D1E7-4AC7-422A-BBF9-054AEC212FFA}" type="datetimeFigureOut">
              <a:rPr lang="en-GB" smtClean="0"/>
              <a:t>25/01/2021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8C4A7-5E94-4085-A8E1-C4D85963CA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48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7" y="100012"/>
            <a:ext cx="5191125" cy="6657975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399640" y="347400"/>
              <a:ext cx="4386960" cy="61113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89560" y="343080"/>
                <a:ext cx="4409640" cy="612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946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537" y="365125"/>
            <a:ext cx="4352925" cy="59436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5460120" y="279720"/>
              <a:ext cx="4258800" cy="62125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50760" y="271440"/>
                <a:ext cx="4284720" cy="623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59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0" y="565150"/>
            <a:ext cx="4724400" cy="52959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459320" y="1902240"/>
              <a:ext cx="2799720" cy="35751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52120" y="1895400"/>
                <a:ext cx="2819160" cy="3584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979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8625" y="365125"/>
            <a:ext cx="4781550" cy="56388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4321080" y="1725840"/>
              <a:ext cx="2696400" cy="40370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09560" y="1716840"/>
                <a:ext cx="2720520" cy="4057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3830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812" y="560387"/>
            <a:ext cx="4589731" cy="537051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499120" y="1949040"/>
              <a:ext cx="4820760" cy="40669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95880" y="1938960"/>
                <a:ext cx="4831920" cy="40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24707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Kyriacos Theophilou</dc:creator>
  <cp:lastModifiedBy>Kyriacos Theophilou</cp:lastModifiedBy>
  <cp:revision>3</cp:revision>
  <dcterms:created xsi:type="dcterms:W3CDTF">2021-01-25T12:00:40Z</dcterms:created>
  <dcterms:modified xsi:type="dcterms:W3CDTF">2021-01-25T15:04:16Z</dcterms:modified>
</cp:coreProperties>
</file>