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08" r:id="rId2"/>
    <p:sldId id="313" r:id="rId3"/>
    <p:sldId id="314" r:id="rId4"/>
    <p:sldId id="315" r:id="rId5"/>
    <p:sldId id="316" r:id="rId6"/>
    <p:sldId id="317" r:id="rId7"/>
    <p:sldId id="309" r:id="rId8"/>
    <p:sldId id="307" r:id="rId9"/>
    <p:sldId id="297" r:id="rId10"/>
    <p:sldId id="301" r:id="rId11"/>
    <p:sldId id="302" r:id="rId12"/>
    <p:sldId id="294" r:id="rId13"/>
    <p:sldId id="296" r:id="rId14"/>
    <p:sldId id="286" r:id="rId15"/>
    <p:sldId id="287" r:id="rId16"/>
    <p:sldId id="288" r:id="rId17"/>
    <p:sldId id="289" r:id="rId18"/>
    <p:sldId id="318" r:id="rId19"/>
    <p:sldId id="319" r:id="rId20"/>
    <p:sldId id="312" r:id="rId21"/>
    <p:sldId id="306" r:id="rId22"/>
    <p:sldId id="299" r:id="rId23"/>
    <p:sldId id="291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2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3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47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788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054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04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4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6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8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2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9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6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3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45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52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7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39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25DA-9AA4-4DAD-91D4-563E1F01FD67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6DE2-6933-44C6-8B13-5C41ED8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83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5490" y="1523897"/>
            <a:ext cx="81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b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6866" y="1523897"/>
            <a:ext cx="42979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u="sng" dirty="0" err="1" smtClean="0">
                <a:latin typeface="CCW Cursive Writing 4" panose="03050602040000000000" pitchFamily="66" charset="0"/>
              </a:rPr>
              <a:t>ur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9" name="Rectangle 8"/>
          <p:cNvSpPr/>
          <p:nvPr/>
        </p:nvSpPr>
        <p:spPr>
          <a:xfrm>
            <a:off x="7791472" y="1523897"/>
            <a:ext cx="277511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n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6543" y="1645619"/>
            <a:ext cx="81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d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5742" y="1645619"/>
            <a:ext cx="563487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u="sng" dirty="0" smtClean="0">
                <a:latin typeface="CCW Cursive Writing 4" panose="03050602040000000000" pitchFamily="66" charset="0"/>
              </a:rPr>
              <a:t>aw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1545" y="1645618"/>
            <a:ext cx="81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n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648" y="2082036"/>
            <a:ext cx="81814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700" dirty="0" smtClean="0">
                <a:latin typeface="CCW Cursive Writing 4" panose="03050602040000000000" pitchFamily="66" charset="0"/>
              </a:rPr>
              <a:t>c</a:t>
            </a:r>
            <a:endParaRPr lang="en-GB" sz="167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6069" y="2082038"/>
            <a:ext cx="4735592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700" u="sng" dirty="0" smtClean="0">
                <a:latin typeface="CCW Cursive Writing 4" panose="03050602040000000000" pitchFamily="66" charset="0"/>
              </a:rPr>
              <a:t>aw</a:t>
            </a:r>
            <a:endParaRPr lang="en-GB" sz="16700" u="sng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71661" y="2082036"/>
            <a:ext cx="81814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700" dirty="0" smtClean="0">
                <a:latin typeface="CCW Cursive Writing 4" panose="03050602040000000000" pitchFamily="66" charset="0"/>
              </a:rPr>
              <a:t>l</a:t>
            </a:r>
            <a:endParaRPr lang="en-GB" sz="16700" dirty="0">
              <a:latin typeface="CCW Cursive Writing 4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2818" y="2082036"/>
            <a:ext cx="81814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700" dirty="0" smtClean="0">
                <a:latin typeface="CCW Cursive Writing 4" panose="03050602040000000000" pitchFamily="66" charset="0"/>
              </a:rPr>
              <a:t>r</a:t>
            </a:r>
            <a:endParaRPr lang="en-GB" sz="167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4738" y="1734957"/>
            <a:ext cx="81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h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2716" y="1734957"/>
            <a:ext cx="274466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u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1789" y="1717599"/>
            <a:ext cx="201850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 smtClean="0">
                <a:latin typeface="XCCW Joined 4a" panose="03050602040000000000" pitchFamily="66" charset="0"/>
              </a:rPr>
              <a:t>g</a:t>
            </a:r>
            <a:endParaRPr lang="en-GB" sz="20000" dirty="0">
              <a:latin typeface="XCCW Joined 4a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84967" y="1650544"/>
            <a:ext cx="217559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e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4858849" y="1650544"/>
            <a:ext cx="4911634" cy="1240971"/>
          </a:xfrm>
          <a:prstGeom prst="arc">
            <a:avLst>
              <a:gd name="adj1" fmla="val 10836885"/>
              <a:gd name="adj2" fmla="val 0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73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7438" y="1806757"/>
            <a:ext cx="274466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u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9817" y="1806756"/>
            <a:ext cx="193835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 smtClean="0">
                <a:latin typeface="XCCW Joined 4a" panose="03050602040000000000" pitchFamily="66" charset="0"/>
              </a:rPr>
              <a:t>s</a:t>
            </a:r>
            <a:endParaRPr lang="en-GB" sz="20000" dirty="0">
              <a:latin typeface="XCCW Joined 4a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6613" y="1728922"/>
            <a:ext cx="217559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e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3514563" y="1728922"/>
            <a:ext cx="4480026" cy="1240971"/>
          </a:xfrm>
          <a:prstGeom prst="arc">
            <a:avLst>
              <a:gd name="adj1" fmla="val 10836885"/>
              <a:gd name="adj2" fmla="val 0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6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5487" y="1810094"/>
            <a:ext cx="81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p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9812" y="1761083"/>
            <a:ext cx="230063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o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6025" y="1810092"/>
            <a:ext cx="163378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 smtClean="0">
                <a:latin typeface="XCCW Joined 4a" panose="03050602040000000000" pitchFamily="66" charset="0"/>
              </a:rPr>
              <a:t>k</a:t>
            </a:r>
            <a:endParaRPr lang="en-GB" sz="20000" dirty="0">
              <a:latin typeface="XCCW Joined 4a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16655" y="1676670"/>
            <a:ext cx="217559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e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6125945" y="1676670"/>
            <a:ext cx="4376592" cy="1240971"/>
          </a:xfrm>
          <a:prstGeom prst="arc">
            <a:avLst>
              <a:gd name="adj1" fmla="val 10836885"/>
              <a:gd name="adj2" fmla="val 21391205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55848" y="1962494"/>
            <a:ext cx="81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s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3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756" y="1761083"/>
            <a:ext cx="52565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u="sng" dirty="0" err="1" smtClean="0">
                <a:latin typeface="CCW Cursive Writing 4" panose="03050602040000000000" pitchFamily="66" charset="0"/>
              </a:rPr>
              <a:t>ph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1252" y="1761084"/>
            <a:ext cx="230063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o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07465" y="1810093"/>
            <a:ext cx="20457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 smtClean="0">
                <a:latin typeface="XCCW Joined 4a" panose="03050602040000000000" pitchFamily="66" charset="0"/>
              </a:rPr>
              <a:t>n</a:t>
            </a:r>
            <a:endParaRPr lang="en-GB" sz="20000" dirty="0">
              <a:latin typeface="XCCW Joined 4a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90975" y="1722344"/>
            <a:ext cx="217559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e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6217385" y="1676671"/>
            <a:ext cx="4376592" cy="1240971"/>
          </a:xfrm>
          <a:prstGeom prst="arc">
            <a:avLst>
              <a:gd name="adj1" fmla="val 10836885"/>
              <a:gd name="adj2" fmla="val 21391205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793" y="2218284"/>
            <a:ext cx="26282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s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2279" y="2032162"/>
            <a:ext cx="17588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err="1" smtClean="0">
                <a:latin typeface="CCW Cursive Writing 4" panose="03050602040000000000" pitchFamily="66" charset="0"/>
              </a:rPr>
              <a:t>i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81785" y="2032162"/>
            <a:ext cx="112562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 smtClean="0">
                <a:latin typeface="XCCW Joined 4a" panose="03050602040000000000" pitchFamily="66" charset="0"/>
              </a:rPr>
              <a:t>l</a:t>
            </a:r>
            <a:endParaRPr lang="en-GB" sz="20000" dirty="0">
              <a:latin typeface="XCCW Joined 4a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6179" y="2032162"/>
            <a:ext cx="217559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e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6802303" y="1411676"/>
            <a:ext cx="3791674" cy="1240971"/>
          </a:xfrm>
          <a:prstGeom prst="arc">
            <a:avLst>
              <a:gd name="adj1" fmla="val 10836885"/>
              <a:gd name="adj2" fmla="val 21391205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14255" y="2090897"/>
            <a:ext cx="26282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m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3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97616" y="1992443"/>
            <a:ext cx="17588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err="1" smtClean="0">
                <a:latin typeface="CCW Cursive Writing 4" panose="03050602040000000000" pitchFamily="66" charset="0"/>
              </a:rPr>
              <a:t>i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7122" y="1992443"/>
            <a:ext cx="163378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 smtClean="0">
                <a:latin typeface="XCCW Joined 4a" panose="03050602040000000000" pitchFamily="66" charset="0"/>
              </a:rPr>
              <a:t>k</a:t>
            </a:r>
            <a:endParaRPr lang="en-GB" sz="20000" dirty="0">
              <a:latin typeface="XCCW Joined 4a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1516" y="1992443"/>
            <a:ext cx="217559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e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5417640" y="1371957"/>
            <a:ext cx="3791674" cy="1240971"/>
          </a:xfrm>
          <a:prstGeom prst="arc">
            <a:avLst>
              <a:gd name="adj1" fmla="val 10836885"/>
              <a:gd name="adj2" fmla="val 21391205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14255" y="2090897"/>
            <a:ext cx="26282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l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0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3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77" y="36243"/>
            <a:ext cx="1517022" cy="165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179562" y="1563086"/>
            <a:ext cx="42979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u="sng" dirty="0" err="1" smtClean="0">
                <a:latin typeface="CCW Cursive Writing 4" panose="03050602040000000000" pitchFamily="66" charset="0"/>
              </a:rPr>
              <a:t>ur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6696" y="1563085"/>
            <a:ext cx="254589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z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5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77" y="36243"/>
            <a:ext cx="1517022" cy="165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179562" y="1563086"/>
            <a:ext cx="42979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u="sng" dirty="0" err="1" smtClean="0">
                <a:latin typeface="CCW Cursive Writing 4" panose="03050602040000000000" pitchFamily="66" charset="0"/>
              </a:rPr>
              <a:t>ur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2742" y="1563085"/>
            <a:ext cx="277511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h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69234" y="1563085"/>
            <a:ext cx="2528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p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0072" y="1523897"/>
            <a:ext cx="81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t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6866" y="1523897"/>
            <a:ext cx="42979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u="sng" dirty="0" err="1" smtClean="0">
                <a:latin typeface="CCW Cursive Writing 4" panose="03050602040000000000" pitchFamily="66" charset="0"/>
              </a:rPr>
              <a:t>ur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9" name="Rectangle 8"/>
          <p:cNvSpPr/>
          <p:nvPr/>
        </p:nvSpPr>
        <p:spPr>
          <a:xfrm>
            <a:off x="7791472" y="1523897"/>
            <a:ext cx="277511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n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77" y="36243"/>
            <a:ext cx="1517022" cy="165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5642514" y="1563086"/>
            <a:ext cx="633699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u="sng" dirty="0" smtClean="0">
                <a:latin typeface="CCW Cursive Writing 4" panose="03050602040000000000" pitchFamily="66" charset="0"/>
              </a:rPr>
              <a:t>are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7761" y="1563085"/>
            <a:ext cx="501611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u="sng" dirty="0" err="1" smtClean="0">
                <a:latin typeface="CCW Cursive Writing 4" panose="03050602040000000000" pitchFamily="66" charset="0"/>
              </a:rPr>
              <a:t>ch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4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5120" y="2191744"/>
            <a:ext cx="21831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g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77" y="36243"/>
            <a:ext cx="1517022" cy="165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874960" y="2267744"/>
            <a:ext cx="563487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u="sng" dirty="0" smtClean="0">
                <a:latin typeface="CCW Cursive Writing 4" panose="03050602040000000000" pitchFamily="66" charset="0"/>
              </a:rPr>
              <a:t>aw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8112" y="2218799"/>
            <a:ext cx="21831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g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5765" y="2162853"/>
            <a:ext cx="274466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u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57933" y="2162854"/>
            <a:ext cx="20457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 smtClean="0">
                <a:latin typeface="XCCW Joined 4a" panose="03050602040000000000" pitchFamily="66" charset="0"/>
              </a:rPr>
              <a:t>n</a:t>
            </a:r>
            <a:endParaRPr lang="en-GB" sz="20000" dirty="0">
              <a:latin typeface="XCCW Joined 4a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32883" y="2029432"/>
            <a:ext cx="217559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e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5067853" y="2029432"/>
            <a:ext cx="4376592" cy="1240971"/>
          </a:xfrm>
          <a:prstGeom prst="arc">
            <a:avLst>
              <a:gd name="adj1" fmla="val 10836885"/>
              <a:gd name="adj2" fmla="val 21391205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77" y="36243"/>
            <a:ext cx="1517022" cy="165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339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304" y="2071927"/>
            <a:ext cx="21831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d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2977" y="1996279"/>
            <a:ext cx="230063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o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9190" y="2045288"/>
            <a:ext cx="20457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 smtClean="0">
                <a:latin typeface="XCCW Joined 4a" panose="03050602040000000000" pitchFamily="66" charset="0"/>
              </a:rPr>
              <a:t>n</a:t>
            </a:r>
            <a:endParaRPr lang="en-GB" sz="20000" dirty="0">
              <a:latin typeface="XCCW Joined 4a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19820" y="1911866"/>
            <a:ext cx="217559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e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5329110" y="1911866"/>
            <a:ext cx="4376592" cy="1240971"/>
          </a:xfrm>
          <a:prstGeom prst="arc">
            <a:avLst>
              <a:gd name="adj1" fmla="val 10836885"/>
              <a:gd name="adj2" fmla="val 21391205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77" y="36243"/>
            <a:ext cx="1517022" cy="165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56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77" y="36243"/>
            <a:ext cx="1517022" cy="165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597616" y="1992443"/>
            <a:ext cx="17588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err="1" smtClean="0">
                <a:latin typeface="CCW Cursive Writing 4" panose="03050602040000000000" pitchFamily="66" charset="0"/>
              </a:rPr>
              <a:t>i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7122" y="1992443"/>
            <a:ext cx="163378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 smtClean="0">
                <a:latin typeface="XCCW Joined 4a" panose="03050602040000000000" pitchFamily="66" charset="0"/>
              </a:rPr>
              <a:t>k</a:t>
            </a:r>
            <a:endParaRPr lang="en-GB" sz="20000" dirty="0">
              <a:latin typeface="XCCW Joined 4a" panose="03050602040000000000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21516" y="1992443"/>
            <a:ext cx="217559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e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12" name="Arc 11"/>
          <p:cNvSpPr/>
          <p:nvPr/>
        </p:nvSpPr>
        <p:spPr>
          <a:xfrm>
            <a:off x="5417640" y="1371957"/>
            <a:ext cx="3791674" cy="1240971"/>
          </a:xfrm>
          <a:prstGeom prst="arc">
            <a:avLst>
              <a:gd name="adj1" fmla="val 10836885"/>
              <a:gd name="adj2" fmla="val 21391205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59391" y="1992443"/>
            <a:ext cx="26282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latin typeface="CCW Cursive Writing 4" panose="03050602040000000000" pitchFamily="66" charset="0"/>
              </a:rPr>
              <a:t>z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6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215" y="1192970"/>
            <a:ext cx="81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s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8721" y="1192970"/>
            <a:ext cx="42979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u="sng" dirty="0" err="1" smtClean="0">
                <a:latin typeface="CCW Cursive Writing 4" panose="03050602040000000000" pitchFamily="66" charset="0"/>
              </a:rPr>
              <a:t>ur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9369" y="1192970"/>
            <a:ext cx="25282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p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55787" y="1192971"/>
            <a:ext cx="81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t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5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405" y="1654525"/>
            <a:ext cx="81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n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7781" y="1654525"/>
            <a:ext cx="42979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u="sng" dirty="0" err="1" smtClean="0">
                <a:latin typeface="CCW Cursive Writing 4" panose="03050602040000000000" pitchFamily="66" charset="0"/>
              </a:rPr>
              <a:t>ur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9" name="Rectangle 8"/>
          <p:cNvSpPr/>
          <p:nvPr/>
        </p:nvSpPr>
        <p:spPr>
          <a:xfrm>
            <a:off x="7275752" y="1654525"/>
            <a:ext cx="459452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u="sng" dirty="0" smtClean="0">
                <a:latin typeface="CCW Cursive Writing 4" panose="03050602040000000000" pitchFamily="66" charset="0"/>
              </a:rPr>
              <a:t>se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405" y="1654525"/>
            <a:ext cx="81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p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7781" y="1654525"/>
            <a:ext cx="42979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u="sng" dirty="0" err="1" smtClean="0">
                <a:latin typeface="CCW Cursive Writing 4" panose="03050602040000000000" pitchFamily="66" charset="0"/>
              </a:rPr>
              <a:t>ur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9" name="Rectangle 8"/>
          <p:cNvSpPr/>
          <p:nvPr/>
        </p:nvSpPr>
        <p:spPr>
          <a:xfrm>
            <a:off x="7275752" y="1654525"/>
            <a:ext cx="459452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u="sng" dirty="0" smtClean="0">
                <a:latin typeface="CCW Cursive Writing 4" panose="03050602040000000000" pitchFamily="66" charset="0"/>
              </a:rPr>
              <a:t>se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25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112" y="1523896"/>
            <a:ext cx="81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h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6866" y="1523897"/>
            <a:ext cx="42979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u="sng" dirty="0" err="1" smtClean="0">
                <a:latin typeface="CCW Cursive Writing 4" panose="03050602040000000000" pitchFamily="66" charset="0"/>
              </a:rPr>
              <a:t>ur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9" name="Rectangle 8"/>
          <p:cNvSpPr/>
          <p:nvPr/>
        </p:nvSpPr>
        <p:spPr>
          <a:xfrm>
            <a:off x="7791472" y="1523897"/>
            <a:ext cx="186140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t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1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320" y="2063905"/>
            <a:ext cx="81814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700" dirty="0" smtClean="0">
                <a:latin typeface="CCW Cursive Writing 4" panose="03050602040000000000" pitchFamily="66" charset="0"/>
              </a:rPr>
              <a:t>s</a:t>
            </a:r>
            <a:endParaRPr lang="en-GB" sz="167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4040" y="1907150"/>
            <a:ext cx="5320687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700" u="sng" dirty="0" smtClean="0">
                <a:latin typeface="CCW Cursive Writing 4" panose="03050602040000000000" pitchFamily="66" charset="0"/>
              </a:rPr>
              <a:t>are</a:t>
            </a:r>
            <a:endParaRPr lang="en-GB" sz="16700" u="sng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4424" y="2032614"/>
            <a:ext cx="2476960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700" dirty="0" smtClean="0">
                <a:latin typeface="CCW Cursive Writing 4" panose="03050602040000000000" pitchFamily="66" charset="0"/>
              </a:rPr>
              <a:t>q</a:t>
            </a:r>
            <a:endParaRPr lang="en-GB" sz="16700" dirty="0">
              <a:latin typeface="CCW Cursive Writing 4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7067" y="1930693"/>
            <a:ext cx="2321469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700" dirty="0" smtClean="0">
                <a:latin typeface="CCW Cursive Writing 4" panose="03050602040000000000" pitchFamily="66" charset="0"/>
              </a:rPr>
              <a:t>u</a:t>
            </a:r>
            <a:endParaRPr lang="en-GB" sz="167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79562" y="1563086"/>
            <a:ext cx="633699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u="sng" dirty="0" smtClean="0">
                <a:latin typeface="CCW Cursive Writing 4" panose="03050602040000000000" pitchFamily="66" charset="0"/>
              </a:rPr>
              <a:t>are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3552" y="1563086"/>
            <a:ext cx="277511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d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5821" y="1306259"/>
            <a:ext cx="8181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s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5848" y="1275703"/>
            <a:ext cx="633699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u="sng" dirty="0" smtClean="0">
                <a:latin typeface="CCW Cursive Writing 4" panose="03050602040000000000" pitchFamily="66" charset="0"/>
              </a:rPr>
              <a:t>are</a:t>
            </a:r>
            <a:endParaRPr lang="en-GB" sz="20000" u="sng" dirty="0">
              <a:latin typeface="CCW Cursive Writing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43" y="6015789"/>
            <a:ext cx="1207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CW Cursive Writing 4" panose="03050602040000000000" pitchFamily="66" charset="0"/>
              </a:rPr>
              <a:t>m   a   s   d   t  </a:t>
            </a:r>
            <a:r>
              <a:rPr lang="en-GB" sz="2800" dirty="0" err="1">
                <a:latin typeface="CCW Cursive Writing 4" panose="03050602040000000000" pitchFamily="66" charset="0"/>
              </a:rPr>
              <a:t>i</a:t>
            </a:r>
            <a:r>
              <a:rPr lang="en-GB" sz="2800" dirty="0">
                <a:latin typeface="CCW Cursive Writing 4" panose="03050602040000000000" pitchFamily="66" charset="0"/>
              </a:rPr>
              <a:t>   n  p  g  o, c, u, b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3976" y="1275703"/>
            <a:ext cx="242566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>
                <a:latin typeface="CCW Cursive Writing 4" panose="03050602040000000000" pitchFamily="66" charset="0"/>
              </a:rPr>
              <a:t>c</a:t>
            </a:r>
            <a:endParaRPr lang="en-GB" sz="20000" dirty="0">
              <a:latin typeface="CCW Cursive Writing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2725</TotalTime>
  <Words>465</Words>
  <Application>Microsoft Office PowerPoint</Application>
  <PresentationFormat>Widescreen</PresentationFormat>
  <Paragraphs>105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CCW Cursive Writing 4</vt:lpstr>
      <vt:lpstr>Century Gothic</vt:lpstr>
      <vt:lpstr>XCCW Joined 4a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Richards</dc:creator>
  <cp:lastModifiedBy>Natalie Richards</cp:lastModifiedBy>
  <cp:revision>17</cp:revision>
  <dcterms:created xsi:type="dcterms:W3CDTF">2020-09-23T08:17:11Z</dcterms:created>
  <dcterms:modified xsi:type="dcterms:W3CDTF">2021-01-14T19:51:22Z</dcterms:modified>
</cp:coreProperties>
</file>