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7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711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203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-250166" y="200025"/>
            <a:ext cx="12442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Thursday 25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February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98015" y="53971"/>
            <a:ext cx="1737360" cy="1532445"/>
            <a:chOff x="4852851" y="2285999"/>
            <a:chExt cx="1737360" cy="1532445"/>
          </a:xfrm>
        </p:grpSpPr>
        <p:sp>
          <p:nvSpPr>
            <p:cNvPr id="3" name="Oval 2"/>
            <p:cNvSpPr/>
            <p:nvPr/>
          </p:nvSpPr>
          <p:spPr>
            <a:xfrm>
              <a:off x="4852851" y="2285999"/>
              <a:ext cx="1737360" cy="15324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852851" y="2422430"/>
              <a:ext cx="17373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u="heavy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5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oo</a:t>
              </a:r>
              <a:endParaRPr lang="en-GB" sz="66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3525" y="165967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6791334" y="165967"/>
            <a:ext cx="4879893" cy="2264862"/>
          </a:xfrm>
          <a:prstGeom prst="wedgeEllipseCallout">
            <a:avLst>
              <a:gd name="adj1" fmla="val 52513"/>
              <a:gd name="adj2" fmla="val 5565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CE3257-B552-4DB7-B29A-EBD48114AA92}"/>
              </a:ext>
            </a:extLst>
          </p:cNvPr>
          <p:cNvSpPr/>
          <p:nvPr/>
        </p:nvSpPr>
        <p:spPr>
          <a:xfrm>
            <a:off x="5348377" y="707366"/>
            <a:ext cx="69012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D140B0-5F81-468E-A370-563BA311FE94}"/>
              </a:ext>
            </a:extLst>
          </p:cNvPr>
          <p:cNvSpPr/>
          <p:nvPr/>
        </p:nvSpPr>
        <p:spPr>
          <a:xfrm>
            <a:off x="5998233" y="692641"/>
            <a:ext cx="69012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CAD38A-D38F-4044-A1E1-83EDE3753053}"/>
              </a:ext>
            </a:extLst>
          </p:cNvPr>
          <p:cNvSpPr/>
          <p:nvPr/>
        </p:nvSpPr>
        <p:spPr>
          <a:xfrm>
            <a:off x="1699195" y="856180"/>
            <a:ext cx="12537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7A71F8-E4CD-4C75-BE9F-0DF836CC55B1}"/>
              </a:ext>
            </a:extLst>
          </p:cNvPr>
          <p:cNvSpPr/>
          <p:nvPr/>
        </p:nvSpPr>
        <p:spPr>
          <a:xfrm flipH="1">
            <a:off x="2455445" y="855458"/>
            <a:ext cx="125374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585848-7120-43B6-8C4D-F9E5AF870568}"/>
              </a:ext>
            </a:extLst>
          </p:cNvPr>
          <p:cNvSpPr txBox="1"/>
          <p:nvPr/>
        </p:nvSpPr>
        <p:spPr>
          <a:xfrm>
            <a:off x="287133" y="1944446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BB5F67F-3541-48CF-AE5E-0ECAFD424EE9}"/>
              </a:ext>
            </a:extLst>
          </p:cNvPr>
          <p:cNvSpPr/>
          <p:nvPr/>
        </p:nvSpPr>
        <p:spPr>
          <a:xfrm>
            <a:off x="1592803" y="2634659"/>
            <a:ext cx="12537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AE2AFFC-0AC4-4A25-9C70-34F67FF5E164}"/>
              </a:ext>
            </a:extLst>
          </p:cNvPr>
          <p:cNvSpPr/>
          <p:nvPr/>
        </p:nvSpPr>
        <p:spPr>
          <a:xfrm flipH="1">
            <a:off x="2349053" y="2633937"/>
            <a:ext cx="125374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5FEA3D-1750-4BE5-829D-F4E039C097A3}"/>
              </a:ext>
            </a:extLst>
          </p:cNvPr>
          <p:cNvSpPr txBox="1"/>
          <p:nvPr/>
        </p:nvSpPr>
        <p:spPr>
          <a:xfrm>
            <a:off x="287132" y="3605031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65AC306-C474-437D-BDAC-24561C74E55A}"/>
              </a:ext>
            </a:extLst>
          </p:cNvPr>
          <p:cNvSpPr/>
          <p:nvPr/>
        </p:nvSpPr>
        <p:spPr>
          <a:xfrm>
            <a:off x="1733491" y="4295243"/>
            <a:ext cx="12537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09716E1-3809-4D5C-9CC9-FA8CB69D6B11}"/>
              </a:ext>
            </a:extLst>
          </p:cNvPr>
          <p:cNvSpPr/>
          <p:nvPr/>
        </p:nvSpPr>
        <p:spPr>
          <a:xfrm flipH="1">
            <a:off x="2523101" y="4328306"/>
            <a:ext cx="125374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1FACE4-E61C-42E8-A93B-BB1CA96DF5E1}"/>
              </a:ext>
            </a:extLst>
          </p:cNvPr>
          <p:cNvSpPr txBox="1"/>
          <p:nvPr/>
        </p:nvSpPr>
        <p:spPr>
          <a:xfrm>
            <a:off x="287132" y="5278545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c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81FC411-573A-4308-A241-D8CD35F9EE6E}"/>
              </a:ext>
            </a:extLst>
          </p:cNvPr>
          <p:cNvSpPr/>
          <p:nvPr/>
        </p:nvSpPr>
        <p:spPr>
          <a:xfrm>
            <a:off x="1733491" y="5968757"/>
            <a:ext cx="12537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9C79FF8-3171-4EAC-9EE5-DAB982EA7414}"/>
              </a:ext>
            </a:extLst>
          </p:cNvPr>
          <p:cNvSpPr/>
          <p:nvPr/>
        </p:nvSpPr>
        <p:spPr>
          <a:xfrm flipH="1">
            <a:off x="2523101" y="6001820"/>
            <a:ext cx="125374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C4CB9C-1175-49EE-B0B1-D67E6610E024}"/>
              </a:ext>
            </a:extLst>
          </p:cNvPr>
          <p:cNvSpPr txBox="1"/>
          <p:nvPr/>
        </p:nvSpPr>
        <p:spPr>
          <a:xfrm>
            <a:off x="4995394" y="3075933"/>
            <a:ext cx="476108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sh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4C616EC-BE54-4CA1-A71D-BD115682E31F}"/>
              </a:ext>
            </a:extLst>
          </p:cNvPr>
          <p:cNvSpPr/>
          <p:nvPr/>
        </p:nvSpPr>
        <p:spPr>
          <a:xfrm>
            <a:off x="8236048" y="3769009"/>
            <a:ext cx="16618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B766BD-EE9C-46DF-85AD-BC326907DCC8}"/>
              </a:ext>
            </a:extLst>
          </p:cNvPr>
          <p:cNvSpPr/>
          <p:nvPr/>
        </p:nvSpPr>
        <p:spPr>
          <a:xfrm flipH="1">
            <a:off x="7428579" y="3768288"/>
            <a:ext cx="166185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1" grpId="0" animBg="1"/>
      <p:bldP spid="24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29757" y="712437"/>
            <a:ext cx="3810686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foo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14" y="3135115"/>
            <a:ext cx="402336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ow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" y="164953"/>
            <a:ext cx="1566418" cy="1704816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2052074" y="115434"/>
            <a:ext cx="4879893" cy="2264862"/>
          </a:xfrm>
          <a:prstGeom prst="wedgeEllipseCallout">
            <a:avLst>
              <a:gd name="adj1" fmla="val -70254"/>
              <a:gd name="adj2" fmla="val -1255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686AA-DEB8-480D-892B-E5CD88D676F0}"/>
              </a:ext>
            </a:extLst>
          </p:cNvPr>
          <p:cNvSpPr txBox="1"/>
          <p:nvPr/>
        </p:nvSpPr>
        <p:spPr>
          <a:xfrm>
            <a:off x="5748590" y="2584612"/>
            <a:ext cx="4640247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k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igh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74ED7B-1F3A-4B29-B969-FDC64B978A4E}"/>
              </a:ext>
            </a:extLst>
          </p:cNvPr>
          <p:cNvSpPr txBox="1"/>
          <p:nvPr/>
        </p:nvSpPr>
        <p:spPr>
          <a:xfrm>
            <a:off x="442407" y="5278545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oo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8609B7-3BF4-4E30-B729-258589616D4D}"/>
              </a:ext>
            </a:extLst>
          </p:cNvPr>
          <p:cNvSpPr/>
          <p:nvPr/>
        </p:nvSpPr>
        <p:spPr>
          <a:xfrm>
            <a:off x="1733491" y="5968757"/>
            <a:ext cx="125373" cy="1027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CD3C4A1-FC1E-4C8F-B23F-41C0CFFA77E1}"/>
              </a:ext>
            </a:extLst>
          </p:cNvPr>
          <p:cNvSpPr/>
          <p:nvPr/>
        </p:nvSpPr>
        <p:spPr>
          <a:xfrm flipH="1">
            <a:off x="2523101" y="6001820"/>
            <a:ext cx="125374" cy="1035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205</TotalTime>
  <Words>71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19</cp:revision>
  <dcterms:created xsi:type="dcterms:W3CDTF">2021-01-18T10:32:14Z</dcterms:created>
  <dcterms:modified xsi:type="dcterms:W3CDTF">2021-02-25T10:38:59Z</dcterms:modified>
</cp:coreProperties>
</file>