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sldIdLst>
    <p:sldId id="289" r:id="rId2"/>
    <p:sldId id="327" r:id="rId3"/>
    <p:sldId id="329" r:id="rId4"/>
    <p:sldId id="328" r:id="rId5"/>
    <p:sldId id="331" r:id="rId6"/>
    <p:sldId id="330" r:id="rId7"/>
    <p:sldId id="33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lie Richards" initials="NR" lastIdx="0" clrIdx="0">
    <p:extLst>
      <p:ext uri="{19B8F6BF-5375-455C-9EA6-DF929625EA0E}">
        <p15:presenceInfo xmlns:p15="http://schemas.microsoft.com/office/powerpoint/2012/main" userId="S-1-5-21-1739049010-268224254-3632171376-16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255" autoAdjust="0"/>
  </p:normalViewPr>
  <p:slideViewPr>
    <p:cSldViewPr snapToGrid="0">
      <p:cViewPr varScale="1">
        <p:scale>
          <a:sx n="65" d="100"/>
          <a:sy n="65" d="100"/>
        </p:scale>
        <p:origin x="14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88D67-D200-4308-B9FF-A026080EAB5E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71550-C1DF-4B91-B899-D6A65DCC9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449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827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736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372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3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9108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679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71550-C1DF-4B91-B899-D6A65DCC9D5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94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17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99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883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101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27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843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0018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747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845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7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10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591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1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62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37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81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68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887AAF6-7840-461C-B809-B6915610E322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2F73740-EDF0-466C-ACEB-F2C44FB272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46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CCW Cursive Writing 4" panose="03050602040000000000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" y="853105"/>
            <a:ext cx="2050025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chemeClr val="accent3">
                    <a:lumMod val="50000"/>
                  </a:schemeClr>
                </a:solidFill>
                <a:latin typeface="XCCW Joined 4a" panose="03050602040000000000" pitchFamily="66" charset="0"/>
              </a:rPr>
              <a:t>Warm-up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9761" y="454461"/>
            <a:ext cx="4667559" cy="651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2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CCW Cursive Writing 4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863" y="2205856"/>
            <a:ext cx="10726855" cy="344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63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CCW Cursive Writing 4" panose="03050602040000000000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039" y="647238"/>
            <a:ext cx="7380945" cy="587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5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CCW Cursive Writing 4" panose="03050602040000000000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424" y="1966143"/>
            <a:ext cx="10496182" cy="428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42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CCW Cursive Writing 4" panose="03050602040000000000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826" y="1649703"/>
            <a:ext cx="10036248" cy="3217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71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CCW Cursive Writing 4" panose="03050602040000000000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1884" y="704849"/>
            <a:ext cx="9359728" cy="5946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9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367EF44-E882-431C-99B1-7C350AE23C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048"/>
          <a:stretch/>
        </p:blipFill>
        <p:spPr>
          <a:xfrm>
            <a:off x="1" y="0"/>
            <a:ext cx="1771650" cy="8237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2F7348E-6A34-467E-B4B0-360EB464F3F9}"/>
              </a:ext>
            </a:extLst>
          </p:cNvPr>
          <p:cNvSpPr txBox="1"/>
          <p:nvPr/>
        </p:nvSpPr>
        <p:spPr>
          <a:xfrm>
            <a:off x="1709736" y="-7204"/>
            <a:ext cx="10482264" cy="46166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50000"/>
                  </a:schemeClr>
                </a:solidFill>
                <a:latin typeface="CCW Cursive Writing 4" panose="03050602040000000000" pitchFamily="66" charset="0"/>
              </a:rPr>
              <a:t>compare number sentences</a:t>
            </a:r>
            <a:endParaRPr lang="en-GB" sz="2400" dirty="0">
              <a:solidFill>
                <a:schemeClr val="tx2">
                  <a:lumMod val="50000"/>
                </a:schemeClr>
              </a:solidFill>
              <a:latin typeface="CCW Cursive Writing 4" panose="03050602040000000000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2232" y="823793"/>
            <a:ext cx="3908323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After the lesson today…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557" y="1193125"/>
            <a:ext cx="7752240" cy="5487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67020" y="4100051"/>
            <a:ext cx="3062748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XCCW Joined 4a" panose="03050602040000000000" pitchFamily="66" charset="0"/>
              </a:rPr>
              <a:t>Tomorrow you can share how you got on.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XCCW Joined 4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24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6811</TotalTime>
  <Words>43</Words>
  <Application>Microsoft Office PowerPoint</Application>
  <PresentationFormat>Widescreen</PresentationFormat>
  <Paragraphs>17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CCW Cursive Writing 4</vt:lpstr>
      <vt:lpstr>Tw Cen MT</vt:lpstr>
      <vt:lpstr>XCCW Joined 4a</vt:lpstr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Richards</dc:creator>
  <cp:lastModifiedBy>Natalie Richards</cp:lastModifiedBy>
  <cp:revision>122</cp:revision>
  <dcterms:created xsi:type="dcterms:W3CDTF">2021-01-04T13:53:33Z</dcterms:created>
  <dcterms:modified xsi:type="dcterms:W3CDTF">2021-02-03T07:14:57Z</dcterms:modified>
</cp:coreProperties>
</file>