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332" r:id="rId2"/>
    <p:sldId id="333" r:id="rId3"/>
    <p:sldId id="334" r:id="rId4"/>
    <p:sldId id="335" r:id="rId5"/>
    <p:sldId id="336" r:id="rId6"/>
    <p:sldId id="33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Richards" initials="NR" lastIdx="0" clrIdx="0">
    <p:extLst>
      <p:ext uri="{19B8F6BF-5375-455C-9EA6-DF929625EA0E}">
        <p15:presenceInfo xmlns:p15="http://schemas.microsoft.com/office/powerpoint/2012/main" userId="S-1-5-21-1739049010-268224254-3632171376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255" autoAdjust="0"/>
  </p:normalViewPr>
  <p:slideViewPr>
    <p:cSldViewPr snapToGrid="0">
      <p:cViewPr varScale="1">
        <p:scale>
          <a:sx n="65" d="100"/>
          <a:sy n="65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8D67-D200-4308-B9FF-A026080EAB5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71550-C1DF-4B91-B899-D6A65DCC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43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442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75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1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8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1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4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47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4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0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87AAF6-7840-461C-B809-B6915610E322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6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233" y="823793"/>
            <a:ext cx="2035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Warm up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13" y="1423065"/>
            <a:ext cx="5496111" cy="3842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873" y="1423065"/>
            <a:ext cx="5478882" cy="38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232" y="823793"/>
            <a:ext cx="39083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Let’s review…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57" y="1193125"/>
            <a:ext cx="7752240" cy="548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8103" y="454461"/>
            <a:ext cx="6422156" cy="62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35" y="823793"/>
            <a:ext cx="9130648" cy="57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497" y="830997"/>
            <a:ext cx="10391347" cy="55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215" y="646162"/>
            <a:ext cx="7322167" cy="6211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1032387"/>
            <a:ext cx="268051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After today’s session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8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6850</TotalTime>
  <Words>32</Words>
  <Application>Microsoft Office PowerPoint</Application>
  <PresentationFormat>Widescreen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CCW Cursive Writing 4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125</cp:revision>
  <dcterms:created xsi:type="dcterms:W3CDTF">2021-01-04T13:53:33Z</dcterms:created>
  <dcterms:modified xsi:type="dcterms:W3CDTF">2021-02-04T08:00:49Z</dcterms:modified>
</cp:coreProperties>
</file>