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9"/>
  </p:notesMasterIdLst>
  <p:sldIdLst>
    <p:sldId id="332" r:id="rId2"/>
    <p:sldId id="333" r:id="rId3"/>
    <p:sldId id="336" r:id="rId4"/>
    <p:sldId id="337" r:id="rId5"/>
    <p:sldId id="338" r:id="rId6"/>
    <p:sldId id="339" r:id="rId7"/>
    <p:sldId id="34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lie Richards" initials="NR" lastIdx="0" clrIdx="0">
    <p:extLst>
      <p:ext uri="{19B8F6BF-5375-455C-9EA6-DF929625EA0E}">
        <p15:presenceInfo xmlns:p15="http://schemas.microsoft.com/office/powerpoint/2012/main" userId="S-1-5-21-1739049010-268224254-3632171376-16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255" autoAdjust="0"/>
  </p:normalViewPr>
  <p:slideViewPr>
    <p:cSldViewPr snapToGrid="0">
      <p:cViewPr>
        <p:scale>
          <a:sx n="30" d="100"/>
          <a:sy n="30" d="100"/>
        </p:scale>
        <p:origin x="9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88D67-D200-4308-B9FF-A026080EAB5E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71550-C1DF-4B91-B899-D6A65DCC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449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943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77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175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111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586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490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939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17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99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883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9101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27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843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001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747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84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7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10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59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1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62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53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81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68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887AAF6-7840-461C-B809-B6915610E322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46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1" y="0"/>
            <a:ext cx="1771650" cy="823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1709736" y="-7204"/>
            <a:ext cx="10482264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compare number sentences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2233" y="823793"/>
            <a:ext cx="2035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Warm up</a:t>
            </a:r>
            <a:endParaRPr lang="en-GB" sz="2400" dirty="0">
              <a:solidFill>
                <a:schemeClr val="accent6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6514" y="454461"/>
            <a:ext cx="4628300" cy="640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4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1" y="0"/>
            <a:ext cx="1771650" cy="823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1709736" y="-7204"/>
            <a:ext cx="10482264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compare number sentences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2232" y="823793"/>
            <a:ext cx="390832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Let’s review…</a:t>
            </a:r>
            <a:endParaRPr lang="en-GB" dirty="0">
              <a:solidFill>
                <a:schemeClr val="accent6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557" y="1193125"/>
            <a:ext cx="7752240" cy="548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69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1" y="0"/>
            <a:ext cx="1771650" cy="823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1709736" y="-7204"/>
            <a:ext cx="10482264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compare number sentences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2497" y="830997"/>
            <a:ext cx="10391347" cy="555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13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1" y="0"/>
            <a:ext cx="1771650" cy="823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1709736" y="-7204"/>
            <a:ext cx="10482264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compare number sentences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7215" y="646162"/>
            <a:ext cx="7322167" cy="62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1" y="0"/>
            <a:ext cx="1771650" cy="823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1709736" y="-7204"/>
            <a:ext cx="10482264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compare number sentences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8711" y="808490"/>
            <a:ext cx="8383969" cy="604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1" y="0"/>
            <a:ext cx="1771650" cy="823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1709736" y="-7204"/>
            <a:ext cx="10482264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compare number sentences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1651" y="823793"/>
            <a:ext cx="8185748" cy="603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68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1" y="0"/>
            <a:ext cx="1771650" cy="823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1709736" y="-7204"/>
            <a:ext cx="10482264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compare number sentences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1651" y="757220"/>
            <a:ext cx="8590894" cy="610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0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6871</TotalTime>
  <Words>33</Words>
  <Application>Microsoft Office PowerPoint</Application>
  <PresentationFormat>Widescreen</PresentationFormat>
  <Paragraphs>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CCW Cursive Writing 4</vt:lpstr>
      <vt:lpstr>Tw Cen MT</vt:lpstr>
      <vt:lpstr>XCCW Joined 4a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Richards</dc:creator>
  <cp:lastModifiedBy>Natalie Richards</cp:lastModifiedBy>
  <cp:revision>128</cp:revision>
  <dcterms:created xsi:type="dcterms:W3CDTF">2021-01-04T13:53:33Z</dcterms:created>
  <dcterms:modified xsi:type="dcterms:W3CDTF">2021-02-05T01:41:17Z</dcterms:modified>
</cp:coreProperties>
</file>