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5D10-B25C-4834-A629-1F1C1F32873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BF91-4E9C-4B8A-9091-8DE790EF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2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</a:t>
            </a:r>
            <a:r>
              <a:rPr lang="en-US" baseline="0" dirty="0"/>
              <a:t> activity a few times. Each time ask the children to write the number. Ensure the children record numbers correctly. Ask the </a:t>
            </a:r>
            <a:r>
              <a:rPr lang="en-US" baseline="0" dirty="0" err="1"/>
              <a:t>chn</a:t>
            </a:r>
            <a:r>
              <a:rPr lang="en-US" baseline="0" dirty="0"/>
              <a:t> to tell you how many tens, how many ones?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BF91-4E9C-4B8A-9091-8DE790EFE9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</a:t>
            </a:r>
            <a:r>
              <a:rPr lang="en-US" baseline="0" dirty="0"/>
              <a:t> activity a few times. Each time ask the children to write the number. Ensure the children record numbers correctly. Ask the </a:t>
            </a:r>
            <a:r>
              <a:rPr lang="en-US" baseline="0" dirty="0" err="1"/>
              <a:t>chn</a:t>
            </a:r>
            <a:r>
              <a:rPr lang="en-US" baseline="0" dirty="0"/>
              <a:t> to tell you how many tens, how many ones?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BF91-4E9C-4B8A-9091-8DE790EFE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5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</a:t>
            </a:r>
            <a:r>
              <a:rPr lang="en-US" baseline="0" dirty="0"/>
              <a:t> activity a few times. Each time ask the children to write the number. Ensure the children record numbers correctly. Ask the </a:t>
            </a:r>
            <a:r>
              <a:rPr lang="en-US" baseline="0" dirty="0" err="1"/>
              <a:t>chn</a:t>
            </a:r>
            <a:r>
              <a:rPr lang="en-US" baseline="0" dirty="0"/>
              <a:t> to tell you how many tens, how many ones?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BF91-4E9C-4B8A-9091-8DE790EFE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6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</a:t>
            </a:r>
            <a:r>
              <a:rPr lang="en-US" baseline="0" dirty="0"/>
              <a:t> activity a few times. Each time ask the children to write the number. Ensure the children record numbers correctly. Ask the </a:t>
            </a:r>
            <a:r>
              <a:rPr lang="en-US" baseline="0" dirty="0" err="1"/>
              <a:t>chn</a:t>
            </a:r>
            <a:r>
              <a:rPr lang="en-US" baseline="0" dirty="0"/>
              <a:t> to tell you how many tens, how many ones?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BF91-4E9C-4B8A-9091-8DE790EFE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0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</a:t>
            </a:r>
            <a:r>
              <a:rPr lang="en-US" baseline="0" dirty="0"/>
              <a:t> activity a few times. Each time ask the children to write the number. Ensure the children record numbers correctly. Ask the </a:t>
            </a:r>
            <a:r>
              <a:rPr lang="en-US" baseline="0" dirty="0" err="1"/>
              <a:t>chn</a:t>
            </a:r>
            <a:r>
              <a:rPr lang="en-US" baseline="0" dirty="0"/>
              <a:t> to tell you how many tens, how many ones?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BF91-4E9C-4B8A-9091-8DE790EFE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9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</a:t>
            </a:r>
            <a:r>
              <a:rPr lang="en-US" baseline="0" dirty="0"/>
              <a:t> activity a few times. Each time ask the children to write the number. Ensure the children record numbers correctly. Ask the </a:t>
            </a:r>
            <a:r>
              <a:rPr lang="en-US" baseline="0" dirty="0" err="1"/>
              <a:t>chn</a:t>
            </a:r>
            <a:r>
              <a:rPr lang="en-US" baseline="0" dirty="0"/>
              <a:t> to tell you how many tens, how many ones?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BF91-4E9C-4B8A-9091-8DE790EFE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4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4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93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4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7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9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7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9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4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3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8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7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3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9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4F50E0-262A-4203-9A73-FED8092D1C3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5C3E7A-8A7A-4A8D-AD98-83DEC010F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1924068" cy="8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4068" y="154944"/>
            <a:ext cx="42569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count up to 50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58966" y="208864"/>
            <a:ext cx="3829050" cy="1111936"/>
          </a:xfrm>
          <a:prstGeom prst="wedgeRoundRectCallout">
            <a:avLst>
              <a:gd name="adj1" fmla="val 61905"/>
              <a:gd name="adj2" fmla="val -51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up to 50.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back from 50. 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402" y="1654960"/>
            <a:ext cx="4661161" cy="2695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51" y="1049609"/>
            <a:ext cx="67768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Reviewing …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Can you find other ways to record the numbers in the whole- part model?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069" y="3143545"/>
            <a:ext cx="437698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Can you create whole-part model for the following scores?</a:t>
            </a:r>
          </a:p>
          <a:p>
            <a:r>
              <a:rPr lang="en-US" sz="2000" dirty="0">
                <a:solidFill>
                  <a:srgbClr val="FF0000"/>
                </a:solidFill>
                <a:latin typeface="XCCW Joined 4a" panose="03050602040000000000" pitchFamily="66" charset="0"/>
              </a:rPr>
              <a:t>Red – 41</a:t>
            </a:r>
          </a:p>
          <a:p>
            <a:r>
              <a:rPr lang="en-US" sz="2000" dirty="0">
                <a:solidFill>
                  <a:srgbClr val="0070C0"/>
                </a:solidFill>
                <a:latin typeface="XCCW Joined 4a" panose="03050602040000000000" pitchFamily="66" charset="0"/>
              </a:rPr>
              <a:t>Blue – 48</a:t>
            </a:r>
          </a:p>
          <a:p>
            <a:r>
              <a:rPr lang="en-US" sz="2000" dirty="0">
                <a:solidFill>
                  <a:srgbClr val="00B050"/>
                </a:solidFill>
                <a:latin typeface="XCCW Joined 4a" panose="03050602040000000000" pitchFamily="66" charset="0"/>
              </a:rPr>
              <a:t>Green – 32</a:t>
            </a:r>
          </a:p>
          <a:p>
            <a:r>
              <a:rPr lang="en-US" sz="2000" dirty="0">
                <a:solidFill>
                  <a:srgbClr val="FF9900"/>
                </a:solidFill>
                <a:latin typeface="XCCW Joined 4a" panose="03050602040000000000" pitchFamily="66" charset="0"/>
              </a:rPr>
              <a:t>Yellow - 27 </a:t>
            </a:r>
          </a:p>
        </p:txBody>
      </p:sp>
    </p:spTree>
    <p:extLst>
      <p:ext uri="{BB962C8B-B14F-4D97-AF65-F5344CB8AC3E}">
        <p14:creationId xmlns:p14="http://schemas.microsoft.com/office/powerpoint/2010/main" val="400901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1924068" cy="8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4068" y="154944"/>
            <a:ext cx="42569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count up to 50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86675" y="309890"/>
            <a:ext cx="3829050" cy="1061710"/>
          </a:xfrm>
          <a:prstGeom prst="wedgeRoundRectCallout">
            <a:avLst>
              <a:gd name="adj1" fmla="val 61905"/>
              <a:gd name="adj2" fmla="val -51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up to 50.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back from 50. 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968FA-4D4F-4DB1-9E67-FA1B63C22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6" y="2067646"/>
            <a:ext cx="11524288" cy="35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1924068" cy="8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4068" y="154944"/>
            <a:ext cx="42569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count up to 50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86675" y="309890"/>
            <a:ext cx="3829050" cy="1061710"/>
          </a:xfrm>
          <a:prstGeom prst="wedgeRoundRectCallout">
            <a:avLst>
              <a:gd name="adj1" fmla="val 61905"/>
              <a:gd name="adj2" fmla="val -51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up to 50.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back from 50. 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5337A-A2CC-4964-AF9D-E9A8C9A54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1531845"/>
            <a:ext cx="8281843" cy="49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1924068" cy="8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4068" y="154944"/>
            <a:ext cx="42569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count up to 50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86675" y="309890"/>
            <a:ext cx="3829050" cy="1061710"/>
          </a:xfrm>
          <a:prstGeom prst="wedgeRoundRectCallout">
            <a:avLst>
              <a:gd name="adj1" fmla="val 61905"/>
              <a:gd name="adj2" fmla="val -51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up to 50.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back from 50. 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7B338A-0B8D-4A7C-96D9-70F70E093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763" y="955269"/>
            <a:ext cx="5703022" cy="57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1924068" cy="8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4068" y="154944"/>
            <a:ext cx="42569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count up to 50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86675" y="309890"/>
            <a:ext cx="3829050" cy="1061710"/>
          </a:xfrm>
          <a:prstGeom prst="wedgeRoundRectCallout">
            <a:avLst>
              <a:gd name="adj1" fmla="val 61905"/>
              <a:gd name="adj2" fmla="val -51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up to 50.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back from 50. 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F9187-7C36-458C-8FE6-6F1C839B1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11" y="1667164"/>
            <a:ext cx="8019886" cy="46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8"/>
          <a:stretch/>
        </p:blipFill>
        <p:spPr>
          <a:xfrm>
            <a:off x="0" y="0"/>
            <a:ext cx="1924068" cy="8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4068" y="154944"/>
            <a:ext cx="42569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count up to 50</a:t>
            </a:r>
            <a:endParaRPr lang="en-GB" sz="32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86675" y="309890"/>
            <a:ext cx="3829050" cy="1061710"/>
          </a:xfrm>
          <a:prstGeom prst="wedgeRoundRectCallout">
            <a:avLst>
              <a:gd name="adj1" fmla="val 61905"/>
              <a:gd name="adj2" fmla="val -515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up to 50.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I can count back from 50. 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6D1AB-E8E7-479E-9F8C-12B7B3442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78" y="1049608"/>
            <a:ext cx="7022397" cy="52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938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133</TotalTime>
  <Words>381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10</cp:revision>
  <dcterms:created xsi:type="dcterms:W3CDTF">2021-02-08T23:06:24Z</dcterms:created>
  <dcterms:modified xsi:type="dcterms:W3CDTF">2021-02-10T10:42:39Z</dcterms:modified>
</cp:coreProperties>
</file>