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62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367EF44-E882-431C-99B1-7C350AE23C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4048"/>
          <a:stretch/>
        </p:blipFill>
        <p:spPr>
          <a:xfrm>
            <a:off x="0" y="-17253"/>
            <a:ext cx="1578634" cy="7340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478352" y="118935"/>
            <a:ext cx="7725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XCCW Joined 4a" panose="03050602040000000000" pitchFamily="66" charset="0"/>
              </a:rPr>
              <a:t>counting in 2s.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B4CD28D-0FB6-472F-B564-E3069E47C9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8211" y="0"/>
            <a:ext cx="4713021" cy="6845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962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367EF44-E882-431C-99B1-7C350AE23C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4048"/>
          <a:stretch/>
        </p:blipFill>
        <p:spPr>
          <a:xfrm>
            <a:off x="0" y="-17252"/>
            <a:ext cx="1276709" cy="593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159175" y="50189"/>
            <a:ext cx="3093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XCCW Joined 4a" panose="03050602040000000000" pitchFamily="66" charset="0"/>
              </a:rPr>
              <a:t>counting in 2s.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A01D07C-34FE-4BE2-90FB-6375F93F3B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0401" y="379563"/>
            <a:ext cx="9421599" cy="6478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78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367EF44-E882-431C-99B1-7C350AE23C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4048"/>
          <a:stretch/>
        </p:blipFill>
        <p:spPr>
          <a:xfrm>
            <a:off x="0" y="-17252"/>
            <a:ext cx="1276709" cy="593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159175" y="50189"/>
            <a:ext cx="3093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XCCW Joined 4a" panose="03050602040000000000" pitchFamily="66" charset="0"/>
              </a:rPr>
              <a:t>counting in 2s.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29A12A1-C647-4496-85D2-7D2B7F1723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262" y="981075"/>
            <a:ext cx="10277475" cy="489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759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367EF44-E882-431C-99B1-7C350AE23C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4048"/>
          <a:stretch/>
        </p:blipFill>
        <p:spPr>
          <a:xfrm>
            <a:off x="0" y="-17252"/>
            <a:ext cx="1276709" cy="593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159175" y="50189"/>
            <a:ext cx="3093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XCCW Joined 4a" panose="03050602040000000000" pitchFamily="66" charset="0"/>
              </a:rPr>
              <a:t>counting in 2s.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07250E4-04B3-47FC-ACAE-117D94261A9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59" t="68443" r="1221" b="5459"/>
          <a:stretch/>
        </p:blipFill>
        <p:spPr>
          <a:xfrm>
            <a:off x="183828" y="2191109"/>
            <a:ext cx="11824343" cy="2178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8598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238</TotalTime>
  <Words>16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XCCW Joined 4a</vt:lpstr>
      <vt:lpstr>Celestial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Richards</dc:creator>
  <cp:lastModifiedBy>Natalie Richards</cp:lastModifiedBy>
  <cp:revision>5</cp:revision>
  <dcterms:created xsi:type="dcterms:W3CDTF">2021-02-22T00:53:10Z</dcterms:created>
  <dcterms:modified xsi:type="dcterms:W3CDTF">2021-02-23T12:53:49Z</dcterms:modified>
</cp:coreProperties>
</file>