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62" r:id="rId3"/>
    <p:sldId id="264" r:id="rId4"/>
    <p:sldId id="265" r:id="rId5"/>
    <p:sldId id="26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67EF44-E882-431C-99B1-7C350AE23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48"/>
          <a:stretch/>
        </p:blipFill>
        <p:spPr>
          <a:xfrm>
            <a:off x="0" y="-17253"/>
            <a:ext cx="1578634" cy="734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78352" y="118935"/>
            <a:ext cx="772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XCCW Joined 4a" panose="03050602040000000000" pitchFamily="66" charset="0"/>
              </a:rPr>
              <a:t>counting in 2s.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C3C199-0F4E-40C9-BFA9-2EBFE5B5D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63" y="1585463"/>
            <a:ext cx="5124450" cy="2533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385CA-9C98-4855-B1DA-B7A3C1FF3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260" y="84369"/>
            <a:ext cx="5042390" cy="6689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C466E7-4717-4D9D-93C1-CA5E419880D8}"/>
              </a:ext>
            </a:extLst>
          </p:cNvPr>
          <p:cNvSpPr txBox="1"/>
          <p:nvPr/>
        </p:nvSpPr>
        <p:spPr>
          <a:xfrm>
            <a:off x="215660" y="751356"/>
            <a:ext cx="1889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  <a:latin typeface="XCCW Joined 4a" panose="03050602040000000000" pitchFamily="66" charset="0"/>
              </a:rPr>
              <a:t>Warm up: </a:t>
            </a:r>
          </a:p>
        </p:txBody>
      </p:sp>
    </p:spTree>
    <p:extLst>
      <p:ext uri="{BB962C8B-B14F-4D97-AF65-F5344CB8AC3E}">
        <p14:creationId xmlns:p14="http://schemas.microsoft.com/office/powerpoint/2010/main" val="408496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67EF44-E882-431C-99B1-7C350AE23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48"/>
          <a:stretch/>
        </p:blipFill>
        <p:spPr>
          <a:xfrm>
            <a:off x="0" y="-17252"/>
            <a:ext cx="1276709" cy="593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59175" y="50189"/>
            <a:ext cx="309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XCCW Joined 4a" panose="03050602040000000000" pitchFamily="66" charset="0"/>
              </a:rPr>
              <a:t>counting in 2s.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01D07C-34FE-4BE2-90FB-6375F93F3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401" y="379563"/>
            <a:ext cx="9421599" cy="647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8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67EF44-E882-431C-99B1-7C350AE23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48"/>
          <a:stretch/>
        </p:blipFill>
        <p:spPr>
          <a:xfrm>
            <a:off x="0" y="-17252"/>
            <a:ext cx="1276709" cy="593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59175" y="50189"/>
            <a:ext cx="309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XCCW Joined 4a" panose="03050602040000000000" pitchFamily="66" charset="0"/>
              </a:rPr>
              <a:t>counting in 2s.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9A12A1-C647-4496-85D2-7D2B7F172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62" y="981075"/>
            <a:ext cx="10277475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59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67EF44-E882-431C-99B1-7C350AE23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48"/>
          <a:stretch/>
        </p:blipFill>
        <p:spPr>
          <a:xfrm>
            <a:off x="0" y="-17252"/>
            <a:ext cx="1276709" cy="593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59175" y="50189"/>
            <a:ext cx="309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XCCW Joined 4a" panose="03050602040000000000" pitchFamily="66" charset="0"/>
              </a:rPr>
              <a:t>counting in 2s.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7250E4-04B3-47FC-ACAE-117D94261A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9" t="68443" r="1221" b="5459"/>
          <a:stretch/>
        </p:blipFill>
        <p:spPr>
          <a:xfrm>
            <a:off x="183828" y="2191109"/>
            <a:ext cx="11824343" cy="217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9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67EF44-E882-431C-99B1-7C350AE23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48"/>
          <a:stretch/>
        </p:blipFill>
        <p:spPr>
          <a:xfrm>
            <a:off x="0" y="-17252"/>
            <a:ext cx="1276709" cy="593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59175" y="50189"/>
            <a:ext cx="309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XCCW Joined 4a" panose="03050602040000000000" pitchFamily="66" charset="0"/>
              </a:rPr>
              <a:t>counting in 2s.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9164A8-A013-4372-BB41-646678A46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93" y="1387325"/>
            <a:ext cx="11538013" cy="333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00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269</TotalTime>
  <Words>23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XCCW Joined 4a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Richards</dc:creator>
  <cp:lastModifiedBy>Natalie Richards</cp:lastModifiedBy>
  <cp:revision>6</cp:revision>
  <dcterms:created xsi:type="dcterms:W3CDTF">2021-02-22T00:53:10Z</dcterms:created>
  <dcterms:modified xsi:type="dcterms:W3CDTF">2021-02-23T13:24:56Z</dcterms:modified>
</cp:coreProperties>
</file>