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5" y="50189"/>
            <a:ext cx="309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4a" panose="03050602040000000000" pitchFamily="66" charset="0"/>
              </a:rPr>
              <a:t>counting in 5s.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3" y="787531"/>
            <a:ext cx="6415363" cy="5143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9440" y="787531"/>
            <a:ext cx="5061585" cy="334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1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5" y="50189"/>
            <a:ext cx="309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XCCW Joined 4a" panose="03050602040000000000" pitchFamily="66" charset="0"/>
              </a:rPr>
              <a:t>Order numbers 50.</a:t>
            </a:r>
            <a:endParaRPr lang="en-GB" sz="2000" dirty="0">
              <a:latin typeface="XCCW Joined 4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23" y="997131"/>
            <a:ext cx="11392537" cy="495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8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5" y="50189"/>
            <a:ext cx="3093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XCCW Joined 4a" panose="03050602040000000000" pitchFamily="66" charset="0"/>
              </a:rPr>
              <a:t>Order numbers 50.</a:t>
            </a:r>
            <a:endParaRPr lang="en-GB" sz="2000" dirty="0">
              <a:latin typeface="XCCW Joined 4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952" y="917529"/>
            <a:ext cx="11756703" cy="48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5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048"/>
          <a:stretch/>
        </p:blipFill>
        <p:spPr>
          <a:xfrm>
            <a:off x="0" y="-17252"/>
            <a:ext cx="1276709" cy="593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159174" y="50189"/>
            <a:ext cx="402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XCCW Joined 4a" panose="03050602040000000000" pitchFamily="66" charset="0"/>
              </a:rPr>
              <a:t>Order numbers 50.</a:t>
            </a:r>
            <a:endParaRPr lang="en-GB" sz="2400" dirty="0">
              <a:latin typeface="XCCW Joined 4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10" y="1713274"/>
            <a:ext cx="11876249" cy="306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8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431</TotalTime>
  <Words>16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XCCW Joined 4a</vt:lpstr>
      <vt:lpstr>Celestial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13</cp:revision>
  <dcterms:created xsi:type="dcterms:W3CDTF">2021-02-22T00:53:10Z</dcterms:created>
  <dcterms:modified xsi:type="dcterms:W3CDTF">2021-02-25T20:22:18Z</dcterms:modified>
</cp:coreProperties>
</file>