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7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4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1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7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1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7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8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3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8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B07C-EFA4-2649-94F7-06EACFFC90D6}" type="datetimeFigureOut">
              <a:rPr lang="en-US" smtClean="0"/>
              <a:t>10/02/21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7B17-281B-F24B-A5F3-C19386C4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3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36" y="275937"/>
            <a:ext cx="1816100" cy="53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027" y="199737"/>
            <a:ext cx="154940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936" y="1989282"/>
            <a:ext cx="3098800" cy="419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2408382"/>
            <a:ext cx="3886200" cy="275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1418937"/>
            <a:ext cx="4521200" cy="736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9427" y="4350328"/>
            <a:ext cx="39878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25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81" y="183572"/>
            <a:ext cx="1905000" cy="520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181" y="183572"/>
            <a:ext cx="2794000" cy="520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681" y="1034473"/>
            <a:ext cx="4652388" cy="11822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002" y="2406073"/>
            <a:ext cx="4470067" cy="2512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7000" y="963464"/>
            <a:ext cx="3924300" cy="14426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6537" y="3765217"/>
            <a:ext cx="4067463" cy="1153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1346" y="5225473"/>
            <a:ext cx="5473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4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Hayward</dc:creator>
  <cp:lastModifiedBy>Emma Hayward</cp:lastModifiedBy>
  <cp:revision>1</cp:revision>
  <dcterms:created xsi:type="dcterms:W3CDTF">2021-02-10T08:29:37Z</dcterms:created>
  <dcterms:modified xsi:type="dcterms:W3CDTF">2021-02-10T08:39:08Z</dcterms:modified>
</cp:coreProperties>
</file>