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sldIdLst>
    <p:sldId id="260" r:id="rId2"/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7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0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11990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1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1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5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08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7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1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2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5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1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4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45239D-4A75-439B-BF36-343607CF43AB}"/>
              </a:ext>
            </a:extLst>
          </p:cNvPr>
          <p:cNvSpPr txBox="1"/>
          <p:nvPr/>
        </p:nvSpPr>
        <p:spPr>
          <a:xfrm>
            <a:off x="492279" y="213731"/>
            <a:ext cx="1129665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Can you make a word list for one of these sounds?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30534"/>
              </p:ext>
            </p:extLst>
          </p:nvPr>
        </p:nvGraphicFramePr>
        <p:xfrm>
          <a:off x="1652858" y="1879393"/>
          <a:ext cx="8127999" cy="405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067387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782848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80367307"/>
                    </a:ext>
                  </a:extLst>
                </a:gridCol>
              </a:tblGrid>
              <a:tr h="685387"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ow</a:t>
                      </a:r>
                      <a:endParaRPr lang="en-GB" sz="4000" u="sng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oa</a:t>
                      </a:r>
                      <a:endParaRPr lang="en-GB" sz="4000" u="sng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XCCW Joined 4a" panose="03050602040000000000" pitchFamily="66" charset="0"/>
                        </a:rPr>
                        <a:t>o-e</a:t>
                      </a:r>
                      <a:endParaRPr lang="en-GB" sz="4000" u="sng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XCCW Joined 4a" panose="03050602040000000000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57477"/>
                  </a:ext>
                </a:extLst>
              </a:tr>
              <a:tr h="334934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XCCW Joined 4a" panose="03050602040000000000" pitchFamily="66" charset="0"/>
                        </a:rPr>
                        <a:t>know</a:t>
                      </a:r>
                      <a:endParaRPr lang="en-GB" sz="2000" dirty="0">
                        <a:latin typeface="XCCW Joined 4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472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55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AEE138-CA03-4CB3-8799-52A686BD5D44}"/>
              </a:ext>
            </a:extLst>
          </p:cNvPr>
          <p:cNvSpPr txBox="1"/>
          <p:nvPr/>
        </p:nvSpPr>
        <p:spPr>
          <a:xfrm>
            <a:off x="4182256" y="245327"/>
            <a:ext cx="756206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 u="sng" dirty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Thursday 4</a:t>
            </a:r>
            <a:r>
              <a:rPr lang="en-GB" sz="3200" u="sng" baseline="30000" dirty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th</a:t>
            </a:r>
            <a:r>
              <a:rPr lang="en-GB" sz="3200" u="sng" dirty="0">
                <a:solidFill>
                  <a:schemeClr val="bg2">
                    <a:lumMod val="50000"/>
                  </a:schemeClr>
                </a:solidFill>
                <a:latin typeface="XCCW Joined 4a" panose="03050602040000000000" pitchFamily="66" charset="0"/>
              </a:rPr>
              <a:t> February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5239D-4A75-439B-BF36-343607CF43AB}"/>
              </a:ext>
            </a:extLst>
          </p:cNvPr>
          <p:cNvSpPr txBox="1"/>
          <p:nvPr/>
        </p:nvSpPr>
        <p:spPr>
          <a:xfrm>
            <a:off x="447675" y="1752600"/>
            <a:ext cx="11296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Today we will…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Read a list of words.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Spell words from the list.</a:t>
            </a:r>
            <a:endParaRPr lang="en-GB" sz="3600" dirty="0">
              <a:solidFill>
                <a:schemeClr val="accent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XCCW Joined 4a" panose="03050602040000000000" pitchFamily="66" charset="0"/>
              </a:rPr>
              <a:t>Continue reading the story and 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408650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883" y="0"/>
            <a:ext cx="4002373" cy="6740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when</a:t>
            </a:r>
          </a:p>
          <a:p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three</a:t>
            </a:r>
          </a:p>
          <a:p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just</a:t>
            </a:r>
          </a:p>
          <a:p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follow</a:t>
            </a:r>
          </a:p>
          <a:p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street</a:t>
            </a:r>
          </a:p>
          <a:p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throw</a:t>
            </a:r>
          </a:p>
          <a:p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own</a:t>
            </a:r>
          </a:p>
          <a:p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yellow</a:t>
            </a:r>
            <a:endParaRPr lang="en-GB" sz="5400" dirty="0">
              <a:solidFill>
                <a:schemeClr val="accent4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98"/>
            <a:ext cx="5226032" cy="6864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6190"/>
          <a:stretch/>
        </p:blipFill>
        <p:spPr>
          <a:xfrm>
            <a:off x="5335100" y="0"/>
            <a:ext cx="6856900" cy="34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1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26" y="173627"/>
            <a:ext cx="10849535" cy="6592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69771" y="2468880"/>
            <a:ext cx="83863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69771" y="3546566"/>
            <a:ext cx="8386355" cy="751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48706" y="4526280"/>
            <a:ext cx="8386355" cy="751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69771" y="5505994"/>
            <a:ext cx="8386355" cy="751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67" y="-1"/>
            <a:ext cx="5300770" cy="6714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37" y="-2"/>
            <a:ext cx="4923065" cy="65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0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410" y="614597"/>
            <a:ext cx="105380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Read the following sentence and choose the correct ending.</a:t>
            </a:r>
          </a:p>
          <a:p>
            <a:endParaRPr lang="en-US" sz="3600" dirty="0">
              <a:solidFill>
                <a:schemeClr val="tx2">
                  <a:lumMod val="50000"/>
                </a:schemeClr>
              </a:solidFill>
              <a:latin typeface="XCCW Joined 4a" panose="03050602040000000000" pitchFamily="66" charset="0"/>
            </a:endParaRP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XCCW Joined 4a" panose="03050602040000000000" pitchFamily="66" charset="0"/>
              </a:rPr>
              <a:t>The hen has adopted…</a:t>
            </a:r>
          </a:p>
          <a:p>
            <a:r>
              <a:rPr lang="en-US" sz="3600" b="1" dirty="0">
                <a:solidFill>
                  <a:srgbClr val="7030A0"/>
                </a:solidFill>
                <a:latin typeface="XCCW Joined 4a" panose="03050602040000000000" pitchFamily="66" charset="0"/>
              </a:rPr>
              <a:t>a lamb.</a:t>
            </a:r>
          </a:p>
          <a:p>
            <a:r>
              <a:rPr lang="en-US" sz="3600" b="1" dirty="0">
                <a:solidFill>
                  <a:srgbClr val="7030A0"/>
                </a:solidFill>
                <a:latin typeface="XCCW Joined 4a" panose="03050602040000000000" pitchFamily="66" charset="0"/>
              </a:rPr>
              <a:t>ducklings.</a:t>
            </a:r>
          </a:p>
          <a:p>
            <a:r>
              <a:rPr lang="en-US" sz="3600" b="1" dirty="0">
                <a:solidFill>
                  <a:srgbClr val="7030A0"/>
                </a:solidFill>
                <a:latin typeface="XCCW Joined 4a" panose="03050602040000000000" pitchFamily="66" charset="0"/>
              </a:rPr>
              <a:t>a squirrel.</a:t>
            </a:r>
          </a:p>
        </p:txBody>
      </p:sp>
    </p:spTree>
    <p:extLst>
      <p:ext uri="{BB962C8B-B14F-4D97-AF65-F5344CB8AC3E}">
        <p14:creationId xmlns:p14="http://schemas.microsoft.com/office/powerpoint/2010/main" val="52138906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632</TotalTime>
  <Words>75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Tw Cen MT</vt:lpstr>
      <vt:lpstr>XCCW Joined 4a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Richards</dc:creator>
  <cp:lastModifiedBy>Natalie Richards</cp:lastModifiedBy>
  <cp:revision>34</cp:revision>
  <dcterms:created xsi:type="dcterms:W3CDTF">2021-01-18T10:32:14Z</dcterms:created>
  <dcterms:modified xsi:type="dcterms:W3CDTF">2021-02-04T09:30:06Z</dcterms:modified>
</cp:coreProperties>
</file>