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84" r:id="rId5"/>
    <p:sldId id="262" r:id="rId6"/>
    <p:sldId id="267" r:id="rId7"/>
    <p:sldId id="265" r:id="rId8"/>
    <p:sldId id="270" r:id="rId9"/>
    <p:sldId id="281" r:id="rId10"/>
    <p:sldId id="269" r:id="rId11"/>
    <p:sldId id="258" r:id="rId12"/>
    <p:sldId id="282" r:id="rId13"/>
    <p:sldId id="271" r:id="rId14"/>
    <p:sldId id="272" r:id="rId15"/>
    <p:sldId id="277" r:id="rId16"/>
    <p:sldId id="285" r:id="rId17"/>
    <p:sldId id="274" r:id="rId18"/>
    <p:sldId id="286" r:id="rId19"/>
    <p:sldId id="261" r:id="rId20"/>
    <p:sldId id="283" r:id="rId21"/>
    <p:sldId id="279"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vi Raval" initials="BR" lastIdx="1" clrIdx="0">
    <p:extLst>
      <p:ext uri="{19B8F6BF-5375-455C-9EA6-DF929625EA0E}">
        <p15:presenceInfo xmlns:p15="http://schemas.microsoft.com/office/powerpoint/2012/main" xmlns="" userId="Bhavi Rav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33CC"/>
    <a:srgbClr val="66FF33"/>
    <a:srgbClr val="FF9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D8CCAF-4303-4205-8A68-50EC02738E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FD4494C4-59A8-4C83-BF7A-879598808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42BA0644-B3FB-4BF4-B2BB-345675ED6D02}"/>
              </a:ext>
            </a:extLst>
          </p:cNvPr>
          <p:cNvSpPr>
            <a:spLocks noGrp="1"/>
          </p:cNvSpPr>
          <p:nvPr>
            <p:ph type="dt" sz="half" idx="10"/>
          </p:nvPr>
        </p:nvSpPr>
        <p:spPr/>
        <p:txBody>
          <a:bodyPr/>
          <a:lstStyle/>
          <a:p>
            <a:fld id="{7D82BE0C-8DCC-435D-8CC0-7914318543FE}" type="datetimeFigureOut">
              <a:rPr lang="en-GB" smtClean="0"/>
              <a:pPr/>
              <a:t>03/02/2021</a:t>
            </a:fld>
            <a:endParaRPr lang="en-GB" dirty="0"/>
          </a:p>
        </p:txBody>
      </p:sp>
      <p:sp>
        <p:nvSpPr>
          <p:cNvPr id="5" name="Footer Placeholder 4">
            <a:extLst>
              <a:ext uri="{FF2B5EF4-FFF2-40B4-BE49-F238E27FC236}">
                <a16:creationId xmlns:a16="http://schemas.microsoft.com/office/drawing/2014/main" xmlns="" id="{54F9A17A-F5AA-45CB-B439-21C19E3415D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512B21DE-476D-43AA-ADBD-DEFB48559AE8}"/>
              </a:ext>
            </a:extLst>
          </p:cNvPr>
          <p:cNvSpPr>
            <a:spLocks noGrp="1"/>
          </p:cNvSpPr>
          <p:nvPr>
            <p:ph type="sldNum" sz="quarter" idx="12"/>
          </p:nvPr>
        </p:nvSpPr>
        <p:spPr/>
        <p:txBody>
          <a:body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4068765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C6BF62-F830-4621-8DDA-825CF5152A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D12877B-B541-4268-B1DC-B6E252108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F24A31F-1782-41E3-8A9C-6FB843E10617}"/>
              </a:ext>
            </a:extLst>
          </p:cNvPr>
          <p:cNvSpPr>
            <a:spLocks noGrp="1"/>
          </p:cNvSpPr>
          <p:nvPr>
            <p:ph type="dt" sz="half" idx="10"/>
          </p:nvPr>
        </p:nvSpPr>
        <p:spPr/>
        <p:txBody>
          <a:bodyPr/>
          <a:lstStyle/>
          <a:p>
            <a:fld id="{7D82BE0C-8DCC-435D-8CC0-7914318543FE}" type="datetimeFigureOut">
              <a:rPr lang="en-GB" smtClean="0"/>
              <a:pPr/>
              <a:t>03/02/2021</a:t>
            </a:fld>
            <a:endParaRPr lang="en-GB" dirty="0"/>
          </a:p>
        </p:txBody>
      </p:sp>
      <p:sp>
        <p:nvSpPr>
          <p:cNvPr id="5" name="Footer Placeholder 4">
            <a:extLst>
              <a:ext uri="{FF2B5EF4-FFF2-40B4-BE49-F238E27FC236}">
                <a16:creationId xmlns:a16="http://schemas.microsoft.com/office/drawing/2014/main" xmlns="" id="{EBF6CA64-E418-4086-87FC-D664A5A7E78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A8C0EA4A-EE7B-4A9C-A653-DB32A25363A3}"/>
              </a:ext>
            </a:extLst>
          </p:cNvPr>
          <p:cNvSpPr>
            <a:spLocks noGrp="1"/>
          </p:cNvSpPr>
          <p:nvPr>
            <p:ph type="sldNum" sz="quarter" idx="12"/>
          </p:nvPr>
        </p:nvSpPr>
        <p:spPr/>
        <p:txBody>
          <a:body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3898026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BDDCFAC-FDEE-43C4-92CB-089BEE0121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C49C58A-420E-4C2C-A145-9DEBEE99DF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3CFAF5B-4A18-4E89-B86D-484498301B2D}"/>
              </a:ext>
            </a:extLst>
          </p:cNvPr>
          <p:cNvSpPr>
            <a:spLocks noGrp="1"/>
          </p:cNvSpPr>
          <p:nvPr>
            <p:ph type="dt" sz="half" idx="10"/>
          </p:nvPr>
        </p:nvSpPr>
        <p:spPr/>
        <p:txBody>
          <a:bodyPr/>
          <a:lstStyle/>
          <a:p>
            <a:fld id="{7D82BE0C-8DCC-435D-8CC0-7914318543FE}" type="datetimeFigureOut">
              <a:rPr lang="en-GB" smtClean="0"/>
              <a:pPr/>
              <a:t>03/02/2021</a:t>
            </a:fld>
            <a:endParaRPr lang="en-GB" dirty="0"/>
          </a:p>
        </p:txBody>
      </p:sp>
      <p:sp>
        <p:nvSpPr>
          <p:cNvPr id="5" name="Footer Placeholder 4">
            <a:extLst>
              <a:ext uri="{FF2B5EF4-FFF2-40B4-BE49-F238E27FC236}">
                <a16:creationId xmlns:a16="http://schemas.microsoft.com/office/drawing/2014/main" xmlns="" id="{5B1CE6F9-A581-4D5C-A5EE-5E0C00A285B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57A21583-1DCA-48CB-B5B9-E43CCFD51CEE}"/>
              </a:ext>
            </a:extLst>
          </p:cNvPr>
          <p:cNvSpPr>
            <a:spLocks noGrp="1"/>
          </p:cNvSpPr>
          <p:nvPr>
            <p:ph type="sldNum" sz="quarter" idx="12"/>
          </p:nvPr>
        </p:nvSpPr>
        <p:spPr/>
        <p:txBody>
          <a:body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677041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C66D518-C9C7-4DB2-923A-065177B5F1BA}"/>
              </a:ext>
            </a:extLst>
          </p:cNvPr>
          <p:cNvSpPr>
            <a:spLocks noGrp="1"/>
          </p:cNvSpPr>
          <p:nvPr>
            <p:ph type="dt" sz="half" idx="10"/>
          </p:nvPr>
        </p:nvSpPr>
        <p:spPr/>
        <p:txBody>
          <a:bodyPr/>
          <a:lstStyle>
            <a:lvl1pPr>
              <a:defRPr/>
            </a:lvl1pPr>
          </a:lstStyle>
          <a:p>
            <a:pPr>
              <a:defRPr/>
            </a:pPr>
            <a:fld id="{1C172405-3F8A-4A2C-A1AF-554B73F92689}" type="datetimeFigureOut">
              <a:rPr lang="en-GB"/>
              <a:pPr>
                <a:defRPr/>
              </a:pPr>
              <a:t>03/02/2021</a:t>
            </a:fld>
            <a:endParaRPr lang="en-GB" dirty="0"/>
          </a:p>
        </p:txBody>
      </p:sp>
      <p:sp>
        <p:nvSpPr>
          <p:cNvPr id="5" name="Footer Placeholder 4">
            <a:extLst>
              <a:ext uri="{FF2B5EF4-FFF2-40B4-BE49-F238E27FC236}">
                <a16:creationId xmlns:a16="http://schemas.microsoft.com/office/drawing/2014/main" xmlns="" id="{1D7C0A86-0125-466E-A3E8-92B55A6AF722}"/>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xmlns="" id="{FC57EF8F-647C-444E-9E16-E67D273988A2}"/>
              </a:ext>
            </a:extLst>
          </p:cNvPr>
          <p:cNvSpPr>
            <a:spLocks noGrp="1"/>
          </p:cNvSpPr>
          <p:nvPr>
            <p:ph type="sldNum" sz="quarter" idx="12"/>
          </p:nvPr>
        </p:nvSpPr>
        <p:spPr/>
        <p:txBody>
          <a:bodyPr/>
          <a:lstStyle>
            <a:lvl1pPr>
              <a:defRPr/>
            </a:lvl1pPr>
          </a:lstStyle>
          <a:p>
            <a:fld id="{9027FB91-013B-4117-9A6E-32986D23900E}" type="slidenum">
              <a:rPr lang="en-GB" altLang="en-US"/>
              <a:pPr/>
              <a:t>‹#›</a:t>
            </a:fld>
            <a:endParaRPr lang="en-GB" altLang="en-US" dirty="0"/>
          </a:p>
        </p:txBody>
      </p:sp>
    </p:spTree>
    <p:extLst>
      <p:ext uri="{BB962C8B-B14F-4D97-AF65-F5344CB8AC3E}">
        <p14:creationId xmlns:p14="http://schemas.microsoft.com/office/powerpoint/2010/main" xmlns="" val="4144120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5649E79-8285-4FCC-A0F4-C5821A1AAA15}"/>
              </a:ext>
            </a:extLst>
          </p:cNvPr>
          <p:cNvSpPr>
            <a:spLocks noGrp="1"/>
          </p:cNvSpPr>
          <p:nvPr>
            <p:ph type="dt" sz="half" idx="10"/>
          </p:nvPr>
        </p:nvSpPr>
        <p:spPr/>
        <p:txBody>
          <a:bodyPr/>
          <a:lstStyle>
            <a:lvl1pPr>
              <a:defRPr/>
            </a:lvl1pPr>
          </a:lstStyle>
          <a:p>
            <a:pPr>
              <a:defRPr/>
            </a:pPr>
            <a:fld id="{7C9276AA-1DE3-4FAE-8897-582E1303F4B8}" type="datetimeFigureOut">
              <a:rPr lang="en-GB"/>
              <a:pPr>
                <a:defRPr/>
              </a:pPr>
              <a:t>03/02/2021</a:t>
            </a:fld>
            <a:endParaRPr lang="en-GB" dirty="0"/>
          </a:p>
        </p:txBody>
      </p:sp>
      <p:sp>
        <p:nvSpPr>
          <p:cNvPr id="5" name="Footer Placeholder 4">
            <a:extLst>
              <a:ext uri="{FF2B5EF4-FFF2-40B4-BE49-F238E27FC236}">
                <a16:creationId xmlns:a16="http://schemas.microsoft.com/office/drawing/2014/main" xmlns="" id="{36B934B9-9E2F-4CE0-A472-C1DCAF545718}"/>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xmlns="" id="{4B1EC3B3-7597-443A-806E-0A36270F2F0F}"/>
              </a:ext>
            </a:extLst>
          </p:cNvPr>
          <p:cNvSpPr>
            <a:spLocks noGrp="1"/>
          </p:cNvSpPr>
          <p:nvPr>
            <p:ph type="sldNum" sz="quarter" idx="12"/>
          </p:nvPr>
        </p:nvSpPr>
        <p:spPr/>
        <p:txBody>
          <a:bodyPr/>
          <a:lstStyle>
            <a:lvl1pPr>
              <a:defRPr/>
            </a:lvl1pPr>
          </a:lstStyle>
          <a:p>
            <a:fld id="{969E4704-CDB9-44EC-882C-1B93E1028AFB}" type="slidenum">
              <a:rPr lang="en-GB" altLang="en-US"/>
              <a:pPr/>
              <a:t>‹#›</a:t>
            </a:fld>
            <a:endParaRPr lang="en-GB" altLang="en-US" dirty="0"/>
          </a:p>
        </p:txBody>
      </p:sp>
    </p:spTree>
    <p:extLst>
      <p:ext uri="{BB962C8B-B14F-4D97-AF65-F5344CB8AC3E}">
        <p14:creationId xmlns:p14="http://schemas.microsoft.com/office/powerpoint/2010/main" xmlns="" val="811868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F31D9D4-7F51-4830-B9CE-AA30FEB0EEF7}"/>
              </a:ext>
            </a:extLst>
          </p:cNvPr>
          <p:cNvSpPr>
            <a:spLocks noGrp="1"/>
          </p:cNvSpPr>
          <p:nvPr>
            <p:ph type="dt" sz="half" idx="10"/>
          </p:nvPr>
        </p:nvSpPr>
        <p:spPr/>
        <p:txBody>
          <a:bodyPr/>
          <a:lstStyle>
            <a:lvl1pPr>
              <a:defRPr/>
            </a:lvl1pPr>
          </a:lstStyle>
          <a:p>
            <a:pPr>
              <a:defRPr/>
            </a:pPr>
            <a:fld id="{5E655279-BF18-4804-AF9C-3BD9403C7E26}" type="datetimeFigureOut">
              <a:rPr lang="en-GB"/>
              <a:pPr>
                <a:defRPr/>
              </a:pPr>
              <a:t>03/02/2021</a:t>
            </a:fld>
            <a:endParaRPr lang="en-GB" dirty="0"/>
          </a:p>
        </p:txBody>
      </p:sp>
      <p:sp>
        <p:nvSpPr>
          <p:cNvPr id="5" name="Footer Placeholder 4">
            <a:extLst>
              <a:ext uri="{FF2B5EF4-FFF2-40B4-BE49-F238E27FC236}">
                <a16:creationId xmlns:a16="http://schemas.microsoft.com/office/drawing/2014/main" xmlns="" id="{AA0F1EBD-6E77-44A2-964F-612A4D96F1F8}"/>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xmlns="" id="{D3DD1193-F418-4CCF-B070-6F8ADA17BB46}"/>
              </a:ext>
            </a:extLst>
          </p:cNvPr>
          <p:cNvSpPr>
            <a:spLocks noGrp="1"/>
          </p:cNvSpPr>
          <p:nvPr>
            <p:ph type="sldNum" sz="quarter" idx="12"/>
          </p:nvPr>
        </p:nvSpPr>
        <p:spPr/>
        <p:txBody>
          <a:bodyPr/>
          <a:lstStyle>
            <a:lvl1pPr>
              <a:defRPr/>
            </a:lvl1pPr>
          </a:lstStyle>
          <a:p>
            <a:fld id="{8BE49688-9787-49C9-A908-EA5A605173CB}" type="slidenum">
              <a:rPr lang="en-GB" altLang="en-US"/>
              <a:pPr/>
              <a:t>‹#›</a:t>
            </a:fld>
            <a:endParaRPr lang="en-GB" altLang="en-US" dirty="0"/>
          </a:p>
        </p:txBody>
      </p:sp>
    </p:spTree>
    <p:extLst>
      <p:ext uri="{BB962C8B-B14F-4D97-AF65-F5344CB8AC3E}">
        <p14:creationId xmlns:p14="http://schemas.microsoft.com/office/powerpoint/2010/main" xmlns="" val="4139994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xmlns="" id="{964DEBFA-C475-4057-B233-9CF0A3038A81}"/>
              </a:ext>
            </a:extLst>
          </p:cNvPr>
          <p:cNvSpPr>
            <a:spLocks noGrp="1"/>
          </p:cNvSpPr>
          <p:nvPr>
            <p:ph type="dt" sz="half" idx="10"/>
          </p:nvPr>
        </p:nvSpPr>
        <p:spPr/>
        <p:txBody>
          <a:bodyPr/>
          <a:lstStyle>
            <a:lvl1pPr>
              <a:defRPr/>
            </a:lvl1pPr>
          </a:lstStyle>
          <a:p>
            <a:pPr>
              <a:defRPr/>
            </a:pPr>
            <a:fld id="{15C1B9E7-0490-43D2-89BF-CAC5F3B1FA88}" type="datetimeFigureOut">
              <a:rPr lang="en-GB"/>
              <a:pPr>
                <a:defRPr/>
              </a:pPr>
              <a:t>03/02/2021</a:t>
            </a:fld>
            <a:endParaRPr lang="en-GB" dirty="0"/>
          </a:p>
        </p:txBody>
      </p:sp>
      <p:sp>
        <p:nvSpPr>
          <p:cNvPr id="6" name="Footer Placeholder 4">
            <a:extLst>
              <a:ext uri="{FF2B5EF4-FFF2-40B4-BE49-F238E27FC236}">
                <a16:creationId xmlns:a16="http://schemas.microsoft.com/office/drawing/2014/main" xmlns="" id="{2C161A36-F69C-4461-8728-309A3FB27DE4}"/>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xmlns="" id="{756F6FBC-AC45-44F5-AC65-0178F2CEA3CE}"/>
              </a:ext>
            </a:extLst>
          </p:cNvPr>
          <p:cNvSpPr>
            <a:spLocks noGrp="1"/>
          </p:cNvSpPr>
          <p:nvPr>
            <p:ph type="sldNum" sz="quarter" idx="12"/>
          </p:nvPr>
        </p:nvSpPr>
        <p:spPr/>
        <p:txBody>
          <a:bodyPr/>
          <a:lstStyle>
            <a:lvl1pPr>
              <a:defRPr/>
            </a:lvl1pPr>
          </a:lstStyle>
          <a:p>
            <a:fld id="{1B5562B3-3851-4651-A7EF-40671A3DAAD8}" type="slidenum">
              <a:rPr lang="en-GB" altLang="en-US"/>
              <a:pPr/>
              <a:t>‹#›</a:t>
            </a:fld>
            <a:endParaRPr lang="en-GB" altLang="en-US" dirty="0"/>
          </a:p>
        </p:txBody>
      </p:sp>
    </p:spTree>
    <p:extLst>
      <p:ext uri="{BB962C8B-B14F-4D97-AF65-F5344CB8AC3E}">
        <p14:creationId xmlns:p14="http://schemas.microsoft.com/office/powerpoint/2010/main" xmlns="" val="417871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xmlns="" id="{40037E97-E71A-4FD7-A79D-25207162E145}"/>
              </a:ext>
            </a:extLst>
          </p:cNvPr>
          <p:cNvSpPr>
            <a:spLocks noGrp="1"/>
          </p:cNvSpPr>
          <p:nvPr>
            <p:ph type="dt" sz="half" idx="10"/>
          </p:nvPr>
        </p:nvSpPr>
        <p:spPr/>
        <p:txBody>
          <a:bodyPr/>
          <a:lstStyle>
            <a:lvl1pPr>
              <a:defRPr/>
            </a:lvl1pPr>
          </a:lstStyle>
          <a:p>
            <a:pPr>
              <a:defRPr/>
            </a:pPr>
            <a:fld id="{FAEC7674-B5FA-49E2-9CA9-A51F6FEE2BBF}" type="datetimeFigureOut">
              <a:rPr lang="en-GB"/>
              <a:pPr>
                <a:defRPr/>
              </a:pPr>
              <a:t>03/02/2021</a:t>
            </a:fld>
            <a:endParaRPr lang="en-GB" dirty="0"/>
          </a:p>
        </p:txBody>
      </p:sp>
      <p:sp>
        <p:nvSpPr>
          <p:cNvPr id="8" name="Footer Placeholder 4">
            <a:extLst>
              <a:ext uri="{FF2B5EF4-FFF2-40B4-BE49-F238E27FC236}">
                <a16:creationId xmlns:a16="http://schemas.microsoft.com/office/drawing/2014/main" xmlns="" id="{3EF85902-7693-411A-A222-51231654D724}"/>
              </a:ext>
            </a:extLst>
          </p:cNvPr>
          <p:cNvSpPr>
            <a:spLocks noGrp="1"/>
          </p:cNvSpPr>
          <p:nvPr>
            <p:ph type="ftr" sz="quarter" idx="11"/>
          </p:nvPr>
        </p:nvSpPr>
        <p:spPr/>
        <p:txBody>
          <a:bodyPr/>
          <a:lstStyle>
            <a:lvl1pPr>
              <a:defRPr/>
            </a:lvl1pPr>
          </a:lstStyle>
          <a:p>
            <a:pPr>
              <a:defRPr/>
            </a:pPr>
            <a:endParaRPr lang="en-GB" dirty="0"/>
          </a:p>
        </p:txBody>
      </p:sp>
      <p:sp>
        <p:nvSpPr>
          <p:cNvPr id="9" name="Slide Number Placeholder 5">
            <a:extLst>
              <a:ext uri="{FF2B5EF4-FFF2-40B4-BE49-F238E27FC236}">
                <a16:creationId xmlns:a16="http://schemas.microsoft.com/office/drawing/2014/main" xmlns="" id="{ACE97753-8094-4AA0-B957-3F834DADC19C}"/>
              </a:ext>
            </a:extLst>
          </p:cNvPr>
          <p:cNvSpPr>
            <a:spLocks noGrp="1"/>
          </p:cNvSpPr>
          <p:nvPr>
            <p:ph type="sldNum" sz="quarter" idx="12"/>
          </p:nvPr>
        </p:nvSpPr>
        <p:spPr/>
        <p:txBody>
          <a:bodyPr/>
          <a:lstStyle>
            <a:lvl1pPr>
              <a:defRPr/>
            </a:lvl1pPr>
          </a:lstStyle>
          <a:p>
            <a:fld id="{00EF6E16-A611-4611-8ABA-07D9EC2CF488}" type="slidenum">
              <a:rPr lang="en-GB" altLang="en-US"/>
              <a:pPr/>
              <a:t>‹#›</a:t>
            </a:fld>
            <a:endParaRPr lang="en-GB" altLang="en-US" dirty="0"/>
          </a:p>
        </p:txBody>
      </p:sp>
    </p:spTree>
    <p:extLst>
      <p:ext uri="{BB962C8B-B14F-4D97-AF65-F5344CB8AC3E}">
        <p14:creationId xmlns:p14="http://schemas.microsoft.com/office/powerpoint/2010/main" xmlns="" val="3648704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xmlns="" id="{64F77D0D-E1C2-471B-B533-6331A1E534E0}"/>
              </a:ext>
            </a:extLst>
          </p:cNvPr>
          <p:cNvSpPr>
            <a:spLocks noGrp="1"/>
          </p:cNvSpPr>
          <p:nvPr>
            <p:ph type="dt" sz="half" idx="10"/>
          </p:nvPr>
        </p:nvSpPr>
        <p:spPr/>
        <p:txBody>
          <a:bodyPr/>
          <a:lstStyle>
            <a:lvl1pPr>
              <a:defRPr/>
            </a:lvl1pPr>
          </a:lstStyle>
          <a:p>
            <a:pPr>
              <a:defRPr/>
            </a:pPr>
            <a:fld id="{0122DA38-4988-4251-80A6-5A2D3D095D75}" type="datetimeFigureOut">
              <a:rPr lang="en-GB"/>
              <a:pPr>
                <a:defRPr/>
              </a:pPr>
              <a:t>03/02/2021</a:t>
            </a:fld>
            <a:endParaRPr lang="en-GB" dirty="0"/>
          </a:p>
        </p:txBody>
      </p:sp>
      <p:sp>
        <p:nvSpPr>
          <p:cNvPr id="4" name="Footer Placeholder 4">
            <a:extLst>
              <a:ext uri="{FF2B5EF4-FFF2-40B4-BE49-F238E27FC236}">
                <a16:creationId xmlns:a16="http://schemas.microsoft.com/office/drawing/2014/main" xmlns="" id="{B13586CA-8628-41E9-A92A-F41E3C4A81FA}"/>
              </a:ext>
            </a:extLst>
          </p:cNvPr>
          <p:cNvSpPr>
            <a:spLocks noGrp="1"/>
          </p:cNvSpPr>
          <p:nvPr>
            <p:ph type="ftr" sz="quarter" idx="11"/>
          </p:nvPr>
        </p:nvSpPr>
        <p:spPr/>
        <p:txBody>
          <a:bodyPr/>
          <a:lstStyle>
            <a:lvl1pPr>
              <a:defRPr/>
            </a:lvl1pPr>
          </a:lstStyle>
          <a:p>
            <a:pPr>
              <a:defRPr/>
            </a:pPr>
            <a:endParaRPr lang="en-GB" dirty="0"/>
          </a:p>
        </p:txBody>
      </p:sp>
      <p:sp>
        <p:nvSpPr>
          <p:cNvPr id="5" name="Slide Number Placeholder 5">
            <a:extLst>
              <a:ext uri="{FF2B5EF4-FFF2-40B4-BE49-F238E27FC236}">
                <a16:creationId xmlns:a16="http://schemas.microsoft.com/office/drawing/2014/main" xmlns="" id="{E4658573-FA6D-43FF-8BD0-358760792DC3}"/>
              </a:ext>
            </a:extLst>
          </p:cNvPr>
          <p:cNvSpPr>
            <a:spLocks noGrp="1"/>
          </p:cNvSpPr>
          <p:nvPr>
            <p:ph type="sldNum" sz="quarter" idx="12"/>
          </p:nvPr>
        </p:nvSpPr>
        <p:spPr/>
        <p:txBody>
          <a:bodyPr/>
          <a:lstStyle>
            <a:lvl1pPr>
              <a:defRPr/>
            </a:lvl1pPr>
          </a:lstStyle>
          <a:p>
            <a:fld id="{0EF1F2AF-220B-4E21-AB63-C710B97371E0}" type="slidenum">
              <a:rPr lang="en-GB" altLang="en-US"/>
              <a:pPr/>
              <a:t>‹#›</a:t>
            </a:fld>
            <a:endParaRPr lang="en-GB" altLang="en-US" dirty="0"/>
          </a:p>
        </p:txBody>
      </p:sp>
    </p:spTree>
    <p:extLst>
      <p:ext uri="{BB962C8B-B14F-4D97-AF65-F5344CB8AC3E}">
        <p14:creationId xmlns:p14="http://schemas.microsoft.com/office/powerpoint/2010/main" xmlns="" val="3817253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08E6C876-6A2F-4D62-BC94-F4EFA59841A1}"/>
              </a:ext>
            </a:extLst>
          </p:cNvPr>
          <p:cNvSpPr>
            <a:spLocks noGrp="1"/>
          </p:cNvSpPr>
          <p:nvPr>
            <p:ph type="dt" sz="half" idx="10"/>
          </p:nvPr>
        </p:nvSpPr>
        <p:spPr/>
        <p:txBody>
          <a:bodyPr/>
          <a:lstStyle>
            <a:lvl1pPr>
              <a:defRPr/>
            </a:lvl1pPr>
          </a:lstStyle>
          <a:p>
            <a:pPr>
              <a:defRPr/>
            </a:pPr>
            <a:fld id="{2D96FCC0-BFAF-4049-9CC8-C15AE48948EC}" type="datetimeFigureOut">
              <a:rPr lang="en-GB"/>
              <a:pPr>
                <a:defRPr/>
              </a:pPr>
              <a:t>03/02/2021</a:t>
            </a:fld>
            <a:endParaRPr lang="en-GB" dirty="0"/>
          </a:p>
        </p:txBody>
      </p:sp>
      <p:sp>
        <p:nvSpPr>
          <p:cNvPr id="3" name="Footer Placeholder 4">
            <a:extLst>
              <a:ext uri="{FF2B5EF4-FFF2-40B4-BE49-F238E27FC236}">
                <a16:creationId xmlns:a16="http://schemas.microsoft.com/office/drawing/2014/main" xmlns="" id="{A72E24E0-7542-4B86-92FC-3E1643A82356}"/>
              </a:ext>
            </a:extLst>
          </p:cNvPr>
          <p:cNvSpPr>
            <a:spLocks noGrp="1"/>
          </p:cNvSpPr>
          <p:nvPr>
            <p:ph type="ftr" sz="quarter" idx="11"/>
          </p:nvPr>
        </p:nvSpPr>
        <p:spPr/>
        <p:txBody>
          <a:bodyPr/>
          <a:lstStyle>
            <a:lvl1pPr>
              <a:defRPr/>
            </a:lvl1pPr>
          </a:lstStyle>
          <a:p>
            <a:pPr>
              <a:defRPr/>
            </a:pPr>
            <a:endParaRPr lang="en-GB" dirty="0"/>
          </a:p>
        </p:txBody>
      </p:sp>
      <p:sp>
        <p:nvSpPr>
          <p:cNvPr id="4" name="Slide Number Placeholder 5">
            <a:extLst>
              <a:ext uri="{FF2B5EF4-FFF2-40B4-BE49-F238E27FC236}">
                <a16:creationId xmlns:a16="http://schemas.microsoft.com/office/drawing/2014/main" xmlns="" id="{4DC82A04-0681-4AE8-9CC3-2952E95191B3}"/>
              </a:ext>
            </a:extLst>
          </p:cNvPr>
          <p:cNvSpPr>
            <a:spLocks noGrp="1"/>
          </p:cNvSpPr>
          <p:nvPr>
            <p:ph type="sldNum" sz="quarter" idx="12"/>
          </p:nvPr>
        </p:nvSpPr>
        <p:spPr/>
        <p:txBody>
          <a:bodyPr/>
          <a:lstStyle>
            <a:lvl1pPr>
              <a:defRPr/>
            </a:lvl1pPr>
          </a:lstStyle>
          <a:p>
            <a:fld id="{4231AFB8-0C94-4956-82DB-8EE875B838B9}" type="slidenum">
              <a:rPr lang="en-GB" altLang="en-US"/>
              <a:pPr/>
              <a:t>‹#›</a:t>
            </a:fld>
            <a:endParaRPr lang="en-GB" altLang="en-US" dirty="0"/>
          </a:p>
        </p:txBody>
      </p:sp>
    </p:spTree>
    <p:extLst>
      <p:ext uri="{BB962C8B-B14F-4D97-AF65-F5344CB8AC3E}">
        <p14:creationId xmlns:p14="http://schemas.microsoft.com/office/powerpoint/2010/main" xmlns="" val="3296105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2D40CB77-81B9-4690-B80C-61DE57C7D62B}"/>
              </a:ext>
            </a:extLst>
          </p:cNvPr>
          <p:cNvSpPr>
            <a:spLocks noGrp="1"/>
          </p:cNvSpPr>
          <p:nvPr>
            <p:ph type="dt" sz="half" idx="10"/>
          </p:nvPr>
        </p:nvSpPr>
        <p:spPr/>
        <p:txBody>
          <a:bodyPr/>
          <a:lstStyle>
            <a:lvl1pPr>
              <a:defRPr/>
            </a:lvl1pPr>
          </a:lstStyle>
          <a:p>
            <a:pPr>
              <a:defRPr/>
            </a:pPr>
            <a:fld id="{BFEEC201-9ECA-4623-95E2-29233CB9D0AF}" type="datetimeFigureOut">
              <a:rPr lang="en-GB"/>
              <a:pPr>
                <a:defRPr/>
              </a:pPr>
              <a:t>03/02/2021</a:t>
            </a:fld>
            <a:endParaRPr lang="en-GB" dirty="0"/>
          </a:p>
        </p:txBody>
      </p:sp>
      <p:sp>
        <p:nvSpPr>
          <p:cNvPr id="6" name="Footer Placeholder 4">
            <a:extLst>
              <a:ext uri="{FF2B5EF4-FFF2-40B4-BE49-F238E27FC236}">
                <a16:creationId xmlns:a16="http://schemas.microsoft.com/office/drawing/2014/main" xmlns="" id="{0B75D702-4B6E-4859-8827-BCF779260B9B}"/>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xmlns="" id="{2D254E87-0940-45EF-AAF5-835907C18142}"/>
              </a:ext>
            </a:extLst>
          </p:cNvPr>
          <p:cNvSpPr>
            <a:spLocks noGrp="1"/>
          </p:cNvSpPr>
          <p:nvPr>
            <p:ph type="sldNum" sz="quarter" idx="12"/>
          </p:nvPr>
        </p:nvSpPr>
        <p:spPr/>
        <p:txBody>
          <a:bodyPr/>
          <a:lstStyle>
            <a:lvl1pPr>
              <a:defRPr/>
            </a:lvl1pPr>
          </a:lstStyle>
          <a:p>
            <a:fld id="{6715C10F-F173-4AB7-A164-A1D9C43C71B8}" type="slidenum">
              <a:rPr lang="en-GB" altLang="en-US"/>
              <a:pPr/>
              <a:t>‹#›</a:t>
            </a:fld>
            <a:endParaRPr lang="en-GB" altLang="en-US" dirty="0"/>
          </a:p>
        </p:txBody>
      </p:sp>
    </p:spTree>
    <p:extLst>
      <p:ext uri="{BB962C8B-B14F-4D97-AF65-F5344CB8AC3E}">
        <p14:creationId xmlns:p14="http://schemas.microsoft.com/office/powerpoint/2010/main" xmlns="" val="25683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6D5C35-B63A-45FF-8BEC-ADFC9422AE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F04FE5B-3C41-4D96-B4AD-61DCFFABB4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4C77D2C-066B-4B4A-81AC-E99D3E26DC6F}"/>
              </a:ext>
            </a:extLst>
          </p:cNvPr>
          <p:cNvSpPr>
            <a:spLocks noGrp="1"/>
          </p:cNvSpPr>
          <p:nvPr>
            <p:ph type="dt" sz="half" idx="10"/>
          </p:nvPr>
        </p:nvSpPr>
        <p:spPr/>
        <p:txBody>
          <a:bodyPr/>
          <a:lstStyle/>
          <a:p>
            <a:fld id="{7D82BE0C-8DCC-435D-8CC0-7914318543FE}" type="datetimeFigureOut">
              <a:rPr lang="en-GB" smtClean="0"/>
              <a:pPr/>
              <a:t>03/02/2021</a:t>
            </a:fld>
            <a:endParaRPr lang="en-GB" dirty="0"/>
          </a:p>
        </p:txBody>
      </p:sp>
      <p:sp>
        <p:nvSpPr>
          <p:cNvPr id="5" name="Footer Placeholder 4">
            <a:extLst>
              <a:ext uri="{FF2B5EF4-FFF2-40B4-BE49-F238E27FC236}">
                <a16:creationId xmlns:a16="http://schemas.microsoft.com/office/drawing/2014/main" xmlns="" id="{BA29322B-C87A-4A76-838E-2DD284B09B8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253895C7-52D3-41E0-8DD3-C5DB19153089}"/>
              </a:ext>
            </a:extLst>
          </p:cNvPr>
          <p:cNvSpPr>
            <a:spLocks noGrp="1"/>
          </p:cNvSpPr>
          <p:nvPr>
            <p:ph type="sldNum" sz="quarter" idx="12"/>
          </p:nvPr>
        </p:nvSpPr>
        <p:spPr/>
        <p:txBody>
          <a:body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933497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E033EB32-F6F2-451F-9EA8-63DF3EB03233}"/>
              </a:ext>
            </a:extLst>
          </p:cNvPr>
          <p:cNvSpPr>
            <a:spLocks noGrp="1"/>
          </p:cNvSpPr>
          <p:nvPr>
            <p:ph type="dt" sz="half" idx="10"/>
          </p:nvPr>
        </p:nvSpPr>
        <p:spPr/>
        <p:txBody>
          <a:bodyPr/>
          <a:lstStyle>
            <a:lvl1pPr>
              <a:defRPr/>
            </a:lvl1pPr>
          </a:lstStyle>
          <a:p>
            <a:pPr>
              <a:defRPr/>
            </a:pPr>
            <a:fld id="{3333D064-C573-4D15-BDBB-A94188A1AE92}" type="datetimeFigureOut">
              <a:rPr lang="en-GB"/>
              <a:pPr>
                <a:defRPr/>
              </a:pPr>
              <a:t>03/02/2021</a:t>
            </a:fld>
            <a:endParaRPr lang="en-GB" dirty="0"/>
          </a:p>
        </p:txBody>
      </p:sp>
      <p:sp>
        <p:nvSpPr>
          <p:cNvPr id="6" name="Footer Placeholder 4">
            <a:extLst>
              <a:ext uri="{FF2B5EF4-FFF2-40B4-BE49-F238E27FC236}">
                <a16:creationId xmlns:a16="http://schemas.microsoft.com/office/drawing/2014/main" xmlns="" id="{79C39C03-4196-4687-98E9-339E18214B02}"/>
              </a:ext>
            </a:extLst>
          </p:cNvPr>
          <p:cNvSpPr>
            <a:spLocks noGrp="1"/>
          </p:cNvSpPr>
          <p:nvPr>
            <p:ph type="ftr" sz="quarter" idx="11"/>
          </p:nvPr>
        </p:nvSpPr>
        <p:spPr/>
        <p:txBody>
          <a:bodyPr/>
          <a:lstStyle>
            <a:lvl1pPr>
              <a:defRPr/>
            </a:lvl1pPr>
          </a:lstStyle>
          <a:p>
            <a:pPr>
              <a:defRPr/>
            </a:pPr>
            <a:endParaRPr lang="en-GB" dirty="0"/>
          </a:p>
        </p:txBody>
      </p:sp>
      <p:sp>
        <p:nvSpPr>
          <p:cNvPr id="7" name="Slide Number Placeholder 5">
            <a:extLst>
              <a:ext uri="{FF2B5EF4-FFF2-40B4-BE49-F238E27FC236}">
                <a16:creationId xmlns:a16="http://schemas.microsoft.com/office/drawing/2014/main" xmlns="" id="{98DCCA1F-E96E-43A4-B329-01CEC778AF6D}"/>
              </a:ext>
            </a:extLst>
          </p:cNvPr>
          <p:cNvSpPr>
            <a:spLocks noGrp="1"/>
          </p:cNvSpPr>
          <p:nvPr>
            <p:ph type="sldNum" sz="quarter" idx="12"/>
          </p:nvPr>
        </p:nvSpPr>
        <p:spPr/>
        <p:txBody>
          <a:bodyPr/>
          <a:lstStyle>
            <a:lvl1pPr>
              <a:defRPr/>
            </a:lvl1pPr>
          </a:lstStyle>
          <a:p>
            <a:fld id="{91417983-3707-4478-B2FB-DDC0251F85CF}" type="slidenum">
              <a:rPr lang="en-GB" altLang="en-US"/>
              <a:pPr/>
              <a:t>‹#›</a:t>
            </a:fld>
            <a:endParaRPr lang="en-GB" altLang="en-US" dirty="0"/>
          </a:p>
        </p:txBody>
      </p:sp>
    </p:spTree>
    <p:extLst>
      <p:ext uri="{BB962C8B-B14F-4D97-AF65-F5344CB8AC3E}">
        <p14:creationId xmlns:p14="http://schemas.microsoft.com/office/powerpoint/2010/main" xmlns="" val="23611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0BD8127-D772-473B-9437-777EE0B1EF79}"/>
              </a:ext>
            </a:extLst>
          </p:cNvPr>
          <p:cNvSpPr>
            <a:spLocks noGrp="1"/>
          </p:cNvSpPr>
          <p:nvPr>
            <p:ph type="dt" sz="half" idx="10"/>
          </p:nvPr>
        </p:nvSpPr>
        <p:spPr/>
        <p:txBody>
          <a:bodyPr/>
          <a:lstStyle>
            <a:lvl1pPr>
              <a:defRPr/>
            </a:lvl1pPr>
          </a:lstStyle>
          <a:p>
            <a:pPr>
              <a:defRPr/>
            </a:pPr>
            <a:fld id="{B21E8C1B-9835-409E-80B7-E2CCF91A4378}" type="datetimeFigureOut">
              <a:rPr lang="en-GB"/>
              <a:pPr>
                <a:defRPr/>
              </a:pPr>
              <a:t>03/02/2021</a:t>
            </a:fld>
            <a:endParaRPr lang="en-GB" dirty="0"/>
          </a:p>
        </p:txBody>
      </p:sp>
      <p:sp>
        <p:nvSpPr>
          <p:cNvPr id="5" name="Footer Placeholder 4">
            <a:extLst>
              <a:ext uri="{FF2B5EF4-FFF2-40B4-BE49-F238E27FC236}">
                <a16:creationId xmlns:a16="http://schemas.microsoft.com/office/drawing/2014/main" xmlns="" id="{EE4D0496-65D4-43D4-85EC-D6DF16E04016}"/>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xmlns="" id="{798CF328-64B6-428D-9A2E-75DBFE2A5088}"/>
              </a:ext>
            </a:extLst>
          </p:cNvPr>
          <p:cNvSpPr>
            <a:spLocks noGrp="1"/>
          </p:cNvSpPr>
          <p:nvPr>
            <p:ph type="sldNum" sz="quarter" idx="12"/>
          </p:nvPr>
        </p:nvSpPr>
        <p:spPr/>
        <p:txBody>
          <a:bodyPr/>
          <a:lstStyle>
            <a:lvl1pPr>
              <a:defRPr/>
            </a:lvl1pPr>
          </a:lstStyle>
          <a:p>
            <a:fld id="{657AE5F9-3300-47EE-A01B-684A70637C21}" type="slidenum">
              <a:rPr lang="en-GB" altLang="en-US"/>
              <a:pPr/>
              <a:t>‹#›</a:t>
            </a:fld>
            <a:endParaRPr lang="en-GB" altLang="en-US" dirty="0"/>
          </a:p>
        </p:txBody>
      </p:sp>
    </p:spTree>
    <p:extLst>
      <p:ext uri="{BB962C8B-B14F-4D97-AF65-F5344CB8AC3E}">
        <p14:creationId xmlns:p14="http://schemas.microsoft.com/office/powerpoint/2010/main" xmlns="" val="692417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233E95D-4C90-4EE5-B2F7-2FDDE1A1D669}"/>
              </a:ext>
            </a:extLst>
          </p:cNvPr>
          <p:cNvSpPr>
            <a:spLocks noGrp="1"/>
          </p:cNvSpPr>
          <p:nvPr>
            <p:ph type="dt" sz="half" idx="10"/>
          </p:nvPr>
        </p:nvSpPr>
        <p:spPr/>
        <p:txBody>
          <a:bodyPr/>
          <a:lstStyle>
            <a:lvl1pPr>
              <a:defRPr/>
            </a:lvl1pPr>
          </a:lstStyle>
          <a:p>
            <a:pPr>
              <a:defRPr/>
            </a:pPr>
            <a:fld id="{19512AAF-9263-4F53-83E6-7CAA198485C2}" type="datetimeFigureOut">
              <a:rPr lang="en-GB"/>
              <a:pPr>
                <a:defRPr/>
              </a:pPr>
              <a:t>03/02/2021</a:t>
            </a:fld>
            <a:endParaRPr lang="en-GB" dirty="0"/>
          </a:p>
        </p:txBody>
      </p:sp>
      <p:sp>
        <p:nvSpPr>
          <p:cNvPr id="5" name="Footer Placeholder 4">
            <a:extLst>
              <a:ext uri="{FF2B5EF4-FFF2-40B4-BE49-F238E27FC236}">
                <a16:creationId xmlns:a16="http://schemas.microsoft.com/office/drawing/2014/main" xmlns="" id="{D55D373D-21D9-44EC-9DBC-34EAE1318D34}"/>
              </a:ext>
            </a:extLst>
          </p:cNvPr>
          <p:cNvSpPr>
            <a:spLocks noGrp="1"/>
          </p:cNvSpPr>
          <p:nvPr>
            <p:ph type="ftr" sz="quarter" idx="11"/>
          </p:nvPr>
        </p:nvSpPr>
        <p:spPr/>
        <p:txBody>
          <a:bodyPr/>
          <a:lstStyle>
            <a:lvl1pPr>
              <a:defRPr/>
            </a:lvl1pPr>
          </a:lstStyle>
          <a:p>
            <a:pPr>
              <a:defRPr/>
            </a:pPr>
            <a:endParaRPr lang="en-GB" dirty="0"/>
          </a:p>
        </p:txBody>
      </p:sp>
      <p:sp>
        <p:nvSpPr>
          <p:cNvPr id="6" name="Slide Number Placeholder 5">
            <a:extLst>
              <a:ext uri="{FF2B5EF4-FFF2-40B4-BE49-F238E27FC236}">
                <a16:creationId xmlns:a16="http://schemas.microsoft.com/office/drawing/2014/main" xmlns="" id="{CA570A87-2A56-49DC-B99E-D4341D6A32CF}"/>
              </a:ext>
            </a:extLst>
          </p:cNvPr>
          <p:cNvSpPr>
            <a:spLocks noGrp="1"/>
          </p:cNvSpPr>
          <p:nvPr>
            <p:ph type="sldNum" sz="quarter" idx="12"/>
          </p:nvPr>
        </p:nvSpPr>
        <p:spPr/>
        <p:txBody>
          <a:bodyPr/>
          <a:lstStyle>
            <a:lvl1pPr>
              <a:defRPr/>
            </a:lvl1pPr>
          </a:lstStyle>
          <a:p>
            <a:fld id="{8AF69E43-89A7-4383-B371-B15BFFF8B49D}" type="slidenum">
              <a:rPr lang="en-GB" altLang="en-US"/>
              <a:pPr/>
              <a:t>‹#›</a:t>
            </a:fld>
            <a:endParaRPr lang="en-GB" altLang="en-US" dirty="0"/>
          </a:p>
        </p:txBody>
      </p:sp>
    </p:spTree>
    <p:extLst>
      <p:ext uri="{BB962C8B-B14F-4D97-AF65-F5344CB8AC3E}">
        <p14:creationId xmlns:p14="http://schemas.microsoft.com/office/powerpoint/2010/main" xmlns="" val="1753665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71CA6E-A8BA-4DB1-BA60-F51DC5F4EE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17C3BFC-1F41-4F8B-9AB8-97E28A9144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656DA8F-EC11-48DA-B9E4-ACD3B119C137}"/>
              </a:ext>
            </a:extLst>
          </p:cNvPr>
          <p:cNvSpPr>
            <a:spLocks noGrp="1"/>
          </p:cNvSpPr>
          <p:nvPr>
            <p:ph type="dt" sz="half" idx="10"/>
          </p:nvPr>
        </p:nvSpPr>
        <p:spPr/>
        <p:txBody>
          <a:bodyPr/>
          <a:lstStyle/>
          <a:p>
            <a:fld id="{7D82BE0C-8DCC-435D-8CC0-7914318543FE}" type="datetimeFigureOut">
              <a:rPr lang="en-GB" smtClean="0"/>
              <a:pPr/>
              <a:t>03/02/2021</a:t>
            </a:fld>
            <a:endParaRPr lang="en-GB" dirty="0"/>
          </a:p>
        </p:txBody>
      </p:sp>
      <p:sp>
        <p:nvSpPr>
          <p:cNvPr id="5" name="Footer Placeholder 4">
            <a:extLst>
              <a:ext uri="{FF2B5EF4-FFF2-40B4-BE49-F238E27FC236}">
                <a16:creationId xmlns:a16="http://schemas.microsoft.com/office/drawing/2014/main" xmlns="" id="{201765FA-41A0-4424-895C-6068D8DE65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4D6E3D6B-F621-4D41-89C4-D3286CC8042A}"/>
              </a:ext>
            </a:extLst>
          </p:cNvPr>
          <p:cNvSpPr>
            <a:spLocks noGrp="1"/>
          </p:cNvSpPr>
          <p:nvPr>
            <p:ph type="sldNum" sz="quarter" idx="12"/>
          </p:nvPr>
        </p:nvSpPr>
        <p:spPr/>
        <p:txBody>
          <a:body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2746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506343-268D-4730-B71E-EE91238337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0D19E13-E809-42B7-AC0A-00CEBE0792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211FADE-82C1-45A0-975B-F433D7D1BE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7669D72-6A55-4A72-8B5C-230465E8220E}"/>
              </a:ext>
            </a:extLst>
          </p:cNvPr>
          <p:cNvSpPr>
            <a:spLocks noGrp="1"/>
          </p:cNvSpPr>
          <p:nvPr>
            <p:ph type="dt" sz="half" idx="10"/>
          </p:nvPr>
        </p:nvSpPr>
        <p:spPr/>
        <p:txBody>
          <a:bodyPr/>
          <a:lstStyle/>
          <a:p>
            <a:fld id="{7D82BE0C-8DCC-435D-8CC0-7914318543FE}" type="datetimeFigureOut">
              <a:rPr lang="en-GB" smtClean="0"/>
              <a:pPr/>
              <a:t>03/02/2021</a:t>
            </a:fld>
            <a:endParaRPr lang="en-GB" dirty="0"/>
          </a:p>
        </p:txBody>
      </p:sp>
      <p:sp>
        <p:nvSpPr>
          <p:cNvPr id="6" name="Footer Placeholder 5">
            <a:extLst>
              <a:ext uri="{FF2B5EF4-FFF2-40B4-BE49-F238E27FC236}">
                <a16:creationId xmlns:a16="http://schemas.microsoft.com/office/drawing/2014/main" xmlns="" id="{3D078360-B826-40B8-9FED-EFF3029FC0B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EE08B88F-2F7C-4493-80DB-35A198D3CB73}"/>
              </a:ext>
            </a:extLst>
          </p:cNvPr>
          <p:cNvSpPr>
            <a:spLocks noGrp="1"/>
          </p:cNvSpPr>
          <p:nvPr>
            <p:ph type="sldNum" sz="quarter" idx="12"/>
          </p:nvPr>
        </p:nvSpPr>
        <p:spPr/>
        <p:txBody>
          <a:body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179472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065886-AA7E-48F2-86A5-A4AFDBCE91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EC10AC0-8970-41EC-89C9-779E1F3CB9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DE03014-EA46-408D-967C-8C357E80E6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0041451A-1B1E-42A0-A1CD-3DD79ECE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7ABF96E-9F9B-43DA-A76B-B082EE5BFC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7BA0FE8A-3E23-4915-9BE0-5BBF5196DBF9}"/>
              </a:ext>
            </a:extLst>
          </p:cNvPr>
          <p:cNvSpPr>
            <a:spLocks noGrp="1"/>
          </p:cNvSpPr>
          <p:nvPr>
            <p:ph type="dt" sz="half" idx="10"/>
          </p:nvPr>
        </p:nvSpPr>
        <p:spPr/>
        <p:txBody>
          <a:bodyPr/>
          <a:lstStyle/>
          <a:p>
            <a:fld id="{7D82BE0C-8DCC-435D-8CC0-7914318543FE}" type="datetimeFigureOut">
              <a:rPr lang="en-GB" smtClean="0"/>
              <a:pPr/>
              <a:t>03/02/2021</a:t>
            </a:fld>
            <a:endParaRPr lang="en-GB" dirty="0"/>
          </a:p>
        </p:txBody>
      </p:sp>
      <p:sp>
        <p:nvSpPr>
          <p:cNvPr id="8" name="Footer Placeholder 7">
            <a:extLst>
              <a:ext uri="{FF2B5EF4-FFF2-40B4-BE49-F238E27FC236}">
                <a16:creationId xmlns:a16="http://schemas.microsoft.com/office/drawing/2014/main" xmlns="" id="{CA2CF00E-0C99-4C23-A498-A1E85DC3D8D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FA59B103-2FEB-4A74-A86F-A0C487DD32F5}"/>
              </a:ext>
            </a:extLst>
          </p:cNvPr>
          <p:cNvSpPr>
            <a:spLocks noGrp="1"/>
          </p:cNvSpPr>
          <p:nvPr>
            <p:ph type="sldNum" sz="quarter" idx="12"/>
          </p:nvPr>
        </p:nvSpPr>
        <p:spPr/>
        <p:txBody>
          <a:body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201363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DD96E9-626A-45FF-BF8C-B9608319AF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C88F038D-F0B5-4E35-B07C-E9D7467F9C21}"/>
              </a:ext>
            </a:extLst>
          </p:cNvPr>
          <p:cNvSpPr>
            <a:spLocks noGrp="1"/>
          </p:cNvSpPr>
          <p:nvPr>
            <p:ph type="dt" sz="half" idx="10"/>
          </p:nvPr>
        </p:nvSpPr>
        <p:spPr/>
        <p:txBody>
          <a:bodyPr/>
          <a:lstStyle/>
          <a:p>
            <a:fld id="{7D82BE0C-8DCC-435D-8CC0-7914318543FE}" type="datetimeFigureOut">
              <a:rPr lang="en-GB" smtClean="0"/>
              <a:pPr/>
              <a:t>03/02/2021</a:t>
            </a:fld>
            <a:endParaRPr lang="en-GB" dirty="0"/>
          </a:p>
        </p:txBody>
      </p:sp>
      <p:sp>
        <p:nvSpPr>
          <p:cNvPr id="4" name="Footer Placeholder 3">
            <a:extLst>
              <a:ext uri="{FF2B5EF4-FFF2-40B4-BE49-F238E27FC236}">
                <a16:creationId xmlns:a16="http://schemas.microsoft.com/office/drawing/2014/main" xmlns="" id="{63E8FD9B-0A45-48DB-827B-59FFD4D3065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021EE0FA-CC7E-4C64-98EB-6965687A7934}"/>
              </a:ext>
            </a:extLst>
          </p:cNvPr>
          <p:cNvSpPr>
            <a:spLocks noGrp="1"/>
          </p:cNvSpPr>
          <p:nvPr>
            <p:ph type="sldNum" sz="quarter" idx="12"/>
          </p:nvPr>
        </p:nvSpPr>
        <p:spPr/>
        <p:txBody>
          <a:body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345499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97E1916-3183-4E92-B2E3-6E03B5017615}"/>
              </a:ext>
            </a:extLst>
          </p:cNvPr>
          <p:cNvSpPr>
            <a:spLocks noGrp="1"/>
          </p:cNvSpPr>
          <p:nvPr>
            <p:ph type="dt" sz="half" idx="10"/>
          </p:nvPr>
        </p:nvSpPr>
        <p:spPr/>
        <p:txBody>
          <a:bodyPr/>
          <a:lstStyle/>
          <a:p>
            <a:fld id="{7D82BE0C-8DCC-435D-8CC0-7914318543FE}" type="datetimeFigureOut">
              <a:rPr lang="en-GB" smtClean="0"/>
              <a:pPr/>
              <a:t>03/02/2021</a:t>
            </a:fld>
            <a:endParaRPr lang="en-GB" dirty="0"/>
          </a:p>
        </p:txBody>
      </p:sp>
      <p:sp>
        <p:nvSpPr>
          <p:cNvPr id="3" name="Footer Placeholder 2">
            <a:extLst>
              <a:ext uri="{FF2B5EF4-FFF2-40B4-BE49-F238E27FC236}">
                <a16:creationId xmlns:a16="http://schemas.microsoft.com/office/drawing/2014/main" xmlns="" id="{9D3FD035-C22E-4365-A52C-5A462E5961C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A3210E12-38CF-4968-9CA3-36F002AA9986}"/>
              </a:ext>
            </a:extLst>
          </p:cNvPr>
          <p:cNvSpPr>
            <a:spLocks noGrp="1"/>
          </p:cNvSpPr>
          <p:nvPr>
            <p:ph type="sldNum" sz="quarter" idx="12"/>
          </p:nvPr>
        </p:nvSpPr>
        <p:spPr/>
        <p:txBody>
          <a:body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343661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CED30C-DE3C-4AA0-83BE-33EFB972DF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216947C-C815-4275-B4C6-EC124AC71D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AD1600E-1023-444B-830E-44BF3D83E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D17C87A-C616-4796-B26E-1E4637AC91B1}"/>
              </a:ext>
            </a:extLst>
          </p:cNvPr>
          <p:cNvSpPr>
            <a:spLocks noGrp="1"/>
          </p:cNvSpPr>
          <p:nvPr>
            <p:ph type="dt" sz="half" idx="10"/>
          </p:nvPr>
        </p:nvSpPr>
        <p:spPr/>
        <p:txBody>
          <a:bodyPr/>
          <a:lstStyle/>
          <a:p>
            <a:fld id="{7D82BE0C-8DCC-435D-8CC0-7914318543FE}" type="datetimeFigureOut">
              <a:rPr lang="en-GB" smtClean="0"/>
              <a:pPr/>
              <a:t>03/02/2021</a:t>
            </a:fld>
            <a:endParaRPr lang="en-GB" dirty="0"/>
          </a:p>
        </p:txBody>
      </p:sp>
      <p:sp>
        <p:nvSpPr>
          <p:cNvPr id="6" name="Footer Placeholder 5">
            <a:extLst>
              <a:ext uri="{FF2B5EF4-FFF2-40B4-BE49-F238E27FC236}">
                <a16:creationId xmlns:a16="http://schemas.microsoft.com/office/drawing/2014/main" xmlns="" id="{CF9C0D95-FA1D-4630-B899-DB0D820F5D6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304EE2D9-A4A3-433B-BC1D-F7E1190AE11B}"/>
              </a:ext>
            </a:extLst>
          </p:cNvPr>
          <p:cNvSpPr>
            <a:spLocks noGrp="1"/>
          </p:cNvSpPr>
          <p:nvPr>
            <p:ph type="sldNum" sz="quarter" idx="12"/>
          </p:nvPr>
        </p:nvSpPr>
        <p:spPr/>
        <p:txBody>
          <a:body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134879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915200-B001-4288-A89D-E69816B80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83468E6-5BDF-4D5D-A5F8-DFC61834E1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43403B4E-3F19-4833-8458-54EF0A199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48A76AB-FDAB-4375-B06A-F2DA619FD009}"/>
              </a:ext>
            </a:extLst>
          </p:cNvPr>
          <p:cNvSpPr>
            <a:spLocks noGrp="1"/>
          </p:cNvSpPr>
          <p:nvPr>
            <p:ph type="dt" sz="half" idx="10"/>
          </p:nvPr>
        </p:nvSpPr>
        <p:spPr/>
        <p:txBody>
          <a:bodyPr/>
          <a:lstStyle/>
          <a:p>
            <a:fld id="{7D82BE0C-8DCC-435D-8CC0-7914318543FE}" type="datetimeFigureOut">
              <a:rPr lang="en-GB" smtClean="0"/>
              <a:pPr/>
              <a:t>03/02/2021</a:t>
            </a:fld>
            <a:endParaRPr lang="en-GB" dirty="0"/>
          </a:p>
        </p:txBody>
      </p:sp>
      <p:sp>
        <p:nvSpPr>
          <p:cNvPr id="6" name="Footer Placeholder 5">
            <a:extLst>
              <a:ext uri="{FF2B5EF4-FFF2-40B4-BE49-F238E27FC236}">
                <a16:creationId xmlns:a16="http://schemas.microsoft.com/office/drawing/2014/main" xmlns="" id="{93E62AD8-ED89-4EDB-9F27-5045AE1634B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3BD5C130-84E4-4248-A6F9-23A3E1882ECC}"/>
              </a:ext>
            </a:extLst>
          </p:cNvPr>
          <p:cNvSpPr>
            <a:spLocks noGrp="1"/>
          </p:cNvSpPr>
          <p:nvPr>
            <p:ph type="sldNum" sz="quarter" idx="12"/>
          </p:nvPr>
        </p:nvSpPr>
        <p:spPr/>
        <p:txBody>
          <a:body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132869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1112138-961E-48D8-B210-FF5C274C37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A392A8E-D1A4-4971-970E-10E497AEA2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9D1A631-43C2-428A-9159-5E5CC86D1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2BE0C-8DCC-435D-8CC0-7914318543FE}" type="datetimeFigureOut">
              <a:rPr lang="en-GB" smtClean="0"/>
              <a:pPr/>
              <a:t>03/02/2021</a:t>
            </a:fld>
            <a:endParaRPr lang="en-GB" dirty="0"/>
          </a:p>
        </p:txBody>
      </p:sp>
      <p:sp>
        <p:nvSpPr>
          <p:cNvPr id="5" name="Footer Placeholder 4">
            <a:extLst>
              <a:ext uri="{FF2B5EF4-FFF2-40B4-BE49-F238E27FC236}">
                <a16:creationId xmlns:a16="http://schemas.microsoft.com/office/drawing/2014/main" xmlns="" id="{0B15A461-8AA9-4769-B9A4-7D28759031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E5A7C36A-2A97-4F5D-921E-4DA67CBEE2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645F0-BEB4-4F3A-AE6A-729F7E6ACC5F}" type="slidenum">
              <a:rPr lang="en-GB" smtClean="0"/>
              <a:pPr/>
              <a:t>‹#›</a:t>
            </a:fld>
            <a:endParaRPr lang="en-GB" dirty="0"/>
          </a:p>
        </p:txBody>
      </p:sp>
    </p:spTree>
    <p:extLst>
      <p:ext uri="{BB962C8B-B14F-4D97-AF65-F5344CB8AC3E}">
        <p14:creationId xmlns:p14="http://schemas.microsoft.com/office/powerpoint/2010/main" xmlns="" val="2011738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B5A621B7-523A-4455-9A31-AB60C306134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xmlns="" id="{4CD05860-7C61-4F41-8841-3ADFFB4433D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xmlns="" id="{657885EC-7E0A-4686-AEF2-F1D7EA98758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3C31167-20C8-456A-B4D8-B9D1D909E257}" type="datetimeFigureOut">
              <a:rPr lang="en-GB"/>
              <a:pPr>
                <a:defRPr/>
              </a:pPr>
              <a:t>03/02/2021</a:t>
            </a:fld>
            <a:endParaRPr lang="en-GB" dirty="0"/>
          </a:p>
        </p:txBody>
      </p:sp>
      <p:sp>
        <p:nvSpPr>
          <p:cNvPr id="5" name="Footer Placeholder 4">
            <a:extLst>
              <a:ext uri="{FF2B5EF4-FFF2-40B4-BE49-F238E27FC236}">
                <a16:creationId xmlns:a16="http://schemas.microsoft.com/office/drawing/2014/main" xmlns="" id="{769F61BF-6965-4014-83BF-E5EF9AB7368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p>
        </p:txBody>
      </p:sp>
      <p:sp>
        <p:nvSpPr>
          <p:cNvPr id="6" name="Slide Number Placeholder 5">
            <a:extLst>
              <a:ext uri="{FF2B5EF4-FFF2-40B4-BE49-F238E27FC236}">
                <a16:creationId xmlns:a16="http://schemas.microsoft.com/office/drawing/2014/main" xmlns="" id="{1EA46450-D742-4C5C-9FB2-25231571CE5B}"/>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35140A3-6DA7-4832-A12D-462A764A8AED}" type="slidenum">
              <a:rPr lang="en-GB" altLang="en-US"/>
              <a:pPr/>
              <a:t>‹#›</a:t>
            </a:fld>
            <a:endParaRPr lang="en-GB" altLang="en-US" dirty="0"/>
          </a:p>
        </p:txBody>
      </p:sp>
    </p:spTree>
    <p:extLst>
      <p:ext uri="{BB962C8B-B14F-4D97-AF65-F5344CB8AC3E}">
        <p14:creationId xmlns:p14="http://schemas.microsoft.com/office/powerpoint/2010/main" xmlns="" val="1087966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4ACA135-FA5A-4B1E-8F9D-DB57A0547761}"/>
              </a:ext>
            </a:extLst>
          </p:cNvPr>
          <p:cNvPicPr>
            <a:picLocks noChangeAspect="1"/>
          </p:cNvPicPr>
          <p:nvPr/>
        </p:nvPicPr>
        <p:blipFill rotWithShape="1">
          <a:blip r:embed="rId2"/>
          <a:srcRect l="28584" t="21481" r="28750" b="6537"/>
          <a:stretch/>
        </p:blipFill>
        <p:spPr>
          <a:xfrm>
            <a:off x="3962400" y="1400176"/>
            <a:ext cx="8020050" cy="5293994"/>
          </a:xfrm>
          <a:prstGeom prst="rect">
            <a:avLst/>
          </a:prstGeom>
        </p:spPr>
      </p:pic>
      <p:pic>
        <p:nvPicPr>
          <p:cNvPr id="3" name="Picture 2">
            <a:extLst>
              <a:ext uri="{FF2B5EF4-FFF2-40B4-BE49-F238E27FC236}">
                <a16:creationId xmlns:a16="http://schemas.microsoft.com/office/drawing/2014/main" xmlns="" id="{91576C84-0AEF-4FE8-A606-5DAC36B93B1E}"/>
              </a:ext>
            </a:extLst>
          </p:cNvPr>
          <p:cNvPicPr>
            <a:picLocks noChangeAspect="1"/>
          </p:cNvPicPr>
          <p:nvPr/>
        </p:nvPicPr>
        <p:blipFill>
          <a:blip r:embed="rId3"/>
          <a:stretch>
            <a:fillRect/>
          </a:stretch>
        </p:blipFill>
        <p:spPr>
          <a:xfrm>
            <a:off x="561975" y="2324100"/>
            <a:ext cx="2647950" cy="2819400"/>
          </a:xfrm>
          <a:prstGeom prst="rect">
            <a:avLst/>
          </a:prstGeom>
        </p:spPr>
      </p:pic>
      <p:sp>
        <p:nvSpPr>
          <p:cNvPr id="7" name="Title 1">
            <a:extLst>
              <a:ext uri="{FF2B5EF4-FFF2-40B4-BE49-F238E27FC236}">
                <a16:creationId xmlns:a16="http://schemas.microsoft.com/office/drawing/2014/main" xmlns="" id="{B9074F31-3A01-4691-8F00-9E7D2E635994}"/>
              </a:ext>
            </a:extLst>
          </p:cNvPr>
          <p:cNvSpPr txBox="1">
            <a:spLocks/>
          </p:cNvSpPr>
          <p:nvPr/>
        </p:nvSpPr>
        <p:spPr>
          <a:xfrm>
            <a:off x="1221105" y="134778"/>
            <a:ext cx="9144000" cy="11528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Comic Sans MS" panose="030F0702030302020204" pitchFamily="66" charset="0"/>
              </a:rPr>
              <a:t>To subtract using a 100 Square by counting in 10s or 1s.</a:t>
            </a:r>
            <a:endParaRPr lang="en-GB" sz="4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xmlns="" val="632411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0007E0-144A-445D-98B6-1A985598C688}"/>
              </a:ext>
            </a:extLst>
          </p:cNvPr>
          <p:cNvPicPr>
            <a:picLocks noChangeAspect="1"/>
          </p:cNvPicPr>
          <p:nvPr/>
        </p:nvPicPr>
        <p:blipFill>
          <a:blip r:embed="rId2"/>
          <a:stretch>
            <a:fillRect/>
          </a:stretch>
        </p:blipFill>
        <p:spPr>
          <a:xfrm>
            <a:off x="5153024" y="0"/>
            <a:ext cx="7038975" cy="6858000"/>
          </a:xfrm>
          <a:prstGeom prst="rect">
            <a:avLst/>
          </a:prstGeom>
        </p:spPr>
      </p:pic>
      <p:sp>
        <p:nvSpPr>
          <p:cNvPr id="3" name="TextBox 2">
            <a:extLst>
              <a:ext uri="{FF2B5EF4-FFF2-40B4-BE49-F238E27FC236}">
                <a16:creationId xmlns:a16="http://schemas.microsoft.com/office/drawing/2014/main" xmlns="" id="{3EBD3643-5857-496F-B5F8-F2DACD3F7C82}"/>
              </a:ext>
            </a:extLst>
          </p:cNvPr>
          <p:cNvSpPr txBox="1"/>
          <p:nvPr/>
        </p:nvSpPr>
        <p:spPr>
          <a:xfrm>
            <a:off x="370024" y="5370969"/>
            <a:ext cx="4094480" cy="1015663"/>
          </a:xfrm>
          <a:prstGeom prst="rect">
            <a:avLst/>
          </a:prstGeom>
          <a:noFill/>
        </p:spPr>
        <p:txBody>
          <a:bodyPr wrap="square" rtlCol="0">
            <a:spAutoFit/>
          </a:bodyPr>
          <a:lstStyle/>
          <a:p>
            <a:r>
              <a:rPr lang="en-US" sz="6000" b="1" dirty="0" smtClean="0">
                <a:latin typeface="Comic Sans MS" panose="030F0702030302020204" pitchFamily="66" charset="0"/>
              </a:rPr>
              <a:t>86</a:t>
            </a:r>
            <a:r>
              <a:rPr lang="en-US" sz="6000" b="1" dirty="0" smtClean="0">
                <a:latin typeface="Comic Sans MS" panose="030F0702030302020204" pitchFamily="66" charset="0"/>
              </a:rPr>
              <a:t>-30=56</a:t>
            </a:r>
            <a:endParaRPr lang="en-GB" sz="6000" b="1" dirty="0">
              <a:latin typeface="Comic Sans MS" panose="030F0702030302020204" pitchFamily="66" charset="0"/>
            </a:endParaRPr>
          </a:p>
        </p:txBody>
      </p:sp>
      <p:sp>
        <p:nvSpPr>
          <p:cNvPr id="6" name="TextBox 5">
            <a:extLst>
              <a:ext uri="{FF2B5EF4-FFF2-40B4-BE49-F238E27FC236}">
                <a16:creationId xmlns:a16="http://schemas.microsoft.com/office/drawing/2014/main" xmlns="" id="{BBC53130-11ED-48CC-B7DA-C69B01F1CB8B}"/>
              </a:ext>
            </a:extLst>
          </p:cNvPr>
          <p:cNvSpPr txBox="1"/>
          <p:nvPr/>
        </p:nvSpPr>
        <p:spPr>
          <a:xfrm>
            <a:off x="264160" y="284238"/>
            <a:ext cx="3981269" cy="3416320"/>
          </a:xfrm>
          <a:prstGeom prst="rect">
            <a:avLst/>
          </a:prstGeom>
          <a:noFill/>
        </p:spPr>
        <p:txBody>
          <a:bodyPr wrap="square" rtlCol="0">
            <a:spAutoFit/>
          </a:bodyPr>
          <a:lstStyle/>
          <a:p>
            <a:r>
              <a:rPr lang="en-US" sz="3200" b="1" dirty="0">
                <a:latin typeface="Comic Sans MS" panose="030F0702030302020204" pitchFamily="66" charset="0"/>
              </a:rPr>
              <a:t>Put your finger on </a:t>
            </a:r>
            <a:r>
              <a:rPr lang="en-US" sz="3200" b="1" dirty="0" smtClean="0">
                <a:solidFill>
                  <a:schemeClr val="bg1"/>
                </a:solidFill>
                <a:latin typeface="Comic Sans MS" panose="030F0702030302020204" pitchFamily="66" charset="0"/>
              </a:rPr>
              <a:t>86</a:t>
            </a:r>
            <a:r>
              <a:rPr lang="en-US" sz="3200" b="1" dirty="0" smtClean="0">
                <a:solidFill>
                  <a:schemeClr val="bg1"/>
                </a:solidFill>
                <a:latin typeface="Comic Sans MS" panose="030F0702030302020204" pitchFamily="66" charset="0"/>
              </a:rPr>
              <a:t>, </a:t>
            </a:r>
            <a:r>
              <a:rPr lang="en-US" sz="3200" b="1" dirty="0" smtClean="0">
                <a:solidFill>
                  <a:schemeClr val="bg1"/>
                </a:solidFill>
                <a:latin typeface="Comic Sans MS" panose="030F0702030302020204" pitchFamily="66" charset="0"/>
              </a:rPr>
              <a:t>jump back one big jump.</a:t>
            </a:r>
          </a:p>
          <a:p>
            <a:r>
              <a:rPr lang="en-US" sz="3200" b="1" dirty="0" smtClean="0">
                <a:solidFill>
                  <a:schemeClr val="bg1"/>
                </a:solidFill>
                <a:latin typeface="Comic Sans MS" panose="030F0702030302020204" pitchFamily="66" charset="0"/>
              </a:rPr>
              <a:t>Why? Because we know that we are counting 10s</a:t>
            </a:r>
            <a:r>
              <a:rPr lang="en-US" sz="2400" b="1" dirty="0" smtClean="0">
                <a:solidFill>
                  <a:schemeClr val="bg1"/>
                </a:solidFill>
                <a:latin typeface="Comic Sans MS" panose="030F0702030302020204" pitchFamily="66" charset="0"/>
              </a:rPr>
              <a:t> </a:t>
            </a:r>
            <a:endParaRPr lang="en-US" sz="2400" b="1" dirty="0">
              <a:solidFill>
                <a:schemeClr val="bg1"/>
              </a:solidFill>
              <a:latin typeface="Comic Sans MS" panose="030F0702030302020204" pitchFamily="66" charset="0"/>
            </a:endParaRPr>
          </a:p>
          <a:p>
            <a:endParaRPr lang="en-US" sz="2400" b="1" dirty="0">
              <a:latin typeface="Comic Sans MS" panose="030F0702030302020204" pitchFamily="66" charset="0"/>
            </a:endParaRPr>
          </a:p>
        </p:txBody>
      </p:sp>
      <p:pic>
        <p:nvPicPr>
          <p:cNvPr id="4" name="Picture 3">
            <a:extLst>
              <a:ext uri="{FF2B5EF4-FFF2-40B4-BE49-F238E27FC236}">
                <a16:creationId xmlns:a16="http://schemas.microsoft.com/office/drawing/2014/main" xmlns="" id="{4B00B86B-60BE-44B3-A374-D02E02F17D9A}"/>
              </a:ext>
            </a:extLst>
          </p:cNvPr>
          <p:cNvPicPr>
            <a:picLocks noChangeAspect="1"/>
          </p:cNvPicPr>
          <p:nvPr/>
        </p:nvPicPr>
        <p:blipFill>
          <a:blip r:embed="rId3" cstate="print"/>
          <a:stretch>
            <a:fillRect/>
          </a:stretch>
        </p:blipFill>
        <p:spPr>
          <a:xfrm>
            <a:off x="10623279" y="0"/>
            <a:ext cx="1568721" cy="744583"/>
          </a:xfrm>
          <a:prstGeom prst="rect">
            <a:avLst/>
          </a:prstGeom>
        </p:spPr>
      </p:pic>
      <p:pic>
        <p:nvPicPr>
          <p:cNvPr id="7" name="Picture 2"/>
          <p:cNvPicPr>
            <a:picLocks noChangeAspect="1" noChangeArrowheads="1"/>
          </p:cNvPicPr>
          <p:nvPr/>
        </p:nvPicPr>
        <p:blipFill>
          <a:blip r:embed="rId4"/>
          <a:srcRect/>
          <a:stretch>
            <a:fillRect/>
          </a:stretch>
        </p:blipFill>
        <p:spPr bwMode="auto">
          <a:xfrm>
            <a:off x="9069887" y="5846581"/>
            <a:ext cx="347663" cy="423862"/>
          </a:xfrm>
          <a:prstGeom prst="rect">
            <a:avLst/>
          </a:prstGeom>
          <a:noFill/>
          <a:ln w="9525">
            <a:noFill/>
            <a:miter lim="800000"/>
            <a:headEnd/>
            <a:tailEnd/>
          </a:ln>
        </p:spPr>
      </p:pic>
      <p:cxnSp>
        <p:nvCxnSpPr>
          <p:cNvPr id="9" name="Straight Connector 8"/>
          <p:cNvCxnSpPr/>
          <p:nvPr/>
        </p:nvCxnSpPr>
        <p:spPr>
          <a:xfrm rot="5400000">
            <a:off x="1495698" y="5871757"/>
            <a:ext cx="1476105" cy="26122"/>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24297" y="5355771"/>
            <a:ext cx="1175657" cy="13063"/>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24297" y="4937760"/>
            <a:ext cx="483326" cy="369332"/>
          </a:xfrm>
          <a:prstGeom prst="rect">
            <a:avLst/>
          </a:prstGeom>
          <a:noFill/>
        </p:spPr>
        <p:txBody>
          <a:bodyPr wrap="square" rtlCol="0">
            <a:spAutoFit/>
          </a:bodyPr>
          <a:lstStyle/>
          <a:p>
            <a:r>
              <a:rPr lang="en-GB" dirty="0" smtClean="0"/>
              <a:t>T</a:t>
            </a:r>
            <a:endParaRPr lang="en-GB" dirty="0"/>
          </a:p>
        </p:txBody>
      </p:sp>
      <p:sp>
        <p:nvSpPr>
          <p:cNvPr id="19" name="TextBox 18"/>
          <p:cNvSpPr txBox="1"/>
          <p:nvPr/>
        </p:nvSpPr>
        <p:spPr>
          <a:xfrm>
            <a:off x="2438400" y="4972595"/>
            <a:ext cx="483326" cy="369332"/>
          </a:xfrm>
          <a:prstGeom prst="rect">
            <a:avLst/>
          </a:prstGeom>
          <a:noFill/>
        </p:spPr>
        <p:txBody>
          <a:bodyPr wrap="square" rtlCol="0">
            <a:spAutoFit/>
          </a:bodyPr>
          <a:lstStyle/>
          <a:p>
            <a:r>
              <a:rPr lang="en-GB" dirty="0" smtClean="0"/>
              <a:t>O</a:t>
            </a:r>
            <a:endParaRPr lang="en-GB" dirty="0"/>
          </a:p>
        </p:txBody>
      </p:sp>
      <p:sp>
        <p:nvSpPr>
          <p:cNvPr id="20" name="Curved Down Arrow 19"/>
          <p:cNvSpPr/>
          <p:nvPr/>
        </p:nvSpPr>
        <p:spPr>
          <a:xfrm rot="5400000" flipH="1">
            <a:off x="8654143" y="5251271"/>
            <a:ext cx="411480" cy="4114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p:cNvSpPr txBox="1"/>
          <p:nvPr/>
        </p:nvSpPr>
        <p:spPr>
          <a:xfrm>
            <a:off x="5238206" y="0"/>
            <a:ext cx="1867988" cy="58477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sz="3200" dirty="0" smtClean="0"/>
              <a:t>Recap</a:t>
            </a:r>
            <a:endParaRPr lang="en-GB" sz="3200" dirty="0"/>
          </a:p>
        </p:txBody>
      </p:sp>
      <p:sp>
        <p:nvSpPr>
          <p:cNvPr id="14" name="Curved Down Arrow 13"/>
          <p:cNvSpPr/>
          <p:nvPr/>
        </p:nvSpPr>
        <p:spPr>
          <a:xfrm rot="5400000" flipH="1">
            <a:off x="8564881" y="4689565"/>
            <a:ext cx="513803" cy="3744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urved Down Arrow 14"/>
          <p:cNvSpPr/>
          <p:nvPr/>
        </p:nvSpPr>
        <p:spPr>
          <a:xfrm rot="5400000" flipH="1">
            <a:off x="8617131" y="4127864"/>
            <a:ext cx="513803" cy="37446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xmlns="" val="3612930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0007E0-144A-445D-98B6-1A985598C688}"/>
              </a:ext>
            </a:extLst>
          </p:cNvPr>
          <p:cNvPicPr>
            <a:picLocks noChangeAspect="1"/>
          </p:cNvPicPr>
          <p:nvPr/>
        </p:nvPicPr>
        <p:blipFill>
          <a:blip r:embed="rId2"/>
          <a:stretch>
            <a:fillRect/>
          </a:stretch>
        </p:blipFill>
        <p:spPr>
          <a:xfrm>
            <a:off x="5153024" y="0"/>
            <a:ext cx="7038975" cy="6858000"/>
          </a:xfrm>
          <a:prstGeom prst="rect">
            <a:avLst/>
          </a:prstGeom>
        </p:spPr>
      </p:pic>
      <p:sp>
        <p:nvSpPr>
          <p:cNvPr id="3" name="TextBox 2">
            <a:extLst>
              <a:ext uri="{FF2B5EF4-FFF2-40B4-BE49-F238E27FC236}">
                <a16:creationId xmlns:a16="http://schemas.microsoft.com/office/drawing/2014/main" xmlns="" id="{3EBD3643-5857-496F-B5F8-F2DACD3F7C82}"/>
              </a:ext>
            </a:extLst>
          </p:cNvPr>
          <p:cNvSpPr txBox="1"/>
          <p:nvPr/>
        </p:nvSpPr>
        <p:spPr>
          <a:xfrm>
            <a:off x="370024" y="5370969"/>
            <a:ext cx="4094480" cy="1015663"/>
          </a:xfrm>
          <a:prstGeom prst="rect">
            <a:avLst/>
          </a:prstGeom>
          <a:noFill/>
        </p:spPr>
        <p:txBody>
          <a:bodyPr wrap="square" rtlCol="0">
            <a:spAutoFit/>
          </a:bodyPr>
          <a:lstStyle/>
          <a:p>
            <a:r>
              <a:rPr lang="en-US" sz="6000" b="1" dirty="0" smtClean="0">
                <a:latin typeface="Comic Sans MS" panose="030F0702030302020204" pitchFamily="66" charset="0"/>
              </a:rPr>
              <a:t>94</a:t>
            </a:r>
            <a:r>
              <a:rPr lang="en-US" sz="6000" b="1" dirty="0" smtClean="0">
                <a:latin typeface="Comic Sans MS" panose="030F0702030302020204" pitchFamily="66" charset="0"/>
              </a:rPr>
              <a:t>-30</a:t>
            </a:r>
            <a:r>
              <a:rPr lang="en-US" sz="6000" b="1" dirty="0" smtClean="0">
                <a:latin typeface="Comic Sans MS" panose="030F0702030302020204" pitchFamily="66" charset="0"/>
              </a:rPr>
              <a:t>=??</a:t>
            </a:r>
            <a:endParaRPr lang="en-GB" sz="6000" b="1" dirty="0">
              <a:latin typeface="Comic Sans MS" panose="030F0702030302020204" pitchFamily="66" charset="0"/>
            </a:endParaRPr>
          </a:p>
        </p:txBody>
      </p:sp>
      <p:sp>
        <p:nvSpPr>
          <p:cNvPr id="6" name="TextBox 5">
            <a:extLst>
              <a:ext uri="{FF2B5EF4-FFF2-40B4-BE49-F238E27FC236}">
                <a16:creationId xmlns:a16="http://schemas.microsoft.com/office/drawing/2014/main" xmlns="" id="{BBC53130-11ED-48CC-B7DA-C69B01F1CB8B}"/>
              </a:ext>
            </a:extLst>
          </p:cNvPr>
          <p:cNvSpPr txBox="1"/>
          <p:nvPr/>
        </p:nvSpPr>
        <p:spPr>
          <a:xfrm>
            <a:off x="264160" y="284238"/>
            <a:ext cx="3981269" cy="4031873"/>
          </a:xfrm>
          <a:prstGeom prst="rect">
            <a:avLst/>
          </a:prstGeom>
          <a:noFill/>
        </p:spPr>
        <p:txBody>
          <a:bodyPr wrap="square" rtlCol="0">
            <a:spAutoFit/>
          </a:bodyPr>
          <a:lstStyle/>
          <a:p>
            <a:r>
              <a:rPr lang="en-US" sz="3200" b="1" dirty="0">
                <a:latin typeface="Comic Sans MS" panose="030F0702030302020204" pitchFamily="66" charset="0"/>
              </a:rPr>
              <a:t>Put your finger on </a:t>
            </a:r>
            <a:r>
              <a:rPr lang="en-US" sz="3200" b="1" dirty="0" smtClean="0">
                <a:solidFill>
                  <a:schemeClr val="bg1"/>
                </a:solidFill>
                <a:latin typeface="Comic Sans MS" panose="030F0702030302020204" pitchFamily="66" charset="0"/>
              </a:rPr>
              <a:t>94</a:t>
            </a:r>
            <a:r>
              <a:rPr lang="en-US" sz="3200" b="1" dirty="0" smtClean="0">
                <a:solidFill>
                  <a:schemeClr val="bg1"/>
                </a:solidFill>
                <a:latin typeface="Comic Sans MS" panose="030F0702030302020204" pitchFamily="66" charset="0"/>
              </a:rPr>
              <a:t>, </a:t>
            </a:r>
            <a:r>
              <a:rPr lang="en-US" sz="3200" b="1" dirty="0" smtClean="0">
                <a:solidFill>
                  <a:schemeClr val="bg1"/>
                </a:solidFill>
                <a:latin typeface="Comic Sans MS" panose="030F0702030302020204" pitchFamily="66" charset="0"/>
              </a:rPr>
              <a:t>jump back.</a:t>
            </a:r>
          </a:p>
          <a:p>
            <a:endParaRPr lang="en-US" sz="3200" b="1" dirty="0" smtClean="0">
              <a:solidFill>
                <a:schemeClr val="bg1"/>
              </a:solidFill>
              <a:latin typeface="Comic Sans MS" panose="030F0702030302020204" pitchFamily="66" charset="0"/>
            </a:endParaRPr>
          </a:p>
          <a:p>
            <a:r>
              <a:rPr lang="en-US" sz="3200" b="1" dirty="0" smtClean="0">
                <a:latin typeface="Comic Sans MS" panose="030F0702030302020204" pitchFamily="66" charset="0"/>
              </a:rPr>
              <a:t>How many jumps are you jumping back?</a:t>
            </a:r>
          </a:p>
          <a:p>
            <a:endParaRPr lang="en-US" sz="3200" b="1" dirty="0" smtClean="0">
              <a:latin typeface="Comic Sans MS" panose="030F0702030302020204" pitchFamily="66" charset="0"/>
            </a:endParaRPr>
          </a:p>
          <a:p>
            <a:r>
              <a:rPr lang="en-US" sz="3200" b="1" dirty="0" smtClean="0">
                <a:latin typeface="Comic Sans MS" panose="030F0702030302020204" pitchFamily="66" charset="0"/>
              </a:rPr>
              <a:t>Show your adult.</a:t>
            </a:r>
            <a:endParaRPr lang="en-US" sz="2400" b="1" dirty="0">
              <a:latin typeface="Comic Sans MS" panose="030F0702030302020204" pitchFamily="66" charset="0"/>
            </a:endParaRPr>
          </a:p>
        </p:txBody>
      </p:sp>
      <p:pic>
        <p:nvPicPr>
          <p:cNvPr id="4" name="Picture 3">
            <a:extLst>
              <a:ext uri="{FF2B5EF4-FFF2-40B4-BE49-F238E27FC236}">
                <a16:creationId xmlns:a16="http://schemas.microsoft.com/office/drawing/2014/main" xmlns="" id="{4B00B86B-60BE-44B3-A374-D02E02F17D9A}"/>
              </a:ext>
            </a:extLst>
          </p:cNvPr>
          <p:cNvPicPr>
            <a:picLocks noChangeAspect="1"/>
          </p:cNvPicPr>
          <p:nvPr/>
        </p:nvPicPr>
        <p:blipFill>
          <a:blip r:embed="rId3" cstate="print"/>
          <a:stretch>
            <a:fillRect/>
          </a:stretch>
        </p:blipFill>
        <p:spPr>
          <a:xfrm>
            <a:off x="10623279" y="0"/>
            <a:ext cx="1568721" cy="744583"/>
          </a:xfrm>
          <a:prstGeom prst="rect">
            <a:avLst/>
          </a:prstGeom>
        </p:spPr>
      </p:pic>
      <p:cxnSp>
        <p:nvCxnSpPr>
          <p:cNvPr id="9" name="Straight Connector 8"/>
          <p:cNvCxnSpPr/>
          <p:nvPr/>
        </p:nvCxnSpPr>
        <p:spPr>
          <a:xfrm rot="5400000">
            <a:off x="1495698" y="5871757"/>
            <a:ext cx="1476105" cy="26122"/>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24297" y="5355771"/>
            <a:ext cx="1175657" cy="13063"/>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24297" y="4937760"/>
            <a:ext cx="483326" cy="369332"/>
          </a:xfrm>
          <a:prstGeom prst="rect">
            <a:avLst/>
          </a:prstGeom>
          <a:noFill/>
        </p:spPr>
        <p:txBody>
          <a:bodyPr wrap="square" rtlCol="0">
            <a:spAutoFit/>
          </a:bodyPr>
          <a:lstStyle/>
          <a:p>
            <a:r>
              <a:rPr lang="en-GB" dirty="0" smtClean="0"/>
              <a:t>T</a:t>
            </a:r>
            <a:endParaRPr lang="en-GB" dirty="0"/>
          </a:p>
        </p:txBody>
      </p:sp>
      <p:sp>
        <p:nvSpPr>
          <p:cNvPr id="19" name="TextBox 18"/>
          <p:cNvSpPr txBox="1"/>
          <p:nvPr/>
        </p:nvSpPr>
        <p:spPr>
          <a:xfrm>
            <a:off x="2438400" y="4972595"/>
            <a:ext cx="483326" cy="369332"/>
          </a:xfrm>
          <a:prstGeom prst="rect">
            <a:avLst/>
          </a:prstGeom>
          <a:noFill/>
        </p:spPr>
        <p:txBody>
          <a:bodyPr wrap="square" rtlCol="0">
            <a:spAutoFit/>
          </a:bodyPr>
          <a:lstStyle/>
          <a:p>
            <a:r>
              <a:rPr lang="en-GB" dirty="0" smtClean="0"/>
              <a:t>O</a:t>
            </a:r>
            <a:endParaRPr lang="en-GB" dirty="0"/>
          </a:p>
        </p:txBody>
      </p:sp>
      <p:sp>
        <p:nvSpPr>
          <p:cNvPr id="13" name="TextBox 12"/>
          <p:cNvSpPr txBox="1"/>
          <p:nvPr/>
        </p:nvSpPr>
        <p:spPr>
          <a:xfrm>
            <a:off x="5212080" y="0"/>
            <a:ext cx="1933303" cy="36933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dirty="0" smtClean="0"/>
              <a:t>Now your turn</a:t>
            </a:r>
            <a:endParaRPr lang="en-GB" dirty="0"/>
          </a:p>
        </p:txBody>
      </p:sp>
    </p:spTree>
    <p:extLst>
      <p:ext uri="{BB962C8B-B14F-4D97-AF65-F5344CB8AC3E}">
        <p14:creationId xmlns:p14="http://schemas.microsoft.com/office/powerpoint/2010/main" xmlns="" val="3612930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637D3-0A80-4887-9AA9-49C0ABAB5876}"/>
              </a:ext>
            </a:extLst>
          </p:cNvPr>
          <p:cNvSpPr>
            <a:spLocks noGrp="1"/>
          </p:cNvSpPr>
          <p:nvPr>
            <p:ph type="title"/>
          </p:nvPr>
        </p:nvSpPr>
        <p:spPr>
          <a:xfrm>
            <a:off x="699977" y="120577"/>
            <a:ext cx="10515600" cy="2063750"/>
          </a:xfrm>
        </p:spPr>
        <p:txBody>
          <a:bodyPr>
            <a:normAutofit/>
          </a:bodyPr>
          <a:lstStyle/>
          <a:p>
            <a:pPr algn="ctr"/>
            <a:r>
              <a:rPr lang="en-US" sz="4800" b="1" dirty="0">
                <a:solidFill>
                  <a:schemeClr val="bg1"/>
                </a:solidFill>
                <a:latin typeface="Comic Sans MS" panose="030F0702030302020204" pitchFamily="66" charset="0"/>
              </a:rPr>
              <a:t>Let’s make it </a:t>
            </a:r>
            <a:r>
              <a:rPr lang="en-US" sz="4800" b="1" dirty="0" smtClean="0">
                <a:solidFill>
                  <a:schemeClr val="bg1"/>
                </a:solidFill>
                <a:latin typeface="Comic Sans MS" panose="030F0702030302020204" pitchFamily="66" charset="0"/>
              </a:rPr>
              <a:t>harder! Try to Jump back in tens then ones. </a:t>
            </a:r>
            <a:endParaRPr lang="en-GB" sz="4800" b="1"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xmlns="" id="{549ECB10-4E56-4CA0-AD54-DF5FF4170CE0}"/>
              </a:ext>
            </a:extLst>
          </p:cNvPr>
          <p:cNvPicPr>
            <a:picLocks noChangeAspect="1"/>
          </p:cNvPicPr>
          <p:nvPr/>
        </p:nvPicPr>
        <p:blipFill rotWithShape="1">
          <a:blip r:embed="rId2"/>
          <a:srcRect b="6609"/>
          <a:stretch/>
        </p:blipFill>
        <p:spPr>
          <a:xfrm>
            <a:off x="3166730" y="2405542"/>
            <a:ext cx="5582093" cy="4331881"/>
          </a:xfrm>
          <a:prstGeom prst="rect">
            <a:avLst/>
          </a:prstGeom>
        </p:spPr>
      </p:pic>
    </p:spTree>
    <p:extLst>
      <p:ext uri="{BB962C8B-B14F-4D97-AF65-F5344CB8AC3E}">
        <p14:creationId xmlns:p14="http://schemas.microsoft.com/office/powerpoint/2010/main" xmlns="" val="2259224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0007E0-144A-445D-98B6-1A985598C688}"/>
              </a:ext>
            </a:extLst>
          </p:cNvPr>
          <p:cNvPicPr>
            <a:picLocks noChangeAspect="1"/>
          </p:cNvPicPr>
          <p:nvPr/>
        </p:nvPicPr>
        <p:blipFill>
          <a:blip r:embed="rId2"/>
          <a:stretch>
            <a:fillRect/>
          </a:stretch>
        </p:blipFill>
        <p:spPr>
          <a:xfrm>
            <a:off x="4561840" y="0"/>
            <a:ext cx="7630160" cy="6858000"/>
          </a:xfrm>
          <a:prstGeom prst="rect">
            <a:avLst/>
          </a:prstGeom>
        </p:spPr>
      </p:pic>
      <p:sp>
        <p:nvSpPr>
          <p:cNvPr id="3" name="TextBox 2">
            <a:extLst>
              <a:ext uri="{FF2B5EF4-FFF2-40B4-BE49-F238E27FC236}">
                <a16:creationId xmlns:a16="http://schemas.microsoft.com/office/drawing/2014/main" xmlns="" id="{3EBD3643-5857-496F-B5F8-F2DACD3F7C82}"/>
              </a:ext>
            </a:extLst>
          </p:cNvPr>
          <p:cNvSpPr txBox="1"/>
          <p:nvPr/>
        </p:nvSpPr>
        <p:spPr>
          <a:xfrm>
            <a:off x="228600" y="5751258"/>
            <a:ext cx="4130040" cy="1015663"/>
          </a:xfrm>
          <a:prstGeom prst="rect">
            <a:avLst/>
          </a:prstGeom>
          <a:noFill/>
        </p:spPr>
        <p:txBody>
          <a:bodyPr wrap="square" rtlCol="0">
            <a:spAutoFit/>
          </a:bodyPr>
          <a:lstStyle/>
          <a:p>
            <a:r>
              <a:rPr lang="en-US" sz="6000" b="1" dirty="0" smtClean="0">
                <a:latin typeface="Comic Sans MS" panose="030F0702030302020204" pitchFamily="66" charset="0"/>
              </a:rPr>
              <a:t>73</a:t>
            </a:r>
            <a:r>
              <a:rPr lang="en-US" sz="6000" b="1" dirty="0" smtClean="0">
                <a:latin typeface="Comic Sans MS" panose="030F0702030302020204" pitchFamily="66" charset="0"/>
              </a:rPr>
              <a:t>-35=38</a:t>
            </a:r>
            <a:endParaRPr lang="en-GB" sz="6000" b="1" dirty="0">
              <a:latin typeface="Comic Sans MS" panose="030F0702030302020204" pitchFamily="66" charset="0"/>
            </a:endParaRPr>
          </a:p>
        </p:txBody>
      </p:sp>
      <p:sp>
        <p:nvSpPr>
          <p:cNvPr id="6" name="TextBox 5">
            <a:extLst>
              <a:ext uri="{FF2B5EF4-FFF2-40B4-BE49-F238E27FC236}">
                <a16:creationId xmlns:a16="http://schemas.microsoft.com/office/drawing/2014/main" xmlns="" id="{007ECA04-F7D9-4049-8B0E-1ED3A02F48D8}"/>
              </a:ext>
            </a:extLst>
          </p:cNvPr>
          <p:cNvSpPr txBox="1"/>
          <p:nvPr/>
        </p:nvSpPr>
        <p:spPr>
          <a:xfrm>
            <a:off x="302985" y="382012"/>
            <a:ext cx="3981269" cy="3416320"/>
          </a:xfrm>
          <a:prstGeom prst="rect">
            <a:avLst/>
          </a:prstGeom>
          <a:noFill/>
        </p:spPr>
        <p:txBody>
          <a:bodyPr wrap="square" rtlCol="0">
            <a:spAutoFit/>
          </a:bodyPr>
          <a:lstStyle/>
          <a:p>
            <a:r>
              <a:rPr lang="en-US" sz="2400" b="1" dirty="0">
                <a:latin typeface="Comic Sans MS" panose="030F0702030302020204" pitchFamily="66" charset="0"/>
              </a:rPr>
              <a:t>Put your finger on </a:t>
            </a:r>
            <a:r>
              <a:rPr lang="en-US" sz="2400" b="1" dirty="0" smtClean="0">
                <a:solidFill>
                  <a:schemeClr val="bg1"/>
                </a:solidFill>
                <a:latin typeface="Comic Sans MS" panose="030F0702030302020204" pitchFamily="66" charset="0"/>
              </a:rPr>
              <a:t>73</a:t>
            </a:r>
            <a:r>
              <a:rPr lang="en-US" sz="2400" b="1" dirty="0" smtClean="0">
                <a:solidFill>
                  <a:schemeClr val="bg1"/>
                </a:solidFill>
                <a:latin typeface="Comic Sans MS" panose="030F0702030302020204" pitchFamily="66" charset="0"/>
              </a:rPr>
              <a:t> </a:t>
            </a:r>
            <a:r>
              <a:rPr lang="en-US" sz="2400" b="1" dirty="0">
                <a:latin typeface="Comic Sans MS" panose="030F0702030302020204" pitchFamily="66" charset="0"/>
              </a:rPr>
              <a:t>and then </a:t>
            </a:r>
            <a:r>
              <a:rPr lang="en-US" sz="2400" b="1" dirty="0">
                <a:solidFill>
                  <a:schemeClr val="bg1"/>
                </a:solidFill>
                <a:latin typeface="Comic Sans MS" panose="030F0702030302020204" pitchFamily="66" charset="0"/>
              </a:rPr>
              <a:t>move up </a:t>
            </a:r>
            <a:r>
              <a:rPr lang="en-US" sz="2400" b="1" dirty="0" smtClean="0">
                <a:solidFill>
                  <a:schemeClr val="bg1"/>
                </a:solidFill>
                <a:latin typeface="Comic Sans MS" panose="030F0702030302020204" pitchFamily="66" charset="0"/>
              </a:rPr>
              <a:t>3 </a:t>
            </a:r>
            <a:r>
              <a:rPr lang="en-US" sz="2400" b="1" dirty="0">
                <a:latin typeface="Comic Sans MS" panose="030F0702030302020204" pitchFamily="66" charset="0"/>
              </a:rPr>
              <a:t>square to </a:t>
            </a:r>
            <a:r>
              <a:rPr lang="en-US" sz="2400" b="1" dirty="0" smtClean="0">
                <a:solidFill>
                  <a:schemeClr val="bg1"/>
                </a:solidFill>
                <a:latin typeface="Comic Sans MS" panose="030F0702030302020204" pitchFamily="66" charset="0"/>
              </a:rPr>
              <a:t>43.</a:t>
            </a:r>
            <a:r>
              <a:rPr lang="en-US" sz="2400" b="1" dirty="0" smtClean="0">
                <a:latin typeface="Comic Sans MS" panose="030F0702030302020204" pitchFamily="66" charset="0"/>
              </a:rPr>
              <a:t> </a:t>
            </a:r>
            <a:endParaRPr lang="en-US" sz="2400" b="1" dirty="0" smtClean="0">
              <a:latin typeface="Comic Sans MS" panose="030F0702030302020204" pitchFamily="66" charset="0"/>
            </a:endParaRPr>
          </a:p>
          <a:p>
            <a:r>
              <a:rPr lang="en-US" sz="2400" b="1" dirty="0" smtClean="0">
                <a:latin typeface="Comic Sans MS" panose="030F0702030302020204" pitchFamily="66" charset="0"/>
              </a:rPr>
              <a:t>You </a:t>
            </a:r>
            <a:r>
              <a:rPr lang="en-US" sz="2400" b="1" dirty="0">
                <a:latin typeface="Comic Sans MS" panose="030F0702030302020204" pitchFamily="66" charset="0"/>
              </a:rPr>
              <a:t>have now </a:t>
            </a:r>
            <a:r>
              <a:rPr lang="en-US" sz="2400" b="1" dirty="0">
                <a:solidFill>
                  <a:schemeClr val="bg1"/>
                </a:solidFill>
                <a:latin typeface="Comic Sans MS" panose="030F0702030302020204" pitchFamily="66" charset="0"/>
              </a:rPr>
              <a:t>subtracted </a:t>
            </a:r>
            <a:r>
              <a:rPr lang="en-US" sz="2400" b="1" dirty="0" smtClean="0">
                <a:solidFill>
                  <a:schemeClr val="bg1"/>
                </a:solidFill>
                <a:latin typeface="Comic Sans MS" panose="030F0702030302020204" pitchFamily="66" charset="0"/>
              </a:rPr>
              <a:t>30</a:t>
            </a:r>
            <a:r>
              <a:rPr lang="en-US" sz="2400" b="1" dirty="0">
                <a:solidFill>
                  <a:schemeClr val="bg1"/>
                </a:solidFill>
                <a:latin typeface="Comic Sans MS" panose="030F0702030302020204" pitchFamily="66" charset="0"/>
              </a:rPr>
              <a:t>. </a:t>
            </a:r>
          </a:p>
          <a:p>
            <a:endParaRPr lang="en-US" sz="2400" b="1" dirty="0">
              <a:latin typeface="Comic Sans MS" panose="030F0702030302020204" pitchFamily="66" charset="0"/>
            </a:endParaRPr>
          </a:p>
          <a:p>
            <a:r>
              <a:rPr lang="en-US" sz="2400" b="1" dirty="0">
                <a:latin typeface="Comic Sans MS" panose="030F0702030302020204" pitchFamily="66" charset="0"/>
              </a:rPr>
              <a:t>Now move </a:t>
            </a:r>
            <a:r>
              <a:rPr lang="en-US" sz="2400" b="1" dirty="0">
                <a:solidFill>
                  <a:schemeClr val="bg1"/>
                </a:solidFill>
                <a:latin typeface="Comic Sans MS" panose="030F0702030302020204" pitchFamily="66" charset="0"/>
              </a:rPr>
              <a:t>backwards 5 </a:t>
            </a:r>
            <a:r>
              <a:rPr lang="en-US" sz="2400" b="1" dirty="0">
                <a:latin typeface="Comic Sans MS" panose="030F0702030302020204" pitchFamily="66" charset="0"/>
              </a:rPr>
              <a:t>squares to subtract the 5s.</a:t>
            </a:r>
            <a:endParaRPr lang="en-GB" sz="2400" b="1" dirty="0">
              <a:latin typeface="Comic Sans MS" panose="030F0702030302020204" pitchFamily="66" charset="0"/>
            </a:endParaRPr>
          </a:p>
        </p:txBody>
      </p:sp>
      <p:pic>
        <p:nvPicPr>
          <p:cNvPr id="4" name="Picture 3">
            <a:extLst>
              <a:ext uri="{FF2B5EF4-FFF2-40B4-BE49-F238E27FC236}">
                <a16:creationId xmlns:a16="http://schemas.microsoft.com/office/drawing/2014/main" xmlns="" id="{29AA36A3-DDE9-4A4D-B701-218F39047AE6}"/>
              </a:ext>
            </a:extLst>
          </p:cNvPr>
          <p:cNvPicPr>
            <a:picLocks noChangeAspect="1"/>
          </p:cNvPicPr>
          <p:nvPr/>
        </p:nvPicPr>
        <p:blipFill>
          <a:blip r:embed="rId3" cstate="print"/>
          <a:stretch>
            <a:fillRect/>
          </a:stretch>
        </p:blipFill>
        <p:spPr>
          <a:xfrm>
            <a:off x="9810206" y="0"/>
            <a:ext cx="2381794" cy="703994"/>
          </a:xfrm>
          <a:prstGeom prst="rect">
            <a:avLst/>
          </a:prstGeom>
        </p:spPr>
      </p:pic>
      <p:pic>
        <p:nvPicPr>
          <p:cNvPr id="7" name="Picture 2"/>
          <p:cNvPicPr>
            <a:picLocks noChangeAspect="1" noChangeArrowheads="1"/>
          </p:cNvPicPr>
          <p:nvPr/>
        </p:nvPicPr>
        <p:blipFill>
          <a:blip r:embed="rId4"/>
          <a:srcRect/>
          <a:stretch>
            <a:fillRect/>
          </a:stretch>
        </p:blipFill>
        <p:spPr bwMode="auto">
          <a:xfrm>
            <a:off x="6705509" y="5337129"/>
            <a:ext cx="347663" cy="423862"/>
          </a:xfrm>
          <a:prstGeom prst="rect">
            <a:avLst/>
          </a:prstGeom>
          <a:noFill/>
          <a:ln w="9525">
            <a:noFill/>
            <a:miter lim="800000"/>
            <a:headEnd/>
            <a:tailEnd/>
          </a:ln>
        </p:spPr>
      </p:pic>
      <p:sp>
        <p:nvSpPr>
          <p:cNvPr id="8" name="Curved Down Arrow 7"/>
          <p:cNvSpPr/>
          <p:nvPr/>
        </p:nvSpPr>
        <p:spPr>
          <a:xfrm rot="5400000" flipH="1">
            <a:off x="6381207" y="4637314"/>
            <a:ext cx="411480" cy="4114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urved Down Arrow 8"/>
          <p:cNvSpPr/>
          <p:nvPr/>
        </p:nvSpPr>
        <p:spPr>
          <a:xfrm flipH="1">
            <a:off x="11168745" y="2886892"/>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urved Down Arrow 9"/>
          <p:cNvSpPr/>
          <p:nvPr/>
        </p:nvSpPr>
        <p:spPr>
          <a:xfrm flipH="1">
            <a:off x="10502540" y="2899955"/>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Down Arrow 10"/>
          <p:cNvSpPr/>
          <p:nvPr/>
        </p:nvSpPr>
        <p:spPr>
          <a:xfrm flipH="1">
            <a:off x="9836334" y="2873830"/>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Down Arrow 11"/>
          <p:cNvSpPr/>
          <p:nvPr/>
        </p:nvSpPr>
        <p:spPr>
          <a:xfrm flipH="1">
            <a:off x="5277397" y="3487785"/>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Down Arrow 12"/>
          <p:cNvSpPr/>
          <p:nvPr/>
        </p:nvSpPr>
        <p:spPr>
          <a:xfrm flipH="1">
            <a:off x="5917476" y="3500847"/>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4" name="Straight Connector 13"/>
          <p:cNvCxnSpPr/>
          <p:nvPr/>
        </p:nvCxnSpPr>
        <p:spPr>
          <a:xfrm>
            <a:off x="1541417" y="5577839"/>
            <a:ext cx="1175657" cy="13063"/>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221381" y="5976255"/>
            <a:ext cx="1763483" cy="5"/>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32857" y="5159828"/>
            <a:ext cx="431075" cy="369332"/>
          </a:xfrm>
          <a:prstGeom prst="rect">
            <a:avLst/>
          </a:prstGeom>
          <a:noFill/>
        </p:spPr>
        <p:txBody>
          <a:bodyPr wrap="square" rtlCol="0">
            <a:spAutoFit/>
          </a:bodyPr>
          <a:lstStyle/>
          <a:p>
            <a:r>
              <a:rPr lang="en-GB" dirty="0" smtClean="0"/>
              <a:t>T</a:t>
            </a:r>
            <a:endParaRPr lang="en-GB" dirty="0"/>
          </a:p>
        </p:txBody>
      </p:sp>
      <p:sp>
        <p:nvSpPr>
          <p:cNvPr id="18" name="TextBox 17"/>
          <p:cNvSpPr txBox="1"/>
          <p:nvPr/>
        </p:nvSpPr>
        <p:spPr>
          <a:xfrm>
            <a:off x="2151017" y="5194662"/>
            <a:ext cx="431075" cy="369332"/>
          </a:xfrm>
          <a:prstGeom prst="rect">
            <a:avLst/>
          </a:prstGeom>
          <a:noFill/>
        </p:spPr>
        <p:txBody>
          <a:bodyPr wrap="square" rtlCol="0">
            <a:spAutoFit/>
          </a:bodyPr>
          <a:lstStyle/>
          <a:p>
            <a:r>
              <a:rPr lang="en-GB" dirty="0" smtClean="0"/>
              <a:t>O</a:t>
            </a:r>
            <a:endParaRPr lang="en-GB" dirty="0"/>
          </a:p>
        </p:txBody>
      </p:sp>
      <p:sp>
        <p:nvSpPr>
          <p:cNvPr id="19" name="Curved Down Arrow 18"/>
          <p:cNvSpPr/>
          <p:nvPr/>
        </p:nvSpPr>
        <p:spPr>
          <a:xfrm rot="5400000" flipH="1">
            <a:off x="6394269" y="4049488"/>
            <a:ext cx="411480" cy="4114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urved Down Arrow 19"/>
          <p:cNvSpPr/>
          <p:nvPr/>
        </p:nvSpPr>
        <p:spPr>
          <a:xfrm rot="5400000" flipH="1">
            <a:off x="6420394" y="3448597"/>
            <a:ext cx="411480" cy="4114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xmlns="" val="498529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0007E0-144A-445D-98B6-1A985598C688}"/>
              </a:ext>
            </a:extLst>
          </p:cNvPr>
          <p:cNvPicPr>
            <a:picLocks noChangeAspect="1"/>
          </p:cNvPicPr>
          <p:nvPr/>
        </p:nvPicPr>
        <p:blipFill>
          <a:blip r:embed="rId2"/>
          <a:stretch>
            <a:fillRect/>
          </a:stretch>
        </p:blipFill>
        <p:spPr>
          <a:xfrm>
            <a:off x="5443870" y="0"/>
            <a:ext cx="6748130" cy="6858000"/>
          </a:xfrm>
          <a:prstGeom prst="rect">
            <a:avLst/>
          </a:prstGeom>
        </p:spPr>
      </p:pic>
      <p:sp>
        <p:nvSpPr>
          <p:cNvPr id="3" name="TextBox 2">
            <a:extLst>
              <a:ext uri="{FF2B5EF4-FFF2-40B4-BE49-F238E27FC236}">
                <a16:creationId xmlns:a16="http://schemas.microsoft.com/office/drawing/2014/main" xmlns="" id="{3EBD3643-5857-496F-B5F8-F2DACD3F7C82}"/>
              </a:ext>
            </a:extLst>
          </p:cNvPr>
          <p:cNvSpPr txBox="1"/>
          <p:nvPr/>
        </p:nvSpPr>
        <p:spPr>
          <a:xfrm>
            <a:off x="150949" y="5405928"/>
            <a:ext cx="5068751" cy="1015663"/>
          </a:xfrm>
          <a:prstGeom prst="rect">
            <a:avLst/>
          </a:prstGeom>
          <a:noFill/>
        </p:spPr>
        <p:txBody>
          <a:bodyPr wrap="square" rtlCol="0">
            <a:spAutoFit/>
          </a:bodyPr>
          <a:lstStyle/>
          <a:p>
            <a:r>
              <a:rPr lang="en-US" sz="6000" b="1" dirty="0" smtClean="0">
                <a:latin typeface="Comic Sans MS" panose="030F0702030302020204" pitchFamily="66" charset="0"/>
              </a:rPr>
              <a:t>8</a:t>
            </a:r>
            <a:r>
              <a:rPr lang="en-US" sz="6000" b="1" dirty="0" smtClean="0">
                <a:latin typeface="Comic Sans MS" panose="030F0702030302020204" pitchFamily="66" charset="0"/>
              </a:rPr>
              <a:t>6-54</a:t>
            </a:r>
            <a:r>
              <a:rPr lang="en-US" sz="6000" b="1" dirty="0" smtClean="0">
                <a:latin typeface="Comic Sans MS" panose="030F0702030302020204" pitchFamily="66" charset="0"/>
              </a:rPr>
              <a:t>=??</a:t>
            </a:r>
            <a:endParaRPr lang="en-GB" sz="6000" b="1" dirty="0">
              <a:latin typeface="Comic Sans MS" panose="030F0702030302020204" pitchFamily="66" charset="0"/>
            </a:endParaRPr>
          </a:p>
        </p:txBody>
      </p:sp>
      <p:sp>
        <p:nvSpPr>
          <p:cNvPr id="4" name="TextBox 3">
            <a:extLst>
              <a:ext uri="{FF2B5EF4-FFF2-40B4-BE49-F238E27FC236}">
                <a16:creationId xmlns:a16="http://schemas.microsoft.com/office/drawing/2014/main" xmlns="" id="{D3AB1D9A-E65E-462E-9788-4C4DA7C6D106}"/>
              </a:ext>
            </a:extLst>
          </p:cNvPr>
          <p:cNvSpPr txBox="1"/>
          <p:nvPr/>
        </p:nvSpPr>
        <p:spPr>
          <a:xfrm>
            <a:off x="264160" y="284238"/>
            <a:ext cx="3981269" cy="4524315"/>
          </a:xfrm>
          <a:prstGeom prst="rect">
            <a:avLst/>
          </a:prstGeom>
          <a:noFill/>
        </p:spPr>
        <p:txBody>
          <a:bodyPr wrap="square" rtlCol="0">
            <a:spAutoFit/>
          </a:bodyPr>
          <a:lstStyle/>
          <a:p>
            <a:r>
              <a:rPr lang="en-US" sz="3200" b="1" dirty="0">
                <a:latin typeface="Comic Sans MS" panose="030F0702030302020204" pitchFamily="66" charset="0"/>
              </a:rPr>
              <a:t>Put your finger </a:t>
            </a:r>
            <a:r>
              <a:rPr lang="en-US" sz="3200" b="1" dirty="0" smtClean="0">
                <a:latin typeface="Comic Sans MS" panose="030F0702030302020204" pitchFamily="66" charset="0"/>
              </a:rPr>
              <a:t>on the bigger number.</a:t>
            </a:r>
          </a:p>
          <a:p>
            <a:r>
              <a:rPr lang="en-US" sz="3200" b="1" dirty="0" smtClean="0">
                <a:latin typeface="Comic Sans MS" panose="030F0702030302020204" pitchFamily="66" charset="0"/>
              </a:rPr>
              <a:t>First jump back in 10s.</a:t>
            </a:r>
          </a:p>
          <a:p>
            <a:r>
              <a:rPr lang="en-US" sz="3200" b="1" dirty="0" smtClean="0">
                <a:latin typeface="Comic Sans MS" panose="030F0702030302020204" pitchFamily="66" charset="0"/>
              </a:rPr>
              <a:t> </a:t>
            </a:r>
            <a:endParaRPr lang="en-US" sz="3200" b="1" dirty="0">
              <a:latin typeface="Comic Sans MS" panose="030F0702030302020204" pitchFamily="66" charset="0"/>
            </a:endParaRPr>
          </a:p>
          <a:p>
            <a:r>
              <a:rPr lang="en-US" sz="3200" b="1" dirty="0">
                <a:latin typeface="Comic Sans MS" panose="030F0702030302020204" pitchFamily="66" charset="0"/>
              </a:rPr>
              <a:t>Now </a:t>
            </a:r>
            <a:r>
              <a:rPr lang="en-US" sz="3200" b="1" dirty="0" smtClean="0">
                <a:latin typeface="Comic Sans MS" panose="030F0702030302020204" pitchFamily="66" charset="0"/>
              </a:rPr>
              <a:t>move across counting </a:t>
            </a:r>
            <a:r>
              <a:rPr lang="en-US" sz="3200" b="1" dirty="0">
                <a:solidFill>
                  <a:schemeClr val="bg1"/>
                </a:solidFill>
                <a:latin typeface="Comic Sans MS" panose="030F0702030302020204" pitchFamily="66" charset="0"/>
              </a:rPr>
              <a:t>backwards </a:t>
            </a:r>
            <a:r>
              <a:rPr lang="en-US" sz="3200" b="1" dirty="0" smtClean="0">
                <a:solidFill>
                  <a:schemeClr val="bg1"/>
                </a:solidFill>
                <a:latin typeface="Comic Sans MS" panose="030F0702030302020204" pitchFamily="66" charset="0"/>
              </a:rPr>
              <a:t>to subtract the ones.</a:t>
            </a:r>
            <a:endParaRPr lang="en-GB" sz="3200" b="1" dirty="0">
              <a:latin typeface="Comic Sans MS" panose="030F0702030302020204" pitchFamily="66" charset="0"/>
            </a:endParaRPr>
          </a:p>
        </p:txBody>
      </p:sp>
      <p:pic>
        <p:nvPicPr>
          <p:cNvPr id="6" name="Picture 5">
            <a:extLst>
              <a:ext uri="{FF2B5EF4-FFF2-40B4-BE49-F238E27FC236}">
                <a16:creationId xmlns:a16="http://schemas.microsoft.com/office/drawing/2014/main" xmlns="" id="{D02F1A99-D50F-4DD8-8F4E-85DF0D339E49}"/>
              </a:ext>
            </a:extLst>
          </p:cNvPr>
          <p:cNvPicPr>
            <a:picLocks noChangeAspect="1"/>
          </p:cNvPicPr>
          <p:nvPr/>
        </p:nvPicPr>
        <p:blipFill>
          <a:blip r:embed="rId3" cstate="print"/>
          <a:stretch>
            <a:fillRect/>
          </a:stretch>
        </p:blipFill>
        <p:spPr>
          <a:xfrm>
            <a:off x="10358846" y="0"/>
            <a:ext cx="1833154" cy="509452"/>
          </a:xfrm>
          <a:prstGeom prst="rect">
            <a:avLst/>
          </a:prstGeom>
        </p:spPr>
      </p:pic>
      <p:cxnSp>
        <p:nvCxnSpPr>
          <p:cNvPr id="7" name="Straight Connector 6"/>
          <p:cNvCxnSpPr/>
          <p:nvPr/>
        </p:nvCxnSpPr>
        <p:spPr>
          <a:xfrm rot="16200000" flipH="1">
            <a:off x="1221381" y="5976255"/>
            <a:ext cx="1763483" cy="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8355" y="5486399"/>
            <a:ext cx="1175657" cy="13063"/>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632857" y="5159828"/>
            <a:ext cx="431075" cy="369332"/>
          </a:xfrm>
          <a:prstGeom prst="rect">
            <a:avLst/>
          </a:prstGeom>
          <a:noFill/>
        </p:spPr>
        <p:txBody>
          <a:bodyPr wrap="square" rtlCol="0">
            <a:spAutoFit/>
          </a:bodyPr>
          <a:lstStyle/>
          <a:p>
            <a:r>
              <a:rPr lang="en-GB" dirty="0" smtClean="0"/>
              <a:t>T</a:t>
            </a:r>
            <a:endParaRPr lang="en-GB" dirty="0"/>
          </a:p>
        </p:txBody>
      </p:sp>
      <p:sp>
        <p:nvSpPr>
          <p:cNvPr id="10" name="TextBox 9"/>
          <p:cNvSpPr txBox="1"/>
          <p:nvPr/>
        </p:nvSpPr>
        <p:spPr>
          <a:xfrm>
            <a:off x="2190206" y="5129348"/>
            <a:ext cx="431075" cy="369332"/>
          </a:xfrm>
          <a:prstGeom prst="rect">
            <a:avLst/>
          </a:prstGeom>
          <a:noFill/>
        </p:spPr>
        <p:txBody>
          <a:bodyPr wrap="square" rtlCol="0">
            <a:spAutoFit/>
          </a:bodyPr>
          <a:lstStyle/>
          <a:p>
            <a:r>
              <a:rPr lang="en-GB" dirty="0" smtClean="0"/>
              <a:t>0</a:t>
            </a:r>
            <a:endParaRPr lang="en-GB" dirty="0"/>
          </a:p>
        </p:txBody>
      </p:sp>
    </p:spTree>
    <p:extLst>
      <p:ext uri="{BB962C8B-B14F-4D97-AF65-F5344CB8AC3E}">
        <p14:creationId xmlns:p14="http://schemas.microsoft.com/office/powerpoint/2010/main" xmlns="" val="110782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0007E0-144A-445D-98B6-1A985598C688}"/>
              </a:ext>
            </a:extLst>
          </p:cNvPr>
          <p:cNvPicPr>
            <a:picLocks noChangeAspect="1"/>
          </p:cNvPicPr>
          <p:nvPr/>
        </p:nvPicPr>
        <p:blipFill>
          <a:blip r:embed="rId2"/>
          <a:stretch>
            <a:fillRect/>
          </a:stretch>
        </p:blipFill>
        <p:spPr>
          <a:xfrm>
            <a:off x="4245429" y="0"/>
            <a:ext cx="7946571" cy="6858000"/>
          </a:xfrm>
          <a:prstGeom prst="rect">
            <a:avLst/>
          </a:prstGeom>
        </p:spPr>
      </p:pic>
      <p:sp>
        <p:nvSpPr>
          <p:cNvPr id="4" name="TextBox 3">
            <a:extLst>
              <a:ext uri="{FF2B5EF4-FFF2-40B4-BE49-F238E27FC236}">
                <a16:creationId xmlns:a16="http://schemas.microsoft.com/office/drawing/2014/main" xmlns="" id="{D3AB1D9A-E65E-462E-9788-4C4DA7C6D106}"/>
              </a:ext>
            </a:extLst>
          </p:cNvPr>
          <p:cNvSpPr txBox="1"/>
          <p:nvPr/>
        </p:nvSpPr>
        <p:spPr>
          <a:xfrm>
            <a:off x="264160" y="274713"/>
            <a:ext cx="3981269" cy="7478970"/>
          </a:xfrm>
          <a:prstGeom prst="rect">
            <a:avLst/>
          </a:prstGeom>
          <a:noFill/>
        </p:spPr>
        <p:txBody>
          <a:bodyPr wrap="square" rtlCol="0">
            <a:spAutoFit/>
          </a:bodyPr>
          <a:lstStyle/>
          <a:p>
            <a:pPr marL="457200" indent="-457200">
              <a:buAutoNum type="arabicPeriod"/>
            </a:pPr>
            <a:r>
              <a:rPr lang="en-US" sz="3800" b="1" dirty="0" smtClean="0">
                <a:solidFill>
                  <a:schemeClr val="bg1"/>
                </a:solidFill>
                <a:latin typeface="Comic Sans MS" panose="030F0702030302020204" pitchFamily="66" charset="0"/>
              </a:rPr>
              <a:t>38</a:t>
            </a:r>
            <a:r>
              <a:rPr lang="en-US" sz="3800" b="1" dirty="0" smtClean="0">
                <a:solidFill>
                  <a:schemeClr val="bg1"/>
                </a:solidFill>
                <a:latin typeface="Comic Sans MS" panose="030F0702030302020204" pitchFamily="66" charset="0"/>
              </a:rPr>
              <a:t>-18</a:t>
            </a:r>
            <a:r>
              <a:rPr lang="en-US" sz="3800" b="1" dirty="0">
                <a:solidFill>
                  <a:schemeClr val="bg1"/>
                </a:solidFill>
                <a:latin typeface="Comic Sans MS" panose="030F0702030302020204" pitchFamily="66" charset="0"/>
              </a:rPr>
              <a:t>=</a:t>
            </a:r>
          </a:p>
          <a:p>
            <a:pPr marL="457200" indent="-457200">
              <a:buAutoNum type="arabicPeriod"/>
            </a:pPr>
            <a:endParaRPr lang="en-US" sz="3800" b="1" dirty="0">
              <a:solidFill>
                <a:schemeClr val="bg1"/>
              </a:solidFill>
              <a:latin typeface="Comic Sans MS" panose="030F0702030302020204" pitchFamily="66" charset="0"/>
            </a:endParaRPr>
          </a:p>
          <a:p>
            <a:pPr marL="457200" indent="-457200">
              <a:buAutoNum type="arabicPeriod"/>
            </a:pPr>
            <a:r>
              <a:rPr lang="en-US" sz="3800" b="1" dirty="0" smtClean="0">
                <a:solidFill>
                  <a:schemeClr val="bg1"/>
                </a:solidFill>
                <a:latin typeface="Comic Sans MS" panose="030F0702030302020204" pitchFamily="66" charset="0"/>
              </a:rPr>
              <a:t>5</a:t>
            </a:r>
            <a:r>
              <a:rPr lang="en-US" sz="3800" b="1" dirty="0" smtClean="0">
                <a:solidFill>
                  <a:schemeClr val="bg1"/>
                </a:solidFill>
                <a:latin typeface="Comic Sans MS" panose="030F0702030302020204" pitchFamily="66" charset="0"/>
              </a:rPr>
              <a:t>9-26</a:t>
            </a:r>
            <a:r>
              <a:rPr lang="en-US" sz="3800" b="1" dirty="0">
                <a:solidFill>
                  <a:schemeClr val="bg1"/>
                </a:solidFill>
                <a:latin typeface="Comic Sans MS" panose="030F0702030302020204" pitchFamily="66" charset="0"/>
              </a:rPr>
              <a:t>=</a:t>
            </a:r>
          </a:p>
          <a:p>
            <a:pPr marL="457200" indent="-457200">
              <a:buAutoNum type="arabicPeriod"/>
            </a:pPr>
            <a:endParaRPr lang="en-US" sz="3800" b="1" dirty="0">
              <a:solidFill>
                <a:schemeClr val="bg1"/>
              </a:solidFill>
              <a:latin typeface="Comic Sans MS" panose="030F0702030302020204" pitchFamily="66" charset="0"/>
            </a:endParaRPr>
          </a:p>
          <a:p>
            <a:pPr marL="457200" indent="-457200">
              <a:buAutoNum type="arabicPeriod"/>
            </a:pPr>
            <a:r>
              <a:rPr lang="en-US" sz="3800" b="1" dirty="0" smtClean="0">
                <a:solidFill>
                  <a:srgbClr val="FFFF00"/>
                </a:solidFill>
                <a:latin typeface="Comic Sans MS" panose="030F0702030302020204" pitchFamily="66" charset="0"/>
              </a:rPr>
              <a:t>8</a:t>
            </a:r>
            <a:r>
              <a:rPr lang="en-US" sz="3800" b="1" dirty="0" smtClean="0">
                <a:solidFill>
                  <a:srgbClr val="FFFF00"/>
                </a:solidFill>
                <a:latin typeface="Comic Sans MS" panose="030F0702030302020204" pitchFamily="66" charset="0"/>
              </a:rPr>
              <a:t>8-61</a:t>
            </a:r>
            <a:r>
              <a:rPr lang="en-US" sz="3800" b="1" dirty="0">
                <a:solidFill>
                  <a:srgbClr val="FFFF00"/>
                </a:solidFill>
                <a:latin typeface="Comic Sans MS" panose="030F0702030302020204" pitchFamily="66" charset="0"/>
              </a:rPr>
              <a:t>=</a:t>
            </a:r>
          </a:p>
          <a:p>
            <a:pPr marL="457200" indent="-457200">
              <a:buAutoNum type="arabicPeriod"/>
            </a:pPr>
            <a:endParaRPr lang="en-US" sz="3800" b="1" dirty="0">
              <a:solidFill>
                <a:srgbClr val="FFFF00"/>
              </a:solidFill>
              <a:latin typeface="Comic Sans MS" panose="030F0702030302020204" pitchFamily="66" charset="0"/>
            </a:endParaRPr>
          </a:p>
          <a:p>
            <a:pPr marL="457200" indent="-457200">
              <a:buAutoNum type="arabicPeriod"/>
            </a:pPr>
            <a:r>
              <a:rPr lang="en-US" sz="3800" b="1" dirty="0" smtClean="0">
                <a:solidFill>
                  <a:srgbClr val="FFFF00"/>
                </a:solidFill>
                <a:latin typeface="Comic Sans MS" panose="030F0702030302020204" pitchFamily="66" charset="0"/>
              </a:rPr>
              <a:t>9</a:t>
            </a:r>
            <a:r>
              <a:rPr lang="en-US" sz="3800" b="1" dirty="0" smtClean="0">
                <a:solidFill>
                  <a:srgbClr val="FFFF00"/>
                </a:solidFill>
                <a:latin typeface="Comic Sans MS" panose="030F0702030302020204" pitchFamily="66" charset="0"/>
              </a:rPr>
              <a:t>8-56</a:t>
            </a:r>
            <a:r>
              <a:rPr lang="en-US" sz="3800" b="1" dirty="0">
                <a:solidFill>
                  <a:srgbClr val="FFFF00"/>
                </a:solidFill>
                <a:latin typeface="Comic Sans MS" panose="030F0702030302020204" pitchFamily="66" charset="0"/>
              </a:rPr>
              <a:t>=</a:t>
            </a:r>
          </a:p>
          <a:p>
            <a:pPr marL="457200" indent="-457200">
              <a:buAutoNum type="arabicPeriod"/>
            </a:pPr>
            <a:endParaRPr lang="en-US" sz="3800" b="1" dirty="0">
              <a:solidFill>
                <a:srgbClr val="FFFF00"/>
              </a:solidFill>
              <a:latin typeface="Comic Sans MS" panose="030F0702030302020204" pitchFamily="66" charset="0"/>
            </a:endParaRPr>
          </a:p>
          <a:p>
            <a:pPr marL="457200" indent="-457200">
              <a:buFontTx/>
              <a:buAutoNum type="arabicPeriod"/>
            </a:pPr>
            <a:r>
              <a:rPr lang="en-US" sz="3800" b="1" dirty="0">
                <a:latin typeface="Comic Sans MS" panose="030F0702030302020204" pitchFamily="66" charset="0"/>
              </a:rPr>
              <a:t>8</a:t>
            </a:r>
            <a:r>
              <a:rPr lang="en-US" sz="3800" b="1" dirty="0" smtClean="0">
                <a:latin typeface="Comic Sans MS" panose="030F0702030302020204" pitchFamily="66" charset="0"/>
              </a:rPr>
              <a:t>5-40</a:t>
            </a:r>
            <a:r>
              <a:rPr lang="en-US" sz="3800" b="1" dirty="0">
                <a:latin typeface="Comic Sans MS" panose="030F0702030302020204" pitchFamily="66" charset="0"/>
              </a:rPr>
              <a:t>=</a:t>
            </a:r>
          </a:p>
          <a:p>
            <a:pPr marL="457200" indent="-457200">
              <a:buAutoNum type="arabicPeriod"/>
            </a:pPr>
            <a:endParaRPr lang="en-US" sz="3800" b="1" dirty="0">
              <a:solidFill>
                <a:schemeClr val="bg1"/>
              </a:solidFill>
              <a:latin typeface="Comic Sans MS" panose="030F0702030302020204" pitchFamily="66" charset="0"/>
            </a:endParaRPr>
          </a:p>
          <a:p>
            <a:pPr marL="457200" indent="-457200">
              <a:buAutoNum type="arabicPeriod"/>
            </a:pPr>
            <a:r>
              <a:rPr lang="en-US" sz="3800" b="1" dirty="0" smtClean="0">
                <a:latin typeface="Comic Sans MS" panose="030F0702030302020204" pitchFamily="66" charset="0"/>
              </a:rPr>
              <a:t>100</a:t>
            </a:r>
            <a:r>
              <a:rPr lang="en-US" sz="3800" b="1" dirty="0" smtClean="0">
                <a:latin typeface="Comic Sans MS" panose="030F0702030302020204" pitchFamily="66" charset="0"/>
              </a:rPr>
              <a:t>-45</a:t>
            </a:r>
            <a:r>
              <a:rPr lang="en-US" sz="3800" b="1" dirty="0">
                <a:latin typeface="Comic Sans MS" panose="030F0702030302020204" pitchFamily="66" charset="0"/>
              </a:rPr>
              <a:t>=</a:t>
            </a:r>
          </a:p>
          <a:p>
            <a:pPr marL="457200" indent="-457200">
              <a:buAutoNum type="arabicPeriod"/>
            </a:pPr>
            <a:endParaRPr lang="en-US" sz="3800" b="1" dirty="0">
              <a:latin typeface="Comic Sans MS" panose="030F0702030302020204" pitchFamily="66" charset="0"/>
            </a:endParaRPr>
          </a:p>
          <a:p>
            <a:pPr marL="457200" indent="-457200">
              <a:buAutoNum type="arabicPeriod"/>
            </a:pPr>
            <a:endParaRPr lang="en-GB" sz="2400" b="1" dirty="0">
              <a:solidFill>
                <a:srgbClr val="7030A0"/>
              </a:solidFill>
              <a:latin typeface="Comic Sans MS" panose="030F0702030302020204" pitchFamily="66" charset="0"/>
            </a:endParaRPr>
          </a:p>
        </p:txBody>
      </p:sp>
      <p:sp>
        <p:nvSpPr>
          <p:cNvPr id="5" name="TextBox 4"/>
          <p:cNvSpPr txBox="1"/>
          <p:nvPr/>
        </p:nvSpPr>
        <p:spPr>
          <a:xfrm>
            <a:off x="4180114" y="0"/>
            <a:ext cx="2599510" cy="58477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3200" dirty="0" smtClean="0"/>
              <a:t>Quick practice</a:t>
            </a:r>
            <a:endParaRPr lang="en-GB" sz="3200" dirty="0"/>
          </a:p>
        </p:txBody>
      </p:sp>
    </p:spTree>
    <p:extLst>
      <p:ext uri="{BB962C8B-B14F-4D97-AF65-F5344CB8AC3E}">
        <p14:creationId xmlns:p14="http://schemas.microsoft.com/office/powerpoint/2010/main" xmlns="" val="903323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70D7E3-2BC8-4880-A1C3-2498FCD35271}"/>
              </a:ext>
            </a:extLst>
          </p:cNvPr>
          <p:cNvSpPr>
            <a:spLocks noGrp="1"/>
          </p:cNvSpPr>
          <p:nvPr>
            <p:ph type="title"/>
          </p:nvPr>
        </p:nvSpPr>
        <p:spPr>
          <a:xfrm>
            <a:off x="650357" y="298043"/>
            <a:ext cx="11227981" cy="1325563"/>
          </a:xfrm>
        </p:spPr>
        <p:txBody>
          <a:bodyPr>
            <a:normAutofit/>
          </a:bodyPr>
          <a:lstStyle/>
          <a:p>
            <a:pPr algn="ctr"/>
            <a:r>
              <a:rPr lang="en-US" sz="3200" b="1" dirty="0">
                <a:latin typeface="Comic Sans MS" panose="030F0702030302020204" pitchFamily="66" charset="0"/>
              </a:rPr>
              <a:t>Your Challenge. Use the 100 Square to calculate the number bonds and </a:t>
            </a:r>
            <a:r>
              <a:rPr lang="en-US" sz="3200" b="1" dirty="0">
                <a:solidFill>
                  <a:srgbClr val="FFFF00"/>
                </a:solidFill>
                <a:latin typeface="Comic Sans MS" panose="030F0702030302020204" pitchFamily="66" charset="0"/>
              </a:rPr>
              <a:t>REMEMBER </a:t>
            </a:r>
            <a:r>
              <a:rPr lang="en-US" sz="3200" b="1" dirty="0">
                <a:latin typeface="Comic Sans MS" panose="030F0702030302020204" pitchFamily="66" charset="0"/>
              </a:rPr>
              <a:t>the </a:t>
            </a:r>
            <a:r>
              <a:rPr lang="en-US" sz="3200" b="1" dirty="0">
                <a:solidFill>
                  <a:srgbClr val="FFFF00"/>
                </a:solidFill>
                <a:latin typeface="Comic Sans MS" panose="030F0702030302020204" pitchFamily="66" charset="0"/>
              </a:rPr>
              <a:t>RULES!</a:t>
            </a:r>
            <a:endParaRPr lang="en-GB" sz="3200" b="1" dirty="0">
              <a:solidFill>
                <a:srgbClr val="FFFF00"/>
              </a:solidFill>
              <a:latin typeface="Comic Sans MS" panose="030F0702030302020204" pitchFamily="66" charset="0"/>
            </a:endParaRPr>
          </a:p>
        </p:txBody>
      </p:sp>
      <p:pic>
        <p:nvPicPr>
          <p:cNvPr id="4" name="Picture 3">
            <a:extLst>
              <a:ext uri="{FF2B5EF4-FFF2-40B4-BE49-F238E27FC236}">
                <a16:creationId xmlns:a16="http://schemas.microsoft.com/office/drawing/2014/main" xmlns="" id="{861F058C-93EE-48E1-952E-318FEBA8F3C3}"/>
              </a:ext>
            </a:extLst>
          </p:cNvPr>
          <p:cNvPicPr>
            <a:picLocks noChangeAspect="1"/>
          </p:cNvPicPr>
          <p:nvPr/>
        </p:nvPicPr>
        <p:blipFill>
          <a:blip r:embed="rId2"/>
          <a:stretch>
            <a:fillRect/>
          </a:stretch>
        </p:blipFill>
        <p:spPr>
          <a:xfrm>
            <a:off x="2512695" y="1943100"/>
            <a:ext cx="7447280" cy="4314825"/>
          </a:xfrm>
          <a:prstGeom prst="rect">
            <a:avLst/>
          </a:prstGeom>
        </p:spPr>
      </p:pic>
    </p:spTree>
    <p:extLst>
      <p:ext uri="{BB962C8B-B14F-4D97-AF65-F5344CB8AC3E}">
        <p14:creationId xmlns:p14="http://schemas.microsoft.com/office/powerpoint/2010/main" xmlns="" val="2789972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637D3-0A80-4887-9AA9-49C0ABAB5876}"/>
              </a:ext>
            </a:extLst>
          </p:cNvPr>
          <p:cNvSpPr>
            <a:spLocks noGrp="1"/>
          </p:cNvSpPr>
          <p:nvPr>
            <p:ph type="title"/>
          </p:nvPr>
        </p:nvSpPr>
        <p:spPr>
          <a:xfrm>
            <a:off x="838200" y="150354"/>
            <a:ext cx="10515600" cy="1213080"/>
          </a:xfrm>
        </p:spPr>
        <p:txBody>
          <a:bodyPr>
            <a:noAutofit/>
          </a:bodyPr>
          <a:lstStyle/>
          <a:p>
            <a:pPr algn="ctr"/>
            <a:r>
              <a:rPr lang="en-US" sz="3000" b="1" dirty="0">
                <a:latin typeface="Comic Sans MS" panose="030F0702030302020204" pitchFamily="66" charset="0"/>
              </a:rPr>
              <a:t>Now it’s your turn to try some examples. </a:t>
            </a:r>
            <a:br>
              <a:rPr lang="en-US" sz="3000" b="1" dirty="0">
                <a:latin typeface="Comic Sans MS" panose="030F0702030302020204" pitchFamily="66" charset="0"/>
              </a:rPr>
            </a:br>
            <a:r>
              <a:rPr lang="en-US" sz="3000" b="1" dirty="0">
                <a:solidFill>
                  <a:schemeClr val="bg1"/>
                </a:solidFill>
                <a:latin typeface="Comic Sans MS" panose="030F0702030302020204" pitchFamily="66" charset="0"/>
              </a:rPr>
              <a:t>Remember to use the 100 Square to help you and remember the rules!</a:t>
            </a:r>
            <a:endParaRPr lang="en-GB" sz="3000" b="1" dirty="0">
              <a:solidFill>
                <a:schemeClr val="bg1"/>
              </a:solidFill>
              <a:latin typeface="Comic Sans MS" panose="030F0702030302020204" pitchFamily="66" charset="0"/>
            </a:endParaRPr>
          </a:p>
        </p:txBody>
      </p:sp>
      <p:pic>
        <p:nvPicPr>
          <p:cNvPr id="5" name="Picture 4">
            <a:extLst>
              <a:ext uri="{FF2B5EF4-FFF2-40B4-BE49-F238E27FC236}">
                <a16:creationId xmlns:a16="http://schemas.microsoft.com/office/drawing/2014/main" xmlns="" id="{342E614F-DAEF-4516-84A9-2550B7F1C6A7}"/>
              </a:ext>
            </a:extLst>
          </p:cNvPr>
          <p:cNvPicPr>
            <a:picLocks noChangeAspect="1"/>
          </p:cNvPicPr>
          <p:nvPr/>
        </p:nvPicPr>
        <p:blipFill>
          <a:blip r:embed="rId2"/>
          <a:stretch>
            <a:fillRect/>
          </a:stretch>
        </p:blipFill>
        <p:spPr>
          <a:xfrm>
            <a:off x="1646318" y="2281691"/>
            <a:ext cx="8648700" cy="4458518"/>
          </a:xfrm>
          <a:prstGeom prst="rect">
            <a:avLst/>
          </a:prstGeom>
        </p:spPr>
      </p:pic>
      <p:pic>
        <p:nvPicPr>
          <p:cNvPr id="8" name="Picture 7">
            <a:extLst>
              <a:ext uri="{FF2B5EF4-FFF2-40B4-BE49-F238E27FC236}">
                <a16:creationId xmlns:a16="http://schemas.microsoft.com/office/drawing/2014/main" xmlns="" id="{F6AE3CE3-8921-47AE-991E-99BB77E8934B}"/>
              </a:ext>
            </a:extLst>
          </p:cNvPr>
          <p:cNvPicPr>
            <a:picLocks noChangeAspect="1"/>
          </p:cNvPicPr>
          <p:nvPr/>
        </p:nvPicPr>
        <p:blipFill>
          <a:blip r:embed="rId3"/>
          <a:stretch>
            <a:fillRect/>
          </a:stretch>
        </p:blipFill>
        <p:spPr>
          <a:xfrm>
            <a:off x="288066" y="2907368"/>
            <a:ext cx="1216884" cy="1743075"/>
          </a:xfrm>
          <a:prstGeom prst="rect">
            <a:avLst/>
          </a:prstGeom>
        </p:spPr>
      </p:pic>
      <p:pic>
        <p:nvPicPr>
          <p:cNvPr id="9" name="Picture 8">
            <a:extLst>
              <a:ext uri="{FF2B5EF4-FFF2-40B4-BE49-F238E27FC236}">
                <a16:creationId xmlns:a16="http://schemas.microsoft.com/office/drawing/2014/main" xmlns="" id="{8701D6CF-81E9-4A50-AE09-32529B283F53}"/>
              </a:ext>
            </a:extLst>
          </p:cNvPr>
          <p:cNvPicPr>
            <a:picLocks noChangeAspect="1"/>
          </p:cNvPicPr>
          <p:nvPr/>
        </p:nvPicPr>
        <p:blipFill>
          <a:blip r:embed="rId4"/>
          <a:stretch>
            <a:fillRect/>
          </a:stretch>
        </p:blipFill>
        <p:spPr>
          <a:xfrm>
            <a:off x="5487558" y="1461489"/>
            <a:ext cx="1216884" cy="722147"/>
          </a:xfrm>
          <a:prstGeom prst="rect">
            <a:avLst/>
          </a:prstGeom>
        </p:spPr>
      </p:pic>
      <p:sp>
        <p:nvSpPr>
          <p:cNvPr id="10" name="Arrow: Up 9">
            <a:extLst>
              <a:ext uri="{FF2B5EF4-FFF2-40B4-BE49-F238E27FC236}">
                <a16:creationId xmlns:a16="http://schemas.microsoft.com/office/drawing/2014/main" xmlns="" id="{3F26E728-B2A7-4883-976C-F88F241C2AAB}"/>
              </a:ext>
            </a:extLst>
          </p:cNvPr>
          <p:cNvSpPr/>
          <p:nvPr/>
        </p:nvSpPr>
        <p:spPr>
          <a:xfrm>
            <a:off x="114300" y="4807519"/>
            <a:ext cx="1447800" cy="1900127"/>
          </a:xfrm>
          <a:prstGeom prst="upArrow">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Left 10">
            <a:extLst>
              <a:ext uri="{FF2B5EF4-FFF2-40B4-BE49-F238E27FC236}">
                <a16:creationId xmlns:a16="http://schemas.microsoft.com/office/drawing/2014/main" xmlns="" id="{0FCA19F6-0FF3-479E-BA13-B3327586D7B6}"/>
              </a:ext>
            </a:extLst>
          </p:cNvPr>
          <p:cNvSpPr/>
          <p:nvPr/>
        </p:nvSpPr>
        <p:spPr>
          <a:xfrm>
            <a:off x="7354839" y="1461489"/>
            <a:ext cx="2647950" cy="759568"/>
          </a:xfrm>
          <a:prstGeom prst="lef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310535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8E79A12-144C-4917-B777-26C968D224CB}"/>
              </a:ext>
            </a:extLst>
          </p:cNvPr>
          <p:cNvPicPr>
            <a:picLocks noChangeAspect="1"/>
          </p:cNvPicPr>
          <p:nvPr/>
        </p:nvPicPr>
        <p:blipFill rotWithShape="1">
          <a:blip r:embed="rId2"/>
          <a:srcRect l="7122" t="10853" r="7851" b="1395"/>
          <a:stretch/>
        </p:blipFill>
        <p:spPr>
          <a:xfrm>
            <a:off x="5975498" y="0"/>
            <a:ext cx="6216501" cy="6857999"/>
          </a:xfrm>
          <a:prstGeom prst="rect">
            <a:avLst/>
          </a:prstGeom>
        </p:spPr>
      </p:pic>
      <p:graphicFrame>
        <p:nvGraphicFramePr>
          <p:cNvPr id="2" name="Table 1">
            <a:extLst>
              <a:ext uri="{FF2B5EF4-FFF2-40B4-BE49-F238E27FC236}">
                <a16:creationId xmlns:a16="http://schemas.microsoft.com/office/drawing/2014/main" xmlns="" id="{0F84364E-2FC7-47D9-A97A-0F8951475FF9}"/>
              </a:ext>
            </a:extLst>
          </p:cNvPr>
          <p:cNvGraphicFramePr>
            <a:graphicFrameLocks noGrp="1"/>
          </p:cNvGraphicFramePr>
          <p:nvPr>
            <p:extLst>
              <p:ext uri="{D42A27DB-BD31-4B8C-83A1-F6EECF244321}">
                <p14:modId xmlns:p14="http://schemas.microsoft.com/office/powerpoint/2010/main" xmlns="" val="3761503372"/>
              </p:ext>
            </p:extLst>
          </p:nvPr>
        </p:nvGraphicFramePr>
        <p:xfrm>
          <a:off x="0" y="744583"/>
          <a:ext cx="5829300" cy="5029200"/>
        </p:xfrm>
        <a:graphic>
          <a:graphicData uri="http://schemas.openxmlformats.org/drawingml/2006/table">
            <a:tbl>
              <a:tblPr>
                <a:tableStyleId>{5C22544A-7EE6-4342-B048-85BDC9FD1C3A}</a:tableStyleId>
              </a:tblPr>
              <a:tblGrid>
                <a:gridCol w="1943100">
                  <a:extLst>
                    <a:ext uri="{9D8B030D-6E8A-4147-A177-3AD203B41FA5}">
                      <a16:colId xmlns:a16="http://schemas.microsoft.com/office/drawing/2014/main" xmlns="" val="1214147635"/>
                    </a:ext>
                  </a:extLst>
                </a:gridCol>
                <a:gridCol w="1943100">
                  <a:extLst>
                    <a:ext uri="{9D8B030D-6E8A-4147-A177-3AD203B41FA5}">
                      <a16:colId xmlns:a16="http://schemas.microsoft.com/office/drawing/2014/main" xmlns="" val="2743867757"/>
                    </a:ext>
                  </a:extLst>
                </a:gridCol>
                <a:gridCol w="1943100">
                  <a:extLst>
                    <a:ext uri="{9D8B030D-6E8A-4147-A177-3AD203B41FA5}">
                      <a16:colId xmlns:a16="http://schemas.microsoft.com/office/drawing/2014/main" xmlns="" val="91806806"/>
                    </a:ext>
                  </a:extLst>
                </a:gridCol>
              </a:tblGrid>
              <a:tr h="457200">
                <a:tc>
                  <a:txBody>
                    <a:bodyPr/>
                    <a:lstStyle/>
                    <a:p>
                      <a:pPr marL="106045" algn="ctr" eaLnBrk="0" hangingPunct="0">
                        <a:spcBef>
                          <a:spcPts val="655"/>
                        </a:spcBef>
                      </a:pPr>
                      <a:r>
                        <a:rPr lang="en-GB" sz="2400" b="1" dirty="0" smtClean="0">
                          <a:solidFill>
                            <a:schemeClr val="tx1"/>
                          </a:solidFill>
                          <a:effectLst/>
                          <a:latin typeface="Comic Sans MS" panose="030F0702030302020204" pitchFamily="66" charset="0"/>
                          <a:ea typeface="Times New Roman" panose="02020603050405020304" pitchFamily="18" charset="0"/>
                          <a:cs typeface="Twinkl"/>
                        </a:rPr>
                        <a:t>mild</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4">
                        <a:lumMod val="75000"/>
                      </a:schemeClr>
                    </a:solidFill>
                  </a:tcPr>
                </a:tc>
                <a:tc>
                  <a:txBody>
                    <a:bodyPr/>
                    <a:lstStyle/>
                    <a:p>
                      <a:pPr marL="114300" algn="ctr" eaLnBrk="0" hangingPunct="0">
                        <a:spcBef>
                          <a:spcPts val="655"/>
                        </a:spcBef>
                      </a:pPr>
                      <a:r>
                        <a:rPr lang="en-GB" sz="2400" b="1" dirty="0" smtClean="0">
                          <a:solidFill>
                            <a:schemeClr val="bg1"/>
                          </a:solidFill>
                          <a:effectLst/>
                          <a:latin typeface="Comic Sans MS" panose="030F0702030302020204" pitchFamily="66" charset="0"/>
                          <a:ea typeface="Times New Roman" panose="02020603050405020304" pitchFamily="18" charset="0"/>
                          <a:cs typeface="Twinkl"/>
                        </a:rPr>
                        <a:t>Hot </a:t>
                      </a:r>
                      <a:endParaRPr lang="en-GB" sz="2400" b="1" dirty="0">
                        <a:solidFill>
                          <a:schemeClr val="bg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4">
                        <a:lumMod val="75000"/>
                      </a:schemeClr>
                    </a:solidFill>
                  </a:tcPr>
                </a:tc>
                <a:tc>
                  <a:txBody>
                    <a:bodyPr/>
                    <a:lstStyle/>
                    <a:p>
                      <a:pPr marL="114300" algn="ctr" eaLnBrk="0" hangingPunct="0">
                        <a:spcBef>
                          <a:spcPts val="655"/>
                        </a:spcBef>
                      </a:pPr>
                      <a:r>
                        <a:rPr lang="en-GB" sz="2400" b="1" dirty="0" smtClean="0">
                          <a:solidFill>
                            <a:srgbClr val="00FFFF"/>
                          </a:solidFill>
                          <a:effectLst/>
                          <a:latin typeface="Comic Sans MS" panose="030F0702030302020204" pitchFamily="66" charset="0"/>
                          <a:ea typeface="Times New Roman" panose="02020603050405020304" pitchFamily="18" charset="0"/>
                          <a:cs typeface="Twinkl"/>
                        </a:rPr>
                        <a:t>Spicy</a:t>
                      </a:r>
                      <a:endParaRPr lang="en-GB" sz="2400" b="1" dirty="0">
                        <a:solidFill>
                          <a:srgbClr val="00FFFF"/>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4">
                        <a:lumMod val="75000"/>
                      </a:schemeClr>
                    </a:solidFill>
                  </a:tcPr>
                </a:tc>
              </a:tr>
              <a:tr h="457200">
                <a:tc>
                  <a:txBody>
                    <a:bodyPr/>
                    <a:lstStyle/>
                    <a:p>
                      <a:pPr marL="106045" algn="ctr" eaLnBrk="0" hangingPunct="0">
                        <a:spcBef>
                          <a:spcPts val="655"/>
                        </a:spcBef>
                      </a:pPr>
                      <a:r>
                        <a:rPr lang="en-US" sz="2400" b="1" dirty="0">
                          <a:solidFill>
                            <a:srgbClr val="0070C0"/>
                          </a:solidFill>
                          <a:effectLst/>
                          <a:latin typeface="Comic Sans MS" panose="030F0702030302020204" pitchFamily="66" charset="0"/>
                          <a:ea typeface="Times New Roman" panose="02020603050405020304" pitchFamily="18" charset="0"/>
                          <a:cs typeface="Twinkl"/>
                        </a:rPr>
                        <a:t>24-10=</a:t>
                      </a:r>
                    </a:p>
                  </a:txBody>
                  <a:tcPr marL="0" marR="0" marT="0" marB="0">
                    <a:solidFill>
                      <a:schemeClr val="accent5">
                        <a:lumMod val="20000"/>
                        <a:lumOff val="80000"/>
                      </a:schemeClr>
                    </a:solidFill>
                  </a:tcPr>
                </a:tc>
                <a:tc>
                  <a:txBody>
                    <a:bodyPr/>
                    <a:lstStyle/>
                    <a:p>
                      <a:pPr marL="114300" algn="ctr" eaLnBrk="0" hangingPunct="0">
                        <a:spcBef>
                          <a:spcPts val="655"/>
                        </a:spcBef>
                      </a:pPr>
                      <a:r>
                        <a:rPr lang="en-US" sz="2400" b="1" dirty="0" smtClean="0">
                          <a:solidFill>
                            <a:srgbClr val="00B050"/>
                          </a:solidFill>
                          <a:effectLst/>
                          <a:latin typeface="Comic Sans MS" panose="030F0702030302020204" pitchFamily="66" charset="0"/>
                          <a:ea typeface="Times New Roman" panose="02020603050405020304" pitchFamily="18" charset="0"/>
                          <a:cs typeface="Twinkl"/>
                        </a:rPr>
                        <a:t>45-13</a:t>
                      </a:r>
                      <a:r>
                        <a:rPr lang="en-US" sz="2400" b="1" dirty="0">
                          <a:solidFill>
                            <a:srgbClr val="00B050"/>
                          </a:solidFill>
                          <a:effectLst/>
                          <a:latin typeface="Comic Sans MS" panose="030F0702030302020204" pitchFamily="66" charset="0"/>
                          <a:ea typeface="Times New Roman" panose="02020603050405020304" pitchFamily="18" charset="0"/>
                          <a:cs typeface="Twinkl"/>
                        </a:rPr>
                        <a:t>=</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GB" sz="2400" b="1" dirty="0">
                          <a:solidFill>
                            <a:schemeClr val="tx1"/>
                          </a:solidFill>
                          <a:effectLst/>
                          <a:latin typeface="Comic Sans MS" panose="030F0702030302020204" pitchFamily="66" charset="0"/>
                        </a:rPr>
                        <a:t>8</a:t>
                      </a:r>
                      <a:r>
                        <a:rPr lang="en-GB" sz="2400" b="1" dirty="0" smtClean="0">
                          <a:solidFill>
                            <a:schemeClr val="tx1"/>
                          </a:solidFill>
                          <a:effectLst/>
                          <a:latin typeface="Comic Sans MS" panose="030F0702030302020204" pitchFamily="66" charset="0"/>
                        </a:rPr>
                        <a:t>0 </a:t>
                      </a:r>
                      <a:r>
                        <a:rPr lang="en-GB" sz="2400" b="1" dirty="0">
                          <a:solidFill>
                            <a:schemeClr val="tx1"/>
                          </a:solidFill>
                          <a:effectLst/>
                          <a:latin typeface="Comic Sans MS" panose="030F0702030302020204" pitchFamily="66" charset="0"/>
                        </a:rPr>
                        <a:t>- </a:t>
                      </a:r>
                      <a:r>
                        <a:rPr lang="en-GB" sz="2400" b="1" dirty="0" smtClean="0">
                          <a:solidFill>
                            <a:schemeClr val="tx1"/>
                          </a:solidFill>
                          <a:effectLst/>
                          <a:latin typeface="Comic Sans MS" panose="030F0702030302020204" pitchFamily="66" charset="0"/>
                        </a:rPr>
                        <a:t>56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extLst>
                  <a:ext uri="{0D108BD9-81ED-4DB2-BD59-A6C34878D82A}">
                    <a16:rowId xmlns:a16="http://schemas.microsoft.com/office/drawing/2014/main" xmlns="" val="1943298085"/>
                  </a:ext>
                </a:extLst>
              </a:tr>
              <a:tr h="457200">
                <a:tc>
                  <a:txBody>
                    <a:bodyPr/>
                    <a:lstStyle/>
                    <a:p>
                      <a:pPr marL="106045" algn="ctr" eaLnBrk="0" hangingPunct="0">
                        <a:spcBef>
                          <a:spcPts val="655"/>
                        </a:spcBef>
                      </a:pPr>
                      <a:r>
                        <a:rPr lang="en-US" sz="2400" b="1" dirty="0">
                          <a:solidFill>
                            <a:srgbClr val="0070C0"/>
                          </a:solidFill>
                          <a:effectLst/>
                          <a:latin typeface="Comic Sans MS" panose="030F0702030302020204" pitchFamily="66" charset="0"/>
                          <a:ea typeface="Times New Roman" panose="02020603050405020304" pitchFamily="18" charset="0"/>
                          <a:cs typeface="Twinkl"/>
                        </a:rPr>
                        <a:t>23-12=</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US" sz="2400" b="1" dirty="0" smtClean="0">
                          <a:solidFill>
                            <a:srgbClr val="00B050"/>
                          </a:solidFill>
                          <a:effectLst/>
                          <a:latin typeface="Comic Sans MS" panose="030F0702030302020204" pitchFamily="66" charset="0"/>
                          <a:ea typeface="Times New Roman" panose="02020603050405020304" pitchFamily="18" charset="0"/>
                          <a:cs typeface="Twinkl"/>
                        </a:rPr>
                        <a:t>40-10</a:t>
                      </a:r>
                      <a:r>
                        <a:rPr lang="en-US" sz="2400" b="1" dirty="0">
                          <a:solidFill>
                            <a:srgbClr val="00B050"/>
                          </a:solidFill>
                          <a:effectLst/>
                          <a:latin typeface="Comic Sans MS" panose="030F0702030302020204" pitchFamily="66" charset="0"/>
                          <a:ea typeface="Times New Roman" panose="02020603050405020304" pitchFamily="18" charset="0"/>
                          <a:cs typeface="Twinkl"/>
                        </a:rPr>
                        <a:t>=</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GB" sz="2400" b="1" dirty="0" smtClean="0">
                          <a:solidFill>
                            <a:schemeClr val="tx1"/>
                          </a:solidFill>
                          <a:effectLst/>
                          <a:latin typeface="Comic Sans MS" panose="030F0702030302020204" pitchFamily="66" charset="0"/>
                        </a:rPr>
                        <a:t>85 </a:t>
                      </a:r>
                      <a:r>
                        <a:rPr lang="en-GB" sz="2400" b="1" dirty="0">
                          <a:solidFill>
                            <a:schemeClr val="tx1"/>
                          </a:solidFill>
                          <a:effectLst/>
                          <a:latin typeface="Comic Sans MS" panose="030F0702030302020204" pitchFamily="66" charset="0"/>
                        </a:rPr>
                        <a:t>- </a:t>
                      </a:r>
                      <a:r>
                        <a:rPr lang="en-GB" sz="2400" b="1" dirty="0" smtClean="0">
                          <a:solidFill>
                            <a:schemeClr val="tx1"/>
                          </a:solidFill>
                          <a:effectLst/>
                          <a:latin typeface="Comic Sans MS" panose="030F0702030302020204" pitchFamily="66" charset="0"/>
                        </a:rPr>
                        <a:t>55</a:t>
                      </a:r>
                      <a:r>
                        <a:rPr lang="en-GB" sz="2400" b="1" spc="-290" dirty="0" smtClean="0">
                          <a:solidFill>
                            <a:schemeClr val="tx1"/>
                          </a:solidFill>
                          <a:effectLst/>
                          <a:latin typeface="Comic Sans MS" panose="030F0702030302020204" pitchFamily="66" charset="0"/>
                        </a:rPr>
                        <a:t>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extLst>
                  <a:ext uri="{0D108BD9-81ED-4DB2-BD59-A6C34878D82A}">
                    <a16:rowId xmlns:a16="http://schemas.microsoft.com/office/drawing/2014/main" xmlns="" val="3299651061"/>
                  </a:ext>
                </a:extLst>
              </a:tr>
              <a:tr h="457200">
                <a:tc>
                  <a:txBody>
                    <a:bodyPr/>
                    <a:lstStyle/>
                    <a:p>
                      <a:pPr marL="106045" algn="ctr" eaLnBrk="0" hangingPunct="0">
                        <a:spcBef>
                          <a:spcPts val="655"/>
                        </a:spcBef>
                      </a:pPr>
                      <a:r>
                        <a:rPr lang="en-US" sz="2400" b="1" dirty="0">
                          <a:solidFill>
                            <a:srgbClr val="0070C0"/>
                          </a:solidFill>
                          <a:effectLst/>
                          <a:latin typeface="Comic Sans MS" panose="030F0702030302020204" pitchFamily="66" charset="0"/>
                          <a:ea typeface="Times New Roman" panose="02020603050405020304" pitchFamily="18" charset="0"/>
                          <a:cs typeface="Twinkl"/>
                        </a:rPr>
                        <a:t>44-13=</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US" sz="2400" b="1" dirty="0">
                          <a:solidFill>
                            <a:srgbClr val="00B050"/>
                          </a:solidFill>
                          <a:effectLst/>
                          <a:latin typeface="Comic Sans MS" panose="030F0702030302020204" pitchFamily="66" charset="0"/>
                          <a:ea typeface="Times New Roman" panose="02020603050405020304" pitchFamily="18" charset="0"/>
                          <a:cs typeface="Twinkl"/>
                        </a:rPr>
                        <a:t>54-24=</a:t>
                      </a:r>
                    </a:p>
                  </a:txBody>
                  <a:tcPr marL="0" marR="0" marT="0" marB="0">
                    <a:solidFill>
                      <a:schemeClr val="accent5">
                        <a:lumMod val="20000"/>
                        <a:lumOff val="80000"/>
                      </a:schemeClr>
                    </a:solidFill>
                  </a:tcPr>
                </a:tc>
                <a:tc>
                  <a:txBody>
                    <a:bodyPr/>
                    <a:lstStyle/>
                    <a:p>
                      <a:pPr marL="114300" algn="ctr" eaLnBrk="0" hangingPunct="0">
                        <a:spcBef>
                          <a:spcPts val="655"/>
                        </a:spcBef>
                      </a:pPr>
                      <a:r>
                        <a:rPr lang="en-GB" sz="2400" b="1" dirty="0" smtClean="0">
                          <a:solidFill>
                            <a:schemeClr val="tx1"/>
                          </a:solidFill>
                          <a:effectLst/>
                          <a:latin typeface="Comic Sans MS" panose="030F0702030302020204" pitchFamily="66" charset="0"/>
                        </a:rPr>
                        <a:t>70-35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extLst>
                  <a:ext uri="{0D108BD9-81ED-4DB2-BD59-A6C34878D82A}">
                    <a16:rowId xmlns:a16="http://schemas.microsoft.com/office/drawing/2014/main" xmlns="" val="1110893084"/>
                  </a:ext>
                </a:extLst>
              </a:tr>
              <a:tr h="457200">
                <a:tc>
                  <a:txBody>
                    <a:bodyPr/>
                    <a:lstStyle/>
                    <a:p>
                      <a:pPr marL="106045" algn="ctr" eaLnBrk="0" hangingPunct="0">
                        <a:spcBef>
                          <a:spcPts val="655"/>
                        </a:spcBef>
                      </a:pPr>
                      <a:r>
                        <a:rPr lang="en-US" sz="2400" b="1" dirty="0">
                          <a:solidFill>
                            <a:srgbClr val="0070C0"/>
                          </a:solidFill>
                          <a:effectLst/>
                          <a:latin typeface="Comic Sans MS" panose="030F0702030302020204" pitchFamily="66" charset="0"/>
                          <a:ea typeface="Times New Roman" panose="02020603050405020304" pitchFamily="18" charset="0"/>
                          <a:cs typeface="Twinkl"/>
                        </a:rPr>
                        <a:t>75-22=</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US" sz="2400" b="1" dirty="0" smtClean="0">
                          <a:solidFill>
                            <a:srgbClr val="00B050"/>
                          </a:solidFill>
                          <a:effectLst/>
                          <a:latin typeface="Comic Sans MS" panose="030F0702030302020204" pitchFamily="66" charset="0"/>
                          <a:ea typeface="Times New Roman" panose="02020603050405020304" pitchFamily="18" charset="0"/>
                          <a:cs typeface="Twinkl"/>
                        </a:rPr>
                        <a:t>65-30</a:t>
                      </a:r>
                      <a:r>
                        <a:rPr lang="en-US" sz="2400" b="1" dirty="0">
                          <a:solidFill>
                            <a:srgbClr val="00B050"/>
                          </a:solidFill>
                          <a:effectLst/>
                          <a:latin typeface="Comic Sans MS" panose="030F0702030302020204" pitchFamily="66" charset="0"/>
                          <a:ea typeface="Times New Roman" panose="02020603050405020304" pitchFamily="18" charset="0"/>
                          <a:cs typeface="Twinkl"/>
                        </a:rPr>
                        <a:t>=</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GB" sz="2400" b="1" dirty="0">
                          <a:solidFill>
                            <a:schemeClr val="tx1"/>
                          </a:solidFill>
                          <a:effectLst/>
                          <a:latin typeface="Comic Sans MS" panose="030F0702030302020204" pitchFamily="66" charset="0"/>
                        </a:rPr>
                        <a:t>100 – </a:t>
                      </a:r>
                      <a:r>
                        <a:rPr lang="en-GB" sz="2400" b="1" dirty="0" smtClean="0">
                          <a:solidFill>
                            <a:schemeClr val="tx1"/>
                          </a:solidFill>
                          <a:effectLst/>
                          <a:latin typeface="Comic Sans MS" panose="030F0702030302020204" pitchFamily="66" charset="0"/>
                        </a:rPr>
                        <a:t>69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extLst>
                  <a:ext uri="{0D108BD9-81ED-4DB2-BD59-A6C34878D82A}">
                    <a16:rowId xmlns:a16="http://schemas.microsoft.com/office/drawing/2014/main" xmlns="" val="3977759531"/>
                  </a:ext>
                </a:extLst>
              </a:tr>
              <a:tr h="457200">
                <a:tc>
                  <a:txBody>
                    <a:bodyPr/>
                    <a:lstStyle/>
                    <a:p>
                      <a:pPr marL="106045" algn="ctr" eaLnBrk="0" hangingPunct="0">
                        <a:spcBef>
                          <a:spcPts val="655"/>
                        </a:spcBef>
                      </a:pPr>
                      <a:r>
                        <a:rPr lang="en-US" sz="2400" b="1" dirty="0" smtClean="0">
                          <a:solidFill>
                            <a:srgbClr val="0070C0"/>
                          </a:solidFill>
                          <a:effectLst/>
                          <a:latin typeface="Comic Sans MS" panose="030F0702030302020204" pitchFamily="66" charset="0"/>
                          <a:ea typeface="Times New Roman" panose="02020603050405020304" pitchFamily="18" charset="0"/>
                          <a:cs typeface="Twinkl"/>
                        </a:rPr>
                        <a:t>57-25</a:t>
                      </a:r>
                      <a:r>
                        <a:rPr lang="en-US" sz="2400" b="1" dirty="0">
                          <a:solidFill>
                            <a:srgbClr val="0070C0"/>
                          </a:solidFill>
                          <a:effectLst/>
                          <a:latin typeface="Comic Sans MS" panose="030F0702030302020204" pitchFamily="66" charset="0"/>
                          <a:ea typeface="Times New Roman" panose="02020603050405020304" pitchFamily="18" charset="0"/>
                          <a:cs typeface="Twinkl"/>
                        </a:rPr>
                        <a:t>=</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US" sz="2400" b="1" dirty="0">
                          <a:solidFill>
                            <a:srgbClr val="00B050"/>
                          </a:solidFill>
                          <a:effectLst/>
                          <a:latin typeface="Comic Sans MS" panose="030F0702030302020204" pitchFamily="66" charset="0"/>
                          <a:ea typeface="Times New Roman" panose="02020603050405020304" pitchFamily="18" charset="0"/>
                          <a:cs typeface="Twinkl"/>
                        </a:rPr>
                        <a:t>68-35=</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GB" sz="2400" b="1" dirty="0">
                          <a:solidFill>
                            <a:schemeClr val="tx1"/>
                          </a:solidFill>
                          <a:effectLst/>
                          <a:latin typeface="Comic Sans MS" panose="030F0702030302020204" pitchFamily="66" charset="0"/>
                        </a:rPr>
                        <a:t>9</a:t>
                      </a:r>
                      <a:r>
                        <a:rPr lang="en-GB" sz="2400" b="1" dirty="0" smtClean="0">
                          <a:solidFill>
                            <a:schemeClr val="tx1"/>
                          </a:solidFill>
                          <a:effectLst/>
                          <a:latin typeface="Comic Sans MS" panose="030F0702030302020204" pitchFamily="66" charset="0"/>
                        </a:rPr>
                        <a:t>3 </a:t>
                      </a:r>
                      <a:r>
                        <a:rPr lang="en-GB" sz="2400" b="1" dirty="0">
                          <a:solidFill>
                            <a:schemeClr val="tx1"/>
                          </a:solidFill>
                          <a:effectLst/>
                          <a:latin typeface="Comic Sans MS" panose="030F0702030302020204" pitchFamily="66" charset="0"/>
                        </a:rPr>
                        <a:t>- </a:t>
                      </a:r>
                      <a:r>
                        <a:rPr lang="en-GB" sz="2400" b="1" dirty="0" smtClean="0">
                          <a:solidFill>
                            <a:schemeClr val="tx1"/>
                          </a:solidFill>
                          <a:effectLst/>
                          <a:latin typeface="Comic Sans MS" panose="030F0702030302020204" pitchFamily="66" charset="0"/>
                        </a:rPr>
                        <a:t>67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extLst>
                  <a:ext uri="{0D108BD9-81ED-4DB2-BD59-A6C34878D82A}">
                    <a16:rowId xmlns:a16="http://schemas.microsoft.com/office/drawing/2014/main" xmlns="" val="716855377"/>
                  </a:ext>
                </a:extLst>
              </a:tr>
              <a:tr h="457200">
                <a:tc>
                  <a:txBody>
                    <a:bodyPr/>
                    <a:lstStyle/>
                    <a:p>
                      <a:pPr marL="106045" algn="ctr" eaLnBrk="0" hangingPunct="0">
                        <a:spcBef>
                          <a:spcPts val="655"/>
                        </a:spcBef>
                      </a:pPr>
                      <a:r>
                        <a:rPr lang="en-US" sz="2400" b="1" dirty="0" smtClean="0">
                          <a:solidFill>
                            <a:srgbClr val="0070C0"/>
                          </a:solidFill>
                          <a:effectLst/>
                          <a:latin typeface="Comic Sans MS" panose="030F0702030302020204" pitchFamily="66" charset="0"/>
                          <a:ea typeface="Times New Roman" panose="02020603050405020304" pitchFamily="18" charset="0"/>
                          <a:cs typeface="Twinkl"/>
                        </a:rPr>
                        <a:t>46-22</a:t>
                      </a:r>
                      <a:r>
                        <a:rPr lang="en-US" sz="2400" b="1" dirty="0">
                          <a:solidFill>
                            <a:srgbClr val="0070C0"/>
                          </a:solidFill>
                          <a:effectLst/>
                          <a:latin typeface="Comic Sans MS" panose="030F0702030302020204" pitchFamily="66" charset="0"/>
                          <a:ea typeface="Times New Roman" panose="02020603050405020304" pitchFamily="18" charset="0"/>
                          <a:cs typeface="Twinkl"/>
                        </a:rPr>
                        <a:t>=</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US" sz="2400" b="1" dirty="0">
                          <a:solidFill>
                            <a:srgbClr val="00B050"/>
                          </a:solidFill>
                          <a:effectLst/>
                          <a:latin typeface="Comic Sans MS" panose="030F0702030302020204" pitchFamily="66" charset="0"/>
                          <a:ea typeface="Times New Roman" panose="02020603050405020304" pitchFamily="18" charset="0"/>
                          <a:cs typeface="Twinkl"/>
                        </a:rPr>
                        <a:t>6</a:t>
                      </a:r>
                      <a:r>
                        <a:rPr lang="en-US" sz="2400" b="1" dirty="0" smtClean="0">
                          <a:solidFill>
                            <a:srgbClr val="00B050"/>
                          </a:solidFill>
                          <a:effectLst/>
                          <a:latin typeface="Comic Sans MS" panose="030F0702030302020204" pitchFamily="66" charset="0"/>
                          <a:ea typeface="Times New Roman" panose="02020603050405020304" pitchFamily="18" charset="0"/>
                          <a:cs typeface="Twinkl"/>
                        </a:rPr>
                        <a:t>9-36</a:t>
                      </a:r>
                      <a:r>
                        <a:rPr lang="en-US" sz="2400" b="1" dirty="0">
                          <a:solidFill>
                            <a:srgbClr val="00B050"/>
                          </a:solidFill>
                          <a:effectLst/>
                          <a:latin typeface="Comic Sans MS" panose="030F0702030302020204" pitchFamily="66" charset="0"/>
                          <a:ea typeface="Times New Roman" panose="02020603050405020304" pitchFamily="18" charset="0"/>
                          <a:cs typeface="Twinkl"/>
                        </a:rPr>
                        <a:t>=</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GB" sz="2400" b="1" dirty="0">
                          <a:solidFill>
                            <a:schemeClr val="tx1"/>
                          </a:solidFill>
                          <a:effectLst/>
                          <a:latin typeface="Comic Sans MS" panose="030F0702030302020204" pitchFamily="66" charset="0"/>
                        </a:rPr>
                        <a:t> </a:t>
                      </a:r>
                      <a:r>
                        <a:rPr lang="en-GB" sz="2400" b="1" dirty="0" smtClean="0">
                          <a:solidFill>
                            <a:schemeClr val="tx1"/>
                          </a:solidFill>
                          <a:effectLst/>
                          <a:latin typeface="Comic Sans MS" panose="030F0702030302020204" pitchFamily="66" charset="0"/>
                        </a:rPr>
                        <a:t>100 </a:t>
                      </a:r>
                      <a:r>
                        <a:rPr lang="en-GB" sz="2400" b="1" dirty="0">
                          <a:solidFill>
                            <a:schemeClr val="tx1"/>
                          </a:solidFill>
                          <a:effectLst/>
                          <a:latin typeface="Comic Sans MS" panose="030F0702030302020204" pitchFamily="66" charset="0"/>
                        </a:rPr>
                        <a:t>- </a:t>
                      </a:r>
                      <a:r>
                        <a:rPr lang="en-GB" sz="2400" b="1" dirty="0" smtClean="0">
                          <a:solidFill>
                            <a:schemeClr val="tx1"/>
                          </a:solidFill>
                          <a:effectLst/>
                          <a:latin typeface="Comic Sans MS" panose="030F0702030302020204" pitchFamily="66" charset="0"/>
                        </a:rPr>
                        <a:t>53</a:t>
                      </a:r>
                      <a:r>
                        <a:rPr lang="en-GB" sz="2400" b="1" spc="-290" dirty="0" smtClean="0">
                          <a:solidFill>
                            <a:schemeClr val="tx1"/>
                          </a:solidFill>
                          <a:effectLst/>
                          <a:latin typeface="Comic Sans MS" panose="030F0702030302020204" pitchFamily="66" charset="0"/>
                        </a:rPr>
                        <a:t>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extLst>
                  <a:ext uri="{0D108BD9-81ED-4DB2-BD59-A6C34878D82A}">
                    <a16:rowId xmlns:a16="http://schemas.microsoft.com/office/drawing/2014/main" xmlns="" val="338628114"/>
                  </a:ext>
                </a:extLst>
              </a:tr>
              <a:tr h="457200">
                <a:tc>
                  <a:txBody>
                    <a:bodyPr/>
                    <a:lstStyle/>
                    <a:p>
                      <a:pPr marL="106045" algn="ctr" eaLnBrk="0" hangingPunct="0">
                        <a:spcBef>
                          <a:spcPts val="655"/>
                        </a:spcBef>
                      </a:pPr>
                      <a:r>
                        <a:rPr lang="en-US" sz="2400" b="1" dirty="0" smtClean="0">
                          <a:solidFill>
                            <a:srgbClr val="0070C0"/>
                          </a:solidFill>
                          <a:effectLst/>
                          <a:latin typeface="Comic Sans MS" panose="030F0702030302020204" pitchFamily="66" charset="0"/>
                          <a:ea typeface="Times New Roman" panose="02020603050405020304" pitchFamily="18" charset="0"/>
                          <a:cs typeface="Twinkl"/>
                        </a:rPr>
                        <a:t>27-14</a:t>
                      </a:r>
                      <a:r>
                        <a:rPr lang="en-US" sz="2400" b="1" dirty="0">
                          <a:solidFill>
                            <a:srgbClr val="0070C0"/>
                          </a:solidFill>
                          <a:effectLst/>
                          <a:latin typeface="Comic Sans MS" panose="030F0702030302020204" pitchFamily="66" charset="0"/>
                          <a:ea typeface="Times New Roman" panose="02020603050405020304" pitchFamily="18" charset="0"/>
                          <a:cs typeface="Twinkl"/>
                        </a:rPr>
                        <a:t>=</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US" sz="2400" b="1" dirty="0">
                          <a:solidFill>
                            <a:srgbClr val="00B050"/>
                          </a:solidFill>
                          <a:effectLst/>
                          <a:latin typeface="Comic Sans MS" panose="030F0702030302020204" pitchFamily="66" charset="0"/>
                          <a:ea typeface="Times New Roman" panose="02020603050405020304" pitchFamily="18" charset="0"/>
                          <a:cs typeface="Twinkl"/>
                        </a:rPr>
                        <a:t>7</a:t>
                      </a:r>
                      <a:r>
                        <a:rPr lang="en-US" sz="2400" b="1" dirty="0" smtClean="0">
                          <a:solidFill>
                            <a:srgbClr val="00B050"/>
                          </a:solidFill>
                          <a:effectLst/>
                          <a:latin typeface="Comic Sans MS" panose="030F0702030302020204" pitchFamily="66" charset="0"/>
                          <a:ea typeface="Times New Roman" panose="02020603050405020304" pitchFamily="18" charset="0"/>
                          <a:cs typeface="Twinkl"/>
                        </a:rPr>
                        <a:t>3-41</a:t>
                      </a:r>
                      <a:r>
                        <a:rPr lang="en-US" sz="2400" b="1" dirty="0">
                          <a:solidFill>
                            <a:srgbClr val="00B050"/>
                          </a:solidFill>
                          <a:effectLst/>
                          <a:latin typeface="Comic Sans MS" panose="030F0702030302020204" pitchFamily="66" charset="0"/>
                          <a:ea typeface="Times New Roman" panose="02020603050405020304" pitchFamily="18" charset="0"/>
                          <a:cs typeface="Twinkl"/>
                        </a:rPr>
                        <a:t>=</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GB" sz="2400" b="1" dirty="0" smtClean="0">
                          <a:solidFill>
                            <a:schemeClr val="tx1"/>
                          </a:solidFill>
                          <a:effectLst/>
                          <a:latin typeface="Comic Sans MS" panose="030F0702030302020204" pitchFamily="66" charset="0"/>
                        </a:rPr>
                        <a:t>99- </a:t>
                      </a:r>
                      <a:r>
                        <a:rPr lang="en-GB" sz="2400" b="1" dirty="0">
                          <a:solidFill>
                            <a:schemeClr val="tx1"/>
                          </a:solidFill>
                          <a:effectLst/>
                          <a:latin typeface="Comic Sans MS" panose="030F0702030302020204" pitchFamily="66" charset="0"/>
                        </a:rPr>
                        <a:t>3</a:t>
                      </a:r>
                      <a:r>
                        <a:rPr lang="en-GB" sz="2400" b="1" dirty="0" smtClean="0">
                          <a:solidFill>
                            <a:schemeClr val="tx1"/>
                          </a:solidFill>
                          <a:effectLst/>
                          <a:latin typeface="Comic Sans MS" panose="030F0702030302020204" pitchFamily="66" charset="0"/>
                        </a:rPr>
                        <a:t>5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extLst>
                  <a:ext uri="{0D108BD9-81ED-4DB2-BD59-A6C34878D82A}">
                    <a16:rowId xmlns:a16="http://schemas.microsoft.com/office/drawing/2014/main" xmlns="" val="3543623869"/>
                  </a:ext>
                </a:extLst>
              </a:tr>
              <a:tr h="457200">
                <a:tc>
                  <a:txBody>
                    <a:bodyPr/>
                    <a:lstStyle/>
                    <a:p>
                      <a:pPr marL="106045" algn="ctr" eaLnBrk="0" hangingPunct="0">
                        <a:spcBef>
                          <a:spcPts val="655"/>
                        </a:spcBef>
                      </a:pPr>
                      <a:r>
                        <a:rPr lang="en-US" sz="2400" b="1" dirty="0">
                          <a:solidFill>
                            <a:srgbClr val="0070C0"/>
                          </a:solidFill>
                          <a:effectLst/>
                          <a:latin typeface="Comic Sans MS" panose="030F0702030302020204" pitchFamily="66" charset="0"/>
                          <a:ea typeface="Times New Roman" panose="02020603050405020304" pitchFamily="18" charset="0"/>
                          <a:cs typeface="Twinkl"/>
                        </a:rPr>
                        <a:t>4</a:t>
                      </a:r>
                      <a:r>
                        <a:rPr lang="en-US" sz="2400" b="1" dirty="0" smtClean="0">
                          <a:solidFill>
                            <a:srgbClr val="0070C0"/>
                          </a:solidFill>
                          <a:effectLst/>
                          <a:latin typeface="Comic Sans MS" panose="030F0702030302020204" pitchFamily="66" charset="0"/>
                          <a:ea typeface="Times New Roman" panose="02020603050405020304" pitchFamily="18" charset="0"/>
                          <a:cs typeface="Twinkl"/>
                        </a:rPr>
                        <a:t>2-12</a:t>
                      </a:r>
                      <a:r>
                        <a:rPr lang="en-US" sz="2400" b="1" dirty="0">
                          <a:solidFill>
                            <a:srgbClr val="0070C0"/>
                          </a:solidFill>
                          <a:effectLst/>
                          <a:latin typeface="Comic Sans MS" panose="030F0702030302020204" pitchFamily="66" charset="0"/>
                          <a:ea typeface="Times New Roman" panose="02020603050405020304" pitchFamily="18" charset="0"/>
                          <a:cs typeface="Twinkl"/>
                        </a:rPr>
                        <a:t>=</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US" sz="2400" b="1" dirty="0" smtClean="0">
                          <a:solidFill>
                            <a:srgbClr val="00B050"/>
                          </a:solidFill>
                          <a:effectLst/>
                          <a:latin typeface="Comic Sans MS" panose="030F0702030302020204" pitchFamily="66" charset="0"/>
                          <a:ea typeface="Times New Roman" panose="02020603050405020304" pitchFamily="18" charset="0"/>
                          <a:cs typeface="Twinkl"/>
                        </a:rPr>
                        <a:t>77-45</a:t>
                      </a:r>
                      <a:r>
                        <a:rPr lang="en-US" sz="2400" b="1" dirty="0">
                          <a:solidFill>
                            <a:srgbClr val="00B050"/>
                          </a:solidFill>
                          <a:effectLst/>
                          <a:latin typeface="Comic Sans MS" panose="030F0702030302020204" pitchFamily="66" charset="0"/>
                          <a:ea typeface="Times New Roman" panose="02020603050405020304" pitchFamily="18" charset="0"/>
                          <a:cs typeface="Twinkl"/>
                        </a:rPr>
                        <a:t>=</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GB" sz="2400" b="1" dirty="0" smtClean="0">
                          <a:solidFill>
                            <a:schemeClr val="tx1"/>
                          </a:solidFill>
                          <a:effectLst/>
                          <a:latin typeface="Comic Sans MS" panose="030F0702030302020204" pitchFamily="66" charset="0"/>
                        </a:rPr>
                        <a:t>96-68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extLst>
                  <a:ext uri="{0D108BD9-81ED-4DB2-BD59-A6C34878D82A}">
                    <a16:rowId xmlns:a16="http://schemas.microsoft.com/office/drawing/2014/main" xmlns="" val="2575302537"/>
                  </a:ext>
                </a:extLst>
              </a:tr>
              <a:tr h="457200">
                <a:tc>
                  <a:txBody>
                    <a:bodyPr/>
                    <a:lstStyle/>
                    <a:p>
                      <a:pPr marL="106045" algn="ctr" eaLnBrk="0" hangingPunct="0">
                        <a:spcBef>
                          <a:spcPts val="655"/>
                        </a:spcBef>
                      </a:pPr>
                      <a:r>
                        <a:rPr lang="en-US" sz="2400" b="1" dirty="0">
                          <a:solidFill>
                            <a:srgbClr val="0070C0"/>
                          </a:solidFill>
                          <a:effectLst/>
                          <a:latin typeface="Comic Sans MS" panose="030F0702030302020204" pitchFamily="66" charset="0"/>
                          <a:ea typeface="Times New Roman" panose="02020603050405020304" pitchFamily="18" charset="0"/>
                          <a:cs typeface="Twinkl"/>
                        </a:rPr>
                        <a:t>5</a:t>
                      </a:r>
                      <a:r>
                        <a:rPr lang="en-US" sz="2400" b="1" dirty="0" smtClean="0">
                          <a:solidFill>
                            <a:srgbClr val="0070C0"/>
                          </a:solidFill>
                          <a:effectLst/>
                          <a:latin typeface="Comic Sans MS" panose="030F0702030302020204" pitchFamily="66" charset="0"/>
                          <a:ea typeface="Times New Roman" panose="02020603050405020304" pitchFamily="18" charset="0"/>
                          <a:cs typeface="Twinkl"/>
                        </a:rPr>
                        <a:t>0-20</a:t>
                      </a:r>
                      <a:r>
                        <a:rPr lang="en-US" sz="2400" b="1" dirty="0">
                          <a:solidFill>
                            <a:srgbClr val="0070C0"/>
                          </a:solidFill>
                          <a:effectLst/>
                          <a:latin typeface="Comic Sans MS" panose="030F0702030302020204" pitchFamily="66" charset="0"/>
                          <a:ea typeface="Times New Roman" panose="02020603050405020304" pitchFamily="18" charset="0"/>
                          <a:cs typeface="Twinkl"/>
                        </a:rPr>
                        <a:t>=</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US" sz="2400" b="1" dirty="0" smtClean="0">
                          <a:solidFill>
                            <a:srgbClr val="00B050"/>
                          </a:solidFill>
                          <a:effectLst/>
                          <a:latin typeface="Comic Sans MS" panose="030F0702030302020204" pitchFamily="66" charset="0"/>
                          <a:ea typeface="Times New Roman" panose="02020603050405020304" pitchFamily="18" charset="0"/>
                          <a:cs typeface="Twinkl"/>
                        </a:rPr>
                        <a:t>76-51</a:t>
                      </a:r>
                      <a:r>
                        <a:rPr lang="en-US" sz="2400" b="1" dirty="0">
                          <a:solidFill>
                            <a:srgbClr val="00B050"/>
                          </a:solidFill>
                          <a:effectLst/>
                          <a:latin typeface="Comic Sans MS" panose="030F0702030302020204" pitchFamily="66" charset="0"/>
                          <a:ea typeface="Times New Roman" panose="02020603050405020304" pitchFamily="18" charset="0"/>
                          <a:cs typeface="Twinkl"/>
                        </a:rPr>
                        <a:t>=</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GB" sz="2400" b="1" dirty="0">
                          <a:solidFill>
                            <a:schemeClr val="tx1"/>
                          </a:solidFill>
                          <a:effectLst/>
                          <a:latin typeface="Comic Sans MS" panose="030F0702030302020204" pitchFamily="66" charset="0"/>
                        </a:rPr>
                        <a:t>9</a:t>
                      </a:r>
                      <a:r>
                        <a:rPr lang="en-GB" sz="2400" b="1" dirty="0" smtClean="0">
                          <a:solidFill>
                            <a:schemeClr val="tx1"/>
                          </a:solidFill>
                          <a:effectLst/>
                          <a:latin typeface="Comic Sans MS" panose="030F0702030302020204" pitchFamily="66" charset="0"/>
                        </a:rPr>
                        <a:t>0 </a:t>
                      </a:r>
                      <a:r>
                        <a:rPr lang="en-GB" sz="2400" b="1" dirty="0">
                          <a:solidFill>
                            <a:schemeClr val="tx1"/>
                          </a:solidFill>
                          <a:effectLst/>
                          <a:latin typeface="Comic Sans MS" panose="030F0702030302020204" pitchFamily="66" charset="0"/>
                        </a:rPr>
                        <a:t>- </a:t>
                      </a:r>
                      <a:r>
                        <a:rPr lang="en-GB" sz="2400" b="1" dirty="0" smtClean="0">
                          <a:solidFill>
                            <a:schemeClr val="tx1"/>
                          </a:solidFill>
                          <a:effectLst/>
                          <a:latin typeface="Comic Sans MS" panose="030F0702030302020204" pitchFamily="66" charset="0"/>
                        </a:rPr>
                        <a:t>47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extLst>
                  <a:ext uri="{0D108BD9-81ED-4DB2-BD59-A6C34878D82A}">
                    <a16:rowId xmlns:a16="http://schemas.microsoft.com/office/drawing/2014/main" xmlns="" val="3781407798"/>
                  </a:ext>
                </a:extLst>
              </a:tr>
              <a:tr h="457200">
                <a:tc>
                  <a:txBody>
                    <a:bodyPr/>
                    <a:lstStyle/>
                    <a:p>
                      <a:pPr marL="106045" algn="ctr" eaLnBrk="0" hangingPunct="0">
                        <a:spcBef>
                          <a:spcPts val="655"/>
                        </a:spcBef>
                      </a:pPr>
                      <a:r>
                        <a:rPr lang="en-US" sz="2400" b="1" dirty="0" smtClean="0">
                          <a:solidFill>
                            <a:srgbClr val="0070C0"/>
                          </a:solidFill>
                          <a:effectLst/>
                          <a:latin typeface="Comic Sans MS" panose="030F0702030302020204" pitchFamily="66" charset="0"/>
                          <a:ea typeface="Times New Roman" panose="02020603050405020304" pitchFamily="18" charset="0"/>
                          <a:cs typeface="Twinkl"/>
                        </a:rPr>
                        <a:t>55-30</a:t>
                      </a:r>
                      <a:r>
                        <a:rPr lang="en-US" sz="2400" b="1" dirty="0">
                          <a:solidFill>
                            <a:srgbClr val="0070C0"/>
                          </a:solidFill>
                          <a:effectLst/>
                          <a:latin typeface="Comic Sans MS" panose="030F0702030302020204" pitchFamily="66" charset="0"/>
                          <a:ea typeface="Times New Roman" panose="02020603050405020304" pitchFamily="18" charset="0"/>
                          <a:cs typeface="Twinkl"/>
                        </a:rPr>
                        <a:t>=</a:t>
                      </a:r>
                      <a:endParaRPr lang="en-GB" sz="2400" b="1" dirty="0">
                        <a:solidFill>
                          <a:srgbClr val="0070C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US" sz="2400" b="1" dirty="0" smtClean="0">
                          <a:solidFill>
                            <a:srgbClr val="00B050"/>
                          </a:solidFill>
                          <a:effectLst/>
                          <a:latin typeface="Comic Sans MS" panose="030F0702030302020204" pitchFamily="66" charset="0"/>
                          <a:ea typeface="Times New Roman" panose="02020603050405020304" pitchFamily="18" charset="0"/>
                          <a:cs typeface="Twinkl"/>
                        </a:rPr>
                        <a:t>89-61</a:t>
                      </a:r>
                      <a:r>
                        <a:rPr lang="en-US" sz="2400" b="1" dirty="0">
                          <a:solidFill>
                            <a:srgbClr val="00B050"/>
                          </a:solidFill>
                          <a:effectLst/>
                          <a:latin typeface="Comic Sans MS" panose="030F0702030302020204" pitchFamily="66" charset="0"/>
                          <a:ea typeface="Times New Roman" panose="02020603050405020304" pitchFamily="18" charset="0"/>
                          <a:cs typeface="Twinkl"/>
                        </a:rPr>
                        <a:t>=</a:t>
                      </a:r>
                      <a:endParaRPr lang="en-GB" sz="2400" b="1" dirty="0">
                        <a:solidFill>
                          <a:srgbClr val="00B050"/>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tc>
                  <a:txBody>
                    <a:bodyPr/>
                    <a:lstStyle/>
                    <a:p>
                      <a:pPr marL="114300" algn="ctr" eaLnBrk="0" hangingPunct="0">
                        <a:spcBef>
                          <a:spcPts val="655"/>
                        </a:spcBef>
                      </a:pPr>
                      <a:r>
                        <a:rPr lang="en-GB" sz="2400" b="1" dirty="0" smtClean="0">
                          <a:solidFill>
                            <a:schemeClr val="tx1"/>
                          </a:solidFill>
                          <a:effectLst/>
                          <a:latin typeface="Comic Sans MS" panose="030F0702030302020204" pitchFamily="66" charset="0"/>
                        </a:rPr>
                        <a:t>100- 55</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chemeClr val="accent5">
                        <a:lumMod val="20000"/>
                        <a:lumOff val="80000"/>
                      </a:schemeClr>
                    </a:solidFill>
                  </a:tcPr>
                </a:tc>
                <a:extLst>
                  <a:ext uri="{0D108BD9-81ED-4DB2-BD59-A6C34878D82A}">
                    <a16:rowId xmlns:a16="http://schemas.microsoft.com/office/drawing/2014/main" xmlns="" val="1066473590"/>
                  </a:ext>
                </a:extLst>
              </a:tr>
            </a:tbl>
          </a:graphicData>
        </a:graphic>
      </p:graphicFrame>
      <p:sp>
        <p:nvSpPr>
          <p:cNvPr id="4" name="TextBox 3"/>
          <p:cNvSpPr txBox="1"/>
          <p:nvPr/>
        </p:nvSpPr>
        <p:spPr>
          <a:xfrm>
            <a:off x="849086" y="0"/>
            <a:ext cx="1894114"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sz="2800" dirty="0" smtClean="0"/>
              <a:t>Activity</a:t>
            </a:r>
            <a:endParaRPr lang="en-GB" sz="2800" dirty="0"/>
          </a:p>
        </p:txBody>
      </p:sp>
    </p:spTree>
    <p:extLst>
      <p:ext uri="{BB962C8B-B14F-4D97-AF65-F5344CB8AC3E}">
        <p14:creationId xmlns:p14="http://schemas.microsoft.com/office/powerpoint/2010/main" xmlns="" val="3280543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8E79A12-144C-4917-B777-26C968D224CB}"/>
              </a:ext>
            </a:extLst>
          </p:cNvPr>
          <p:cNvPicPr>
            <a:picLocks noChangeAspect="1"/>
          </p:cNvPicPr>
          <p:nvPr/>
        </p:nvPicPr>
        <p:blipFill rotWithShape="1">
          <a:blip r:embed="rId2"/>
          <a:srcRect l="7122" t="10853" r="7851" b="1395"/>
          <a:stretch/>
        </p:blipFill>
        <p:spPr>
          <a:xfrm>
            <a:off x="5975498" y="0"/>
            <a:ext cx="6216501" cy="6857999"/>
          </a:xfrm>
          <a:prstGeom prst="rect">
            <a:avLst/>
          </a:prstGeom>
        </p:spPr>
      </p:pic>
      <p:sp>
        <p:nvSpPr>
          <p:cNvPr id="6" name="TextBox 5"/>
          <p:cNvSpPr txBox="1"/>
          <p:nvPr/>
        </p:nvSpPr>
        <p:spPr>
          <a:xfrm>
            <a:off x="248194" y="0"/>
            <a:ext cx="4611189" cy="1323439"/>
          </a:xfrm>
          <a:prstGeom prst="rect">
            <a:avLst/>
          </a:prstGeom>
          <a:noFill/>
        </p:spPr>
        <p:txBody>
          <a:bodyPr wrap="square" rtlCol="0">
            <a:spAutoFit/>
          </a:bodyPr>
          <a:lstStyle/>
          <a:p>
            <a:r>
              <a:rPr lang="en-GB" sz="3200" b="1" u="sng" dirty="0" smtClean="0"/>
              <a:t>Miss Beaton: </a:t>
            </a:r>
          </a:p>
          <a:p>
            <a:r>
              <a:rPr lang="en-GB" sz="2400" dirty="0" smtClean="0"/>
              <a:t>Have a go at jumping back </a:t>
            </a:r>
            <a:r>
              <a:rPr lang="en-GB" sz="2400" dirty="0" smtClean="0"/>
              <a:t>in 1s.</a:t>
            </a:r>
          </a:p>
          <a:p>
            <a:r>
              <a:rPr lang="en-GB" sz="2400" dirty="0" smtClean="0"/>
              <a:t>Now </a:t>
            </a:r>
            <a:r>
              <a:rPr lang="en-GB" sz="2400" dirty="0" smtClean="0"/>
              <a:t>try </a:t>
            </a:r>
            <a:r>
              <a:rPr lang="en-GB" sz="2400" dirty="0" smtClean="0"/>
              <a:t>to jump back in 10s.</a:t>
            </a:r>
            <a:endParaRPr lang="en-GB" sz="2400" dirty="0"/>
          </a:p>
        </p:txBody>
      </p:sp>
      <p:graphicFrame>
        <p:nvGraphicFramePr>
          <p:cNvPr id="7" name="Table 6">
            <a:extLst>
              <a:ext uri="{FF2B5EF4-FFF2-40B4-BE49-F238E27FC236}">
                <a16:creationId xmlns:a16="http://schemas.microsoft.com/office/drawing/2014/main" xmlns="" id="{A4D4C31B-A1D4-4489-84BA-6604042C0D3C}"/>
              </a:ext>
            </a:extLst>
          </p:cNvPr>
          <p:cNvGraphicFramePr>
            <a:graphicFrameLocks noGrp="1"/>
          </p:cNvGraphicFramePr>
          <p:nvPr>
            <p:extLst>
              <p:ext uri="{D42A27DB-BD31-4B8C-83A1-F6EECF244321}">
                <p14:modId xmlns:p14="http://schemas.microsoft.com/office/powerpoint/2010/main" xmlns="" val="552573053"/>
              </p:ext>
            </p:extLst>
          </p:nvPr>
        </p:nvGraphicFramePr>
        <p:xfrm>
          <a:off x="182880" y="1449977"/>
          <a:ext cx="5629275" cy="3183050"/>
        </p:xfrm>
        <a:graphic>
          <a:graphicData uri="http://schemas.openxmlformats.org/drawingml/2006/table">
            <a:tbl>
              <a:tblPr>
                <a:tableStyleId>{5C22544A-7EE6-4342-B048-85BDC9FD1C3A}</a:tableStyleId>
              </a:tblPr>
              <a:tblGrid>
                <a:gridCol w="1876425">
                  <a:extLst>
                    <a:ext uri="{9D8B030D-6E8A-4147-A177-3AD203B41FA5}">
                      <a16:colId xmlns:a16="http://schemas.microsoft.com/office/drawing/2014/main" xmlns="" val="136815734"/>
                    </a:ext>
                  </a:extLst>
                </a:gridCol>
                <a:gridCol w="1876425">
                  <a:extLst>
                    <a:ext uri="{9D8B030D-6E8A-4147-A177-3AD203B41FA5}">
                      <a16:colId xmlns:a16="http://schemas.microsoft.com/office/drawing/2014/main" xmlns="" val="508262737"/>
                    </a:ext>
                  </a:extLst>
                </a:gridCol>
                <a:gridCol w="1876425">
                  <a:extLst>
                    <a:ext uri="{9D8B030D-6E8A-4147-A177-3AD203B41FA5}">
                      <a16:colId xmlns:a16="http://schemas.microsoft.com/office/drawing/2014/main" xmlns="" val="1085448386"/>
                    </a:ext>
                  </a:extLst>
                </a:gridCol>
              </a:tblGrid>
              <a:tr h="636610">
                <a:tc>
                  <a:txBody>
                    <a:bodyPr/>
                    <a:lstStyle/>
                    <a:p>
                      <a:pPr marL="106045" algn="ctr" eaLnBrk="0" hangingPunct="0">
                        <a:spcBef>
                          <a:spcPts val="655"/>
                        </a:spcBef>
                      </a:pPr>
                      <a:r>
                        <a:rPr lang="en-GB" sz="2400" b="1" dirty="0">
                          <a:solidFill>
                            <a:srgbClr val="FFFF00"/>
                          </a:solidFill>
                          <a:effectLst/>
                          <a:latin typeface="Comic Sans MS" panose="030F0702030302020204" pitchFamily="66" charset="0"/>
                        </a:rPr>
                        <a:t>15 - </a:t>
                      </a:r>
                      <a:r>
                        <a:rPr lang="en-GB" sz="2400" b="1" dirty="0" smtClean="0">
                          <a:solidFill>
                            <a:srgbClr val="FFFF00"/>
                          </a:solidFill>
                          <a:effectLst/>
                          <a:latin typeface="Comic Sans MS" panose="030F0702030302020204" pitchFamily="66" charset="0"/>
                        </a:rPr>
                        <a:t>9=</a:t>
                      </a:r>
                      <a:endParaRPr lang="en-GB" sz="2400" b="1" dirty="0">
                        <a:solidFill>
                          <a:srgbClr val="FFFF00"/>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tc>
                  <a:txBody>
                    <a:bodyPr/>
                    <a:lstStyle/>
                    <a:p>
                      <a:pPr marL="114300" algn="ctr" eaLnBrk="0" hangingPunct="0">
                        <a:spcBef>
                          <a:spcPts val="655"/>
                        </a:spcBef>
                      </a:pPr>
                      <a:r>
                        <a:rPr lang="en-GB" sz="2400" b="1" dirty="0">
                          <a:solidFill>
                            <a:schemeClr val="bg1"/>
                          </a:solidFill>
                          <a:effectLst/>
                          <a:latin typeface="Comic Sans MS" panose="030F0702030302020204" pitchFamily="66" charset="0"/>
                        </a:rPr>
                        <a:t>3</a:t>
                      </a:r>
                      <a:r>
                        <a:rPr lang="en-GB" sz="2400" b="1" dirty="0" smtClean="0">
                          <a:solidFill>
                            <a:schemeClr val="bg1"/>
                          </a:solidFill>
                          <a:effectLst/>
                          <a:latin typeface="Comic Sans MS" panose="030F0702030302020204" pitchFamily="66" charset="0"/>
                        </a:rPr>
                        <a:t>6 </a:t>
                      </a:r>
                      <a:r>
                        <a:rPr lang="en-GB" sz="2400" b="1" dirty="0">
                          <a:solidFill>
                            <a:schemeClr val="bg1"/>
                          </a:solidFill>
                          <a:effectLst/>
                          <a:latin typeface="Comic Sans MS" panose="030F0702030302020204" pitchFamily="66" charset="0"/>
                        </a:rPr>
                        <a:t>- 4 =</a:t>
                      </a:r>
                      <a:endParaRPr lang="en-GB" sz="2400" b="1" dirty="0">
                        <a:solidFill>
                          <a:schemeClr val="bg1"/>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tc>
                  <a:txBody>
                    <a:bodyPr/>
                    <a:lstStyle/>
                    <a:p>
                      <a:pPr marL="114300" algn="ctr" eaLnBrk="0" hangingPunct="0">
                        <a:spcBef>
                          <a:spcPts val="655"/>
                        </a:spcBef>
                      </a:pPr>
                      <a:r>
                        <a:rPr lang="en-GB" sz="2400" b="1" dirty="0">
                          <a:solidFill>
                            <a:schemeClr val="tx1"/>
                          </a:solidFill>
                          <a:effectLst/>
                          <a:latin typeface="Comic Sans MS" panose="030F0702030302020204" pitchFamily="66" charset="0"/>
                        </a:rPr>
                        <a:t>4</a:t>
                      </a:r>
                      <a:r>
                        <a:rPr lang="en-GB" sz="2400" b="1" dirty="0" smtClean="0">
                          <a:solidFill>
                            <a:schemeClr val="tx1"/>
                          </a:solidFill>
                          <a:effectLst/>
                          <a:latin typeface="Comic Sans MS" panose="030F0702030302020204" pitchFamily="66" charset="0"/>
                        </a:rPr>
                        <a:t>4 </a:t>
                      </a:r>
                      <a:r>
                        <a:rPr lang="en-GB" sz="2400" b="1" dirty="0">
                          <a:solidFill>
                            <a:schemeClr val="tx1"/>
                          </a:solidFill>
                          <a:effectLst/>
                          <a:latin typeface="Comic Sans MS" panose="030F0702030302020204" pitchFamily="66" charset="0"/>
                        </a:rPr>
                        <a:t>- </a:t>
                      </a:r>
                      <a:r>
                        <a:rPr lang="en-GB" sz="2400" b="1" dirty="0" smtClean="0">
                          <a:solidFill>
                            <a:schemeClr val="tx1"/>
                          </a:solidFill>
                          <a:effectLst/>
                          <a:latin typeface="Comic Sans MS" panose="030F0702030302020204" pitchFamily="66" charset="0"/>
                        </a:rPr>
                        <a:t>20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extLst>
                  <a:ext uri="{0D108BD9-81ED-4DB2-BD59-A6C34878D82A}">
                    <a16:rowId xmlns:a16="http://schemas.microsoft.com/office/drawing/2014/main" xmlns="" val="4109806378"/>
                  </a:ext>
                </a:extLst>
              </a:tr>
              <a:tr h="636610">
                <a:tc>
                  <a:txBody>
                    <a:bodyPr/>
                    <a:lstStyle/>
                    <a:p>
                      <a:pPr marL="106045" algn="ctr" eaLnBrk="0" hangingPunct="0">
                        <a:spcBef>
                          <a:spcPts val="655"/>
                        </a:spcBef>
                      </a:pPr>
                      <a:r>
                        <a:rPr lang="en-GB" sz="2400" b="1" dirty="0">
                          <a:solidFill>
                            <a:srgbClr val="FFFF00"/>
                          </a:solidFill>
                          <a:effectLst/>
                          <a:latin typeface="Comic Sans MS" panose="030F0702030302020204" pitchFamily="66" charset="0"/>
                        </a:rPr>
                        <a:t>20 - </a:t>
                      </a:r>
                      <a:r>
                        <a:rPr lang="en-GB" sz="2400" b="1" dirty="0" smtClean="0">
                          <a:solidFill>
                            <a:srgbClr val="FFFF00"/>
                          </a:solidFill>
                          <a:effectLst/>
                          <a:latin typeface="Comic Sans MS" panose="030F0702030302020204" pitchFamily="66" charset="0"/>
                        </a:rPr>
                        <a:t>8 </a:t>
                      </a:r>
                      <a:r>
                        <a:rPr lang="en-GB" sz="2400" b="1" dirty="0">
                          <a:solidFill>
                            <a:srgbClr val="FFFF00"/>
                          </a:solidFill>
                          <a:effectLst/>
                          <a:latin typeface="Comic Sans MS" panose="030F0702030302020204" pitchFamily="66" charset="0"/>
                        </a:rPr>
                        <a:t>=</a:t>
                      </a:r>
                      <a:endParaRPr lang="en-GB" sz="2400" b="1" dirty="0">
                        <a:solidFill>
                          <a:srgbClr val="FFFF00"/>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tc>
                  <a:txBody>
                    <a:bodyPr/>
                    <a:lstStyle/>
                    <a:p>
                      <a:pPr marL="114300" algn="ctr" eaLnBrk="0" hangingPunct="0">
                        <a:spcBef>
                          <a:spcPts val="655"/>
                        </a:spcBef>
                      </a:pPr>
                      <a:r>
                        <a:rPr lang="en-GB" sz="2400" b="1" dirty="0">
                          <a:solidFill>
                            <a:schemeClr val="bg1"/>
                          </a:solidFill>
                          <a:effectLst/>
                          <a:latin typeface="Comic Sans MS" panose="030F0702030302020204" pitchFamily="66" charset="0"/>
                        </a:rPr>
                        <a:t>5</a:t>
                      </a:r>
                      <a:r>
                        <a:rPr lang="en-GB" sz="2400" b="1" dirty="0" smtClean="0">
                          <a:solidFill>
                            <a:schemeClr val="bg1"/>
                          </a:solidFill>
                          <a:effectLst/>
                          <a:latin typeface="Comic Sans MS" panose="030F0702030302020204" pitchFamily="66" charset="0"/>
                        </a:rPr>
                        <a:t>5 </a:t>
                      </a:r>
                      <a:r>
                        <a:rPr lang="en-GB" sz="2400" b="1" dirty="0">
                          <a:solidFill>
                            <a:schemeClr val="bg1"/>
                          </a:solidFill>
                          <a:effectLst/>
                          <a:latin typeface="Comic Sans MS" panose="030F0702030302020204" pitchFamily="66" charset="0"/>
                        </a:rPr>
                        <a:t>- 5 =</a:t>
                      </a:r>
                      <a:endParaRPr lang="en-GB" sz="2400" b="1" dirty="0">
                        <a:solidFill>
                          <a:schemeClr val="bg1"/>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tc>
                  <a:txBody>
                    <a:bodyPr/>
                    <a:lstStyle/>
                    <a:p>
                      <a:pPr marL="114300" algn="ctr" eaLnBrk="0" hangingPunct="0">
                        <a:spcBef>
                          <a:spcPts val="655"/>
                        </a:spcBef>
                      </a:pPr>
                      <a:r>
                        <a:rPr lang="en-GB" sz="2400" b="1" dirty="0">
                          <a:solidFill>
                            <a:schemeClr val="tx1"/>
                          </a:solidFill>
                          <a:effectLst/>
                          <a:latin typeface="Comic Sans MS" panose="030F0702030302020204" pitchFamily="66" charset="0"/>
                        </a:rPr>
                        <a:t>6</a:t>
                      </a:r>
                      <a:r>
                        <a:rPr lang="en-GB" sz="2400" b="1" dirty="0" smtClean="0">
                          <a:solidFill>
                            <a:schemeClr val="tx1"/>
                          </a:solidFill>
                          <a:effectLst/>
                          <a:latin typeface="Comic Sans MS" panose="030F0702030302020204" pitchFamily="66" charset="0"/>
                        </a:rPr>
                        <a:t>0 </a:t>
                      </a:r>
                      <a:r>
                        <a:rPr lang="en-GB" sz="2400" b="1" dirty="0">
                          <a:solidFill>
                            <a:schemeClr val="tx1"/>
                          </a:solidFill>
                          <a:effectLst/>
                          <a:latin typeface="Comic Sans MS" panose="030F0702030302020204" pitchFamily="66" charset="0"/>
                        </a:rPr>
                        <a:t>- </a:t>
                      </a:r>
                      <a:r>
                        <a:rPr lang="en-GB" sz="2400" b="1" dirty="0" smtClean="0">
                          <a:solidFill>
                            <a:schemeClr val="tx1"/>
                          </a:solidFill>
                          <a:effectLst/>
                          <a:latin typeface="Comic Sans MS" panose="030F0702030302020204" pitchFamily="66" charset="0"/>
                        </a:rPr>
                        <a:t>20</a:t>
                      </a:r>
                      <a:r>
                        <a:rPr lang="en-GB" sz="2400" b="1" spc="-290" dirty="0" smtClean="0">
                          <a:solidFill>
                            <a:schemeClr val="tx1"/>
                          </a:solidFill>
                          <a:effectLst/>
                          <a:latin typeface="Comic Sans MS" panose="030F0702030302020204" pitchFamily="66" charset="0"/>
                        </a:rPr>
                        <a:t>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extLst>
                  <a:ext uri="{0D108BD9-81ED-4DB2-BD59-A6C34878D82A}">
                    <a16:rowId xmlns:a16="http://schemas.microsoft.com/office/drawing/2014/main" xmlns="" val="2950000428"/>
                  </a:ext>
                </a:extLst>
              </a:tr>
              <a:tr h="636610">
                <a:tc>
                  <a:txBody>
                    <a:bodyPr/>
                    <a:lstStyle/>
                    <a:p>
                      <a:pPr marL="106045" algn="ctr" eaLnBrk="0" hangingPunct="0">
                        <a:spcBef>
                          <a:spcPts val="655"/>
                        </a:spcBef>
                      </a:pPr>
                      <a:r>
                        <a:rPr lang="en-GB" sz="2400" b="1" dirty="0" smtClean="0">
                          <a:solidFill>
                            <a:srgbClr val="FFFF00"/>
                          </a:solidFill>
                          <a:effectLst/>
                          <a:latin typeface="Comic Sans MS" panose="030F0702030302020204" pitchFamily="66" charset="0"/>
                        </a:rPr>
                        <a:t>22 </a:t>
                      </a:r>
                      <a:r>
                        <a:rPr lang="en-GB" sz="2400" b="1" dirty="0">
                          <a:solidFill>
                            <a:srgbClr val="FFFF00"/>
                          </a:solidFill>
                          <a:effectLst/>
                          <a:latin typeface="Comic Sans MS" panose="030F0702030302020204" pitchFamily="66" charset="0"/>
                        </a:rPr>
                        <a:t>- </a:t>
                      </a:r>
                      <a:r>
                        <a:rPr lang="en-GB" sz="2400" b="1" dirty="0" smtClean="0">
                          <a:solidFill>
                            <a:srgbClr val="FFFF00"/>
                          </a:solidFill>
                          <a:effectLst/>
                          <a:latin typeface="Comic Sans MS" panose="030F0702030302020204" pitchFamily="66" charset="0"/>
                        </a:rPr>
                        <a:t>5 </a:t>
                      </a:r>
                      <a:r>
                        <a:rPr lang="en-GB" sz="2400" b="1" dirty="0">
                          <a:solidFill>
                            <a:srgbClr val="FFFF00"/>
                          </a:solidFill>
                          <a:effectLst/>
                          <a:latin typeface="Comic Sans MS" panose="030F0702030302020204" pitchFamily="66" charset="0"/>
                        </a:rPr>
                        <a:t>=</a:t>
                      </a:r>
                      <a:endParaRPr lang="en-GB" sz="2400" b="1" dirty="0">
                        <a:solidFill>
                          <a:srgbClr val="FFFF00"/>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tc>
                  <a:txBody>
                    <a:bodyPr/>
                    <a:lstStyle/>
                    <a:p>
                      <a:pPr marL="114300" algn="ctr" eaLnBrk="0" hangingPunct="0">
                        <a:spcBef>
                          <a:spcPts val="655"/>
                        </a:spcBef>
                      </a:pPr>
                      <a:r>
                        <a:rPr lang="en-GB" sz="2400" b="1" dirty="0">
                          <a:solidFill>
                            <a:schemeClr val="bg1"/>
                          </a:solidFill>
                          <a:effectLst/>
                          <a:latin typeface="Comic Sans MS" panose="030F0702030302020204" pitchFamily="66" charset="0"/>
                        </a:rPr>
                        <a:t>5</a:t>
                      </a:r>
                      <a:r>
                        <a:rPr lang="en-GB" sz="2400" b="1" dirty="0" smtClean="0">
                          <a:solidFill>
                            <a:schemeClr val="bg1"/>
                          </a:solidFill>
                          <a:effectLst/>
                          <a:latin typeface="Comic Sans MS" panose="030F0702030302020204" pitchFamily="66" charset="0"/>
                        </a:rPr>
                        <a:t>9 </a:t>
                      </a:r>
                      <a:r>
                        <a:rPr lang="en-GB" sz="2400" b="1" dirty="0">
                          <a:solidFill>
                            <a:schemeClr val="bg1"/>
                          </a:solidFill>
                          <a:effectLst/>
                          <a:latin typeface="Comic Sans MS" panose="030F0702030302020204" pitchFamily="66" charset="0"/>
                        </a:rPr>
                        <a:t>- </a:t>
                      </a:r>
                      <a:r>
                        <a:rPr lang="en-GB" sz="2400" b="1" dirty="0" smtClean="0">
                          <a:solidFill>
                            <a:schemeClr val="bg1"/>
                          </a:solidFill>
                          <a:effectLst/>
                          <a:latin typeface="Comic Sans MS" panose="030F0702030302020204" pitchFamily="66" charset="0"/>
                        </a:rPr>
                        <a:t>10</a:t>
                      </a:r>
                      <a:r>
                        <a:rPr lang="en-GB" sz="2400" b="1" spc="-290" dirty="0" smtClean="0">
                          <a:solidFill>
                            <a:schemeClr val="bg1"/>
                          </a:solidFill>
                          <a:effectLst/>
                          <a:latin typeface="Comic Sans MS" panose="030F0702030302020204" pitchFamily="66" charset="0"/>
                        </a:rPr>
                        <a:t> </a:t>
                      </a:r>
                      <a:r>
                        <a:rPr lang="en-GB" sz="2400" b="1" dirty="0">
                          <a:solidFill>
                            <a:schemeClr val="bg1"/>
                          </a:solidFill>
                          <a:effectLst/>
                          <a:latin typeface="Comic Sans MS" panose="030F0702030302020204" pitchFamily="66" charset="0"/>
                        </a:rPr>
                        <a:t>=</a:t>
                      </a:r>
                      <a:endParaRPr lang="en-GB" sz="2400" b="1" dirty="0">
                        <a:solidFill>
                          <a:schemeClr val="bg1"/>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tc>
                  <a:txBody>
                    <a:bodyPr/>
                    <a:lstStyle/>
                    <a:p>
                      <a:pPr marL="114300" algn="ctr" eaLnBrk="0" hangingPunct="0">
                        <a:spcBef>
                          <a:spcPts val="655"/>
                        </a:spcBef>
                      </a:pPr>
                      <a:r>
                        <a:rPr lang="en-GB" sz="2400" b="1" dirty="0">
                          <a:solidFill>
                            <a:schemeClr val="tx1"/>
                          </a:solidFill>
                          <a:effectLst/>
                          <a:latin typeface="Comic Sans MS" panose="030F0702030302020204" pitchFamily="66" charset="0"/>
                        </a:rPr>
                        <a:t> </a:t>
                      </a:r>
                      <a:r>
                        <a:rPr lang="en-GB" sz="2400" b="1" dirty="0" smtClean="0">
                          <a:solidFill>
                            <a:schemeClr val="tx1"/>
                          </a:solidFill>
                          <a:effectLst/>
                          <a:latin typeface="Comic Sans MS" panose="030F0702030302020204" pitchFamily="66" charset="0"/>
                        </a:rPr>
                        <a:t>58 </a:t>
                      </a:r>
                      <a:r>
                        <a:rPr lang="en-GB" sz="2400" b="1" dirty="0">
                          <a:solidFill>
                            <a:schemeClr val="tx1"/>
                          </a:solidFill>
                          <a:effectLst/>
                          <a:latin typeface="Comic Sans MS" panose="030F0702030302020204" pitchFamily="66" charset="0"/>
                        </a:rPr>
                        <a:t>– </a:t>
                      </a:r>
                      <a:r>
                        <a:rPr lang="en-GB" sz="2400" b="1" dirty="0" smtClean="0">
                          <a:solidFill>
                            <a:schemeClr val="tx1"/>
                          </a:solidFill>
                          <a:effectLst/>
                          <a:latin typeface="Comic Sans MS" panose="030F0702030302020204" pitchFamily="66" charset="0"/>
                        </a:rPr>
                        <a:t>30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extLst>
                  <a:ext uri="{0D108BD9-81ED-4DB2-BD59-A6C34878D82A}">
                    <a16:rowId xmlns:a16="http://schemas.microsoft.com/office/drawing/2014/main" xmlns="" val="1477981557"/>
                  </a:ext>
                </a:extLst>
              </a:tr>
              <a:tr h="636610">
                <a:tc>
                  <a:txBody>
                    <a:bodyPr/>
                    <a:lstStyle/>
                    <a:p>
                      <a:pPr marL="106045" algn="ctr" eaLnBrk="0" hangingPunct="0">
                        <a:spcBef>
                          <a:spcPts val="655"/>
                        </a:spcBef>
                      </a:pPr>
                      <a:r>
                        <a:rPr lang="en-GB" sz="2400" b="1" dirty="0" smtClean="0">
                          <a:solidFill>
                            <a:srgbClr val="FFFF00"/>
                          </a:solidFill>
                          <a:effectLst/>
                          <a:latin typeface="Comic Sans MS" panose="030F0702030302020204" pitchFamily="66" charset="0"/>
                        </a:rPr>
                        <a:t>24- 6 </a:t>
                      </a:r>
                      <a:r>
                        <a:rPr lang="en-GB" sz="2400" b="1" dirty="0">
                          <a:solidFill>
                            <a:srgbClr val="FFFF00"/>
                          </a:solidFill>
                          <a:effectLst/>
                          <a:latin typeface="Comic Sans MS" panose="030F0702030302020204" pitchFamily="66" charset="0"/>
                        </a:rPr>
                        <a:t>= </a:t>
                      </a:r>
                      <a:endParaRPr lang="en-GB" sz="2400" b="1" dirty="0">
                        <a:solidFill>
                          <a:srgbClr val="FFFF00"/>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tc>
                  <a:txBody>
                    <a:bodyPr/>
                    <a:lstStyle/>
                    <a:p>
                      <a:pPr marL="114300" algn="ctr" eaLnBrk="0" hangingPunct="0">
                        <a:spcBef>
                          <a:spcPts val="655"/>
                        </a:spcBef>
                      </a:pPr>
                      <a:r>
                        <a:rPr lang="en-GB" sz="2400" b="1" dirty="0" smtClean="0">
                          <a:solidFill>
                            <a:schemeClr val="bg1"/>
                          </a:solidFill>
                          <a:effectLst/>
                          <a:latin typeface="Comic Sans MS" panose="030F0702030302020204" pitchFamily="66" charset="0"/>
                        </a:rPr>
                        <a:t>79-10</a:t>
                      </a:r>
                      <a:r>
                        <a:rPr lang="en-GB" sz="2400" b="1" spc="-430" dirty="0" smtClean="0">
                          <a:solidFill>
                            <a:schemeClr val="bg1"/>
                          </a:solidFill>
                          <a:effectLst/>
                          <a:latin typeface="Comic Sans MS" panose="030F0702030302020204" pitchFamily="66" charset="0"/>
                        </a:rPr>
                        <a:t> </a:t>
                      </a:r>
                      <a:r>
                        <a:rPr lang="en-GB" sz="2400" b="1" dirty="0">
                          <a:solidFill>
                            <a:schemeClr val="bg1"/>
                          </a:solidFill>
                          <a:effectLst/>
                          <a:latin typeface="Comic Sans MS" panose="030F0702030302020204" pitchFamily="66" charset="0"/>
                        </a:rPr>
                        <a:t>=</a:t>
                      </a:r>
                      <a:endParaRPr lang="en-GB" sz="2400" b="1" dirty="0">
                        <a:solidFill>
                          <a:schemeClr val="bg1"/>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tc>
                  <a:txBody>
                    <a:bodyPr/>
                    <a:lstStyle/>
                    <a:p>
                      <a:pPr marL="114300" algn="ctr" eaLnBrk="0" hangingPunct="0">
                        <a:spcBef>
                          <a:spcPts val="655"/>
                        </a:spcBef>
                      </a:pPr>
                      <a:r>
                        <a:rPr lang="en-GB" sz="2400" b="1" dirty="0" smtClean="0">
                          <a:solidFill>
                            <a:schemeClr val="tx1"/>
                          </a:solidFill>
                          <a:effectLst/>
                          <a:latin typeface="Comic Sans MS" panose="030F0702030302020204" pitchFamily="66" charset="0"/>
                        </a:rPr>
                        <a:t>75 </a:t>
                      </a:r>
                      <a:r>
                        <a:rPr lang="en-GB" sz="2400" b="1" dirty="0">
                          <a:solidFill>
                            <a:schemeClr val="tx1"/>
                          </a:solidFill>
                          <a:effectLst/>
                          <a:latin typeface="Comic Sans MS" panose="030F0702030302020204" pitchFamily="66" charset="0"/>
                        </a:rPr>
                        <a:t>- </a:t>
                      </a:r>
                      <a:r>
                        <a:rPr lang="en-GB" sz="2400" b="1" dirty="0" smtClean="0">
                          <a:solidFill>
                            <a:schemeClr val="tx1"/>
                          </a:solidFill>
                          <a:effectLst/>
                          <a:latin typeface="Comic Sans MS" panose="030F0702030302020204" pitchFamily="66" charset="0"/>
                        </a:rPr>
                        <a:t>30 </a:t>
                      </a:r>
                      <a:r>
                        <a:rPr lang="en-GB" sz="2400" b="1" dirty="0">
                          <a:solidFill>
                            <a:schemeClr val="tx1"/>
                          </a:solidFill>
                          <a:effectLst/>
                          <a:latin typeface="Comic Sans MS" panose="030F0702030302020204" pitchFamily="66" charset="0"/>
                        </a:rPr>
                        <a:t>=</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extLst>
                  <a:ext uri="{0D108BD9-81ED-4DB2-BD59-A6C34878D82A}">
                    <a16:rowId xmlns:a16="http://schemas.microsoft.com/office/drawing/2014/main" xmlns="" val="805034637"/>
                  </a:ext>
                </a:extLst>
              </a:tr>
              <a:tr h="636610">
                <a:tc>
                  <a:txBody>
                    <a:bodyPr/>
                    <a:lstStyle/>
                    <a:p>
                      <a:pPr marL="106045" algn="ctr" eaLnBrk="0" hangingPunct="0">
                        <a:spcBef>
                          <a:spcPts val="655"/>
                        </a:spcBef>
                      </a:pPr>
                      <a:r>
                        <a:rPr lang="en-GB" sz="2400" b="1" dirty="0" smtClean="0">
                          <a:solidFill>
                            <a:srgbClr val="FFFF00"/>
                          </a:solidFill>
                          <a:effectLst/>
                          <a:latin typeface="Comic Sans MS" panose="030F0702030302020204" pitchFamily="66" charset="0"/>
                          <a:ea typeface="Times New Roman" panose="02020603050405020304" pitchFamily="18" charset="0"/>
                          <a:cs typeface="Twinkl"/>
                        </a:rPr>
                        <a:t>38-7=</a:t>
                      </a:r>
                      <a:endParaRPr lang="en-GB" sz="2400" b="1" dirty="0">
                        <a:solidFill>
                          <a:srgbClr val="FFFF00"/>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tc>
                  <a:txBody>
                    <a:bodyPr/>
                    <a:lstStyle/>
                    <a:p>
                      <a:pPr marL="114300" algn="ctr" eaLnBrk="0" hangingPunct="0">
                        <a:spcBef>
                          <a:spcPts val="655"/>
                        </a:spcBef>
                      </a:pPr>
                      <a:r>
                        <a:rPr lang="en-GB" sz="2400" b="1" dirty="0" smtClean="0">
                          <a:solidFill>
                            <a:schemeClr val="bg1"/>
                          </a:solidFill>
                          <a:effectLst/>
                          <a:latin typeface="Comic Sans MS" panose="030F0702030302020204" pitchFamily="66" charset="0"/>
                          <a:ea typeface="Times New Roman" panose="02020603050405020304" pitchFamily="18" charset="0"/>
                          <a:cs typeface="Twinkl"/>
                        </a:rPr>
                        <a:t>73-10=</a:t>
                      </a:r>
                      <a:endParaRPr lang="en-GB" sz="2400" b="1" dirty="0">
                        <a:solidFill>
                          <a:schemeClr val="bg1"/>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tc>
                  <a:txBody>
                    <a:bodyPr/>
                    <a:lstStyle/>
                    <a:p>
                      <a:pPr marL="114300" algn="ctr" eaLnBrk="0" hangingPunct="0">
                        <a:spcBef>
                          <a:spcPts val="655"/>
                        </a:spcBef>
                      </a:pPr>
                      <a:r>
                        <a:rPr lang="en-GB" sz="2400" b="1" dirty="0" smtClean="0">
                          <a:solidFill>
                            <a:schemeClr val="tx1"/>
                          </a:solidFill>
                          <a:effectLst/>
                          <a:latin typeface="Comic Sans MS" panose="030F0702030302020204" pitchFamily="66" charset="0"/>
                          <a:ea typeface="Times New Roman" panose="02020603050405020304" pitchFamily="18" charset="0"/>
                          <a:cs typeface="Twinkl"/>
                        </a:rPr>
                        <a:t>86-30=</a:t>
                      </a:r>
                      <a:endParaRPr lang="en-GB" sz="2400" b="1" dirty="0">
                        <a:solidFill>
                          <a:schemeClr val="tx1"/>
                        </a:solidFill>
                        <a:effectLst/>
                        <a:latin typeface="Comic Sans MS" panose="030F0702030302020204" pitchFamily="66" charset="0"/>
                        <a:ea typeface="Times New Roman" panose="02020603050405020304" pitchFamily="18" charset="0"/>
                        <a:cs typeface="Twinkl"/>
                      </a:endParaRPr>
                    </a:p>
                  </a:txBody>
                  <a:tcPr marL="0" marR="0" marT="0" marB="0">
                    <a:solidFill>
                      <a:srgbClr val="FF99FF"/>
                    </a:solidFill>
                  </a:tcPr>
                </a:tc>
              </a:tr>
            </a:tbl>
          </a:graphicData>
        </a:graphic>
      </p:graphicFrame>
      <p:sp>
        <p:nvSpPr>
          <p:cNvPr id="8" name="TextBox 7"/>
          <p:cNvSpPr txBox="1"/>
          <p:nvPr/>
        </p:nvSpPr>
        <p:spPr>
          <a:xfrm>
            <a:off x="235131" y="5617029"/>
            <a:ext cx="496388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GB" dirty="0" smtClean="0"/>
              <a:t>Can you think of a  subtraction number sentence your group can work out on the number square?</a:t>
            </a:r>
            <a:endParaRPr lang="en-GB" dirty="0"/>
          </a:p>
        </p:txBody>
      </p:sp>
      <p:sp>
        <p:nvSpPr>
          <p:cNvPr id="9" name="TextBox 8"/>
          <p:cNvSpPr txBox="1"/>
          <p:nvPr/>
        </p:nvSpPr>
        <p:spPr>
          <a:xfrm>
            <a:off x="287383" y="5107576"/>
            <a:ext cx="1763486" cy="523220"/>
          </a:xfrm>
          <a:prstGeom prst="rect">
            <a:avLst/>
          </a:prstGeom>
          <a:noFill/>
        </p:spPr>
        <p:txBody>
          <a:bodyPr wrap="square" rtlCol="0">
            <a:spAutoFit/>
          </a:bodyPr>
          <a:lstStyle/>
          <a:p>
            <a:r>
              <a:rPr lang="en-GB" sz="2800" b="1" dirty="0" smtClean="0"/>
              <a:t>Extension</a:t>
            </a:r>
            <a:endParaRPr lang="en-GB" sz="2800" b="1" dirty="0"/>
          </a:p>
        </p:txBody>
      </p:sp>
    </p:spTree>
    <p:extLst>
      <p:ext uri="{BB962C8B-B14F-4D97-AF65-F5344CB8AC3E}">
        <p14:creationId xmlns:p14="http://schemas.microsoft.com/office/powerpoint/2010/main" xmlns="" val="328054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E280A25C-DDD9-4404-ABA2-625B76815C3D}"/>
              </a:ext>
            </a:extLst>
          </p:cNvPr>
          <p:cNvSpPr>
            <a:spLocks noGrp="1"/>
          </p:cNvSpPr>
          <p:nvPr>
            <p:ph idx="1"/>
          </p:nvPr>
        </p:nvSpPr>
        <p:spPr>
          <a:xfrm>
            <a:off x="164667" y="476250"/>
            <a:ext cx="7419975" cy="6096000"/>
          </a:xfrm>
        </p:spPr>
        <p:txBody>
          <a:bodyPr>
            <a:normAutofit/>
          </a:bodyPr>
          <a:lstStyle/>
          <a:p>
            <a:pPr marL="0" indent="0">
              <a:buNone/>
            </a:pPr>
            <a:r>
              <a:rPr lang="en-GB" sz="32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WALT:</a:t>
            </a:r>
            <a:r>
              <a:rPr lang="en-US" sz="32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en-US" sz="3200" b="1" dirty="0">
                <a:solidFill>
                  <a:srgbClr val="FFFF00"/>
                </a:solidFill>
                <a:effectLst/>
                <a:latin typeface="Comic Sans MS" panose="030F0702030302020204" pitchFamily="66" charset="0"/>
                <a:ea typeface="Times New Roman" panose="02020603050405020304" pitchFamily="18" charset="0"/>
                <a:cs typeface="Times New Roman" panose="02020603050405020304" pitchFamily="18" charset="0"/>
              </a:rPr>
              <a:t>S</a:t>
            </a:r>
            <a:r>
              <a:rPr lang="en-US" sz="3200" b="1" dirty="0">
                <a:solidFill>
                  <a:srgbClr val="FFFF00"/>
                </a:solidFill>
                <a:latin typeface="Comic Sans MS" panose="030F0702030302020204" pitchFamily="66" charset="0"/>
              </a:rPr>
              <a:t>ubtract</a:t>
            </a:r>
            <a:r>
              <a:rPr lang="en-US" sz="3200" b="1" dirty="0">
                <a:latin typeface="Comic Sans MS" panose="030F0702030302020204" pitchFamily="66" charset="0"/>
              </a:rPr>
              <a:t> using a 100 Square by </a:t>
            </a:r>
            <a:r>
              <a:rPr lang="en-US" sz="3200" b="1" dirty="0" smtClean="0">
                <a:latin typeface="Comic Sans MS" panose="030F0702030302020204" pitchFamily="66" charset="0"/>
              </a:rPr>
              <a:t>counting backwards </a:t>
            </a:r>
            <a:r>
              <a:rPr lang="en-US" sz="3200" b="1" dirty="0">
                <a:latin typeface="Comic Sans MS" panose="030F0702030302020204" pitchFamily="66" charset="0"/>
              </a:rPr>
              <a:t>in 10s or 1s.</a:t>
            </a:r>
            <a:r>
              <a:rPr lang="en-GB" sz="3200" b="1" dirty="0">
                <a:effectLst/>
                <a:latin typeface="Comic Sans MS" panose="030F0702030302020204" pitchFamily="66" charset="0"/>
                <a:ea typeface="Times New Roman" panose="02020603050405020304" pitchFamily="18" charset="0"/>
                <a:cs typeface="Times New Roman" panose="02020603050405020304" pitchFamily="18" charset="0"/>
              </a:rPr>
              <a:t> </a:t>
            </a:r>
          </a:p>
          <a:p>
            <a:pPr marL="0" indent="0">
              <a:buNone/>
            </a:pPr>
            <a:endParaRPr lang="en-GB" sz="3200"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endParaRPr>
          </a:p>
          <a:p>
            <a:pPr marL="0" indent="0">
              <a:buNone/>
            </a:pPr>
            <a:r>
              <a:rPr lang="en-GB" sz="3200" b="1" dirty="0">
                <a:solidFill>
                  <a:schemeClr val="bg1"/>
                </a:solidFill>
                <a:effectLst/>
                <a:latin typeface="Comic Sans MS" panose="030F0702030302020204" pitchFamily="66" charset="0"/>
                <a:ea typeface="Times New Roman" panose="02020603050405020304" pitchFamily="18" charset="0"/>
                <a:cs typeface="Times New Roman" panose="02020603050405020304" pitchFamily="18" charset="0"/>
              </a:rPr>
              <a:t>WILF: </a:t>
            </a:r>
          </a:p>
          <a:p>
            <a:r>
              <a:rPr lang="en-GB" sz="3200" b="1" dirty="0">
                <a:effectLst/>
                <a:latin typeface="Comic Sans MS" panose="030F0702030302020204" pitchFamily="66" charset="0"/>
                <a:ea typeface="Times New Roman" panose="02020603050405020304" pitchFamily="18" charset="0"/>
                <a:cs typeface="Times New Roman" panose="02020603050405020304" pitchFamily="18" charset="0"/>
              </a:rPr>
              <a:t>To </a:t>
            </a:r>
            <a:r>
              <a:rPr lang="en-GB" sz="3200" b="1" dirty="0">
                <a:latin typeface="Comic Sans MS" panose="030F0702030302020204" pitchFamily="66" charset="0"/>
                <a:ea typeface="Times New Roman" panose="02020603050405020304" pitchFamily="18" charset="0"/>
                <a:cs typeface="Times New Roman" panose="02020603050405020304" pitchFamily="18" charset="0"/>
              </a:rPr>
              <a:t>be able to count </a:t>
            </a:r>
            <a:r>
              <a:rPr lang="en-GB" sz="3200" b="1" dirty="0">
                <a:solidFill>
                  <a:srgbClr val="FFFF00"/>
                </a:solidFill>
                <a:latin typeface="Comic Sans MS" panose="030F0702030302020204" pitchFamily="66" charset="0"/>
                <a:ea typeface="Times New Roman" panose="02020603050405020304" pitchFamily="18" charset="0"/>
                <a:cs typeface="Times New Roman" panose="02020603050405020304" pitchFamily="18" charset="0"/>
              </a:rPr>
              <a:t>backwards</a:t>
            </a:r>
            <a:r>
              <a:rPr lang="en-GB" sz="3200" b="1"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 </a:t>
            </a:r>
            <a:r>
              <a:rPr lang="en-GB" sz="3200" b="1" dirty="0">
                <a:latin typeface="Comic Sans MS" panose="030F0702030302020204" pitchFamily="66" charset="0"/>
                <a:ea typeface="Times New Roman" panose="02020603050405020304" pitchFamily="18" charset="0"/>
                <a:cs typeface="Times New Roman" panose="02020603050405020304" pitchFamily="18" charset="0"/>
              </a:rPr>
              <a:t>in</a:t>
            </a:r>
            <a:r>
              <a:rPr lang="en-GB" sz="3200" b="1" dirty="0">
                <a:solidFill>
                  <a:schemeClr val="bg1"/>
                </a:solidFill>
                <a:latin typeface="Comic Sans MS" panose="030F0702030302020204" pitchFamily="66" charset="0"/>
                <a:ea typeface="Times New Roman" panose="02020603050405020304" pitchFamily="18" charset="0"/>
                <a:cs typeface="Times New Roman" panose="02020603050405020304" pitchFamily="18" charset="0"/>
              </a:rPr>
              <a:t> </a:t>
            </a:r>
            <a:r>
              <a:rPr lang="en-GB" sz="3200" b="1" dirty="0">
                <a:latin typeface="Comic Sans MS" panose="030F0702030302020204" pitchFamily="66" charset="0"/>
                <a:ea typeface="Times New Roman" panose="02020603050405020304" pitchFamily="18" charset="0"/>
                <a:cs typeface="Times New Roman" panose="02020603050405020304" pitchFamily="18" charset="0"/>
              </a:rPr>
              <a:t>10s and 1s using a 100 square to subtract.</a:t>
            </a:r>
          </a:p>
          <a:p>
            <a:pPr marL="0" indent="0">
              <a:buNone/>
            </a:pPr>
            <a:endParaRPr lang="en-GB" sz="3200" b="1" dirty="0">
              <a:latin typeface="Comic Sans MS" panose="030F0702030302020204" pitchFamily="66" charset="0"/>
              <a:ea typeface="Times New Roman" panose="02020603050405020304" pitchFamily="18" charset="0"/>
              <a:cs typeface="Times New Roman" panose="02020603050405020304" pitchFamily="18" charset="0"/>
            </a:endParaRPr>
          </a:p>
          <a:p>
            <a:r>
              <a:rPr lang="en-GB" sz="3200" b="1" dirty="0" smtClean="0">
                <a:latin typeface="Comic Sans MS" panose="030F0702030302020204" pitchFamily="66" charset="0"/>
                <a:cs typeface="Times New Roman" panose="02020603050405020304" pitchFamily="18" charset="0"/>
              </a:rPr>
              <a:t>Recognise </a:t>
            </a:r>
            <a:r>
              <a:rPr lang="en-GB" sz="3200" b="1" dirty="0">
                <a:latin typeface="Comic Sans MS" panose="030F0702030302020204" pitchFamily="66" charset="0"/>
                <a:cs typeface="Times New Roman" panose="02020603050405020304" pitchFamily="18" charset="0"/>
              </a:rPr>
              <a:t>the </a:t>
            </a:r>
            <a:r>
              <a:rPr lang="en-GB" sz="3200" b="1" dirty="0">
                <a:solidFill>
                  <a:srgbClr val="FFFF00"/>
                </a:solidFill>
                <a:latin typeface="Comic Sans MS" panose="030F0702030302020204" pitchFamily="66" charset="0"/>
                <a:cs typeface="Times New Roman" panose="02020603050405020304" pitchFamily="18" charset="0"/>
              </a:rPr>
              <a:t>place value </a:t>
            </a:r>
            <a:r>
              <a:rPr lang="en-GB" sz="3200" b="1" dirty="0">
                <a:latin typeface="Comic Sans MS" panose="030F0702030302020204" pitchFamily="66" charset="0"/>
                <a:cs typeface="Times New Roman" panose="02020603050405020304" pitchFamily="18" charset="0"/>
              </a:rPr>
              <a:t>of numbers on a 100 square.</a:t>
            </a:r>
            <a:endParaRPr lang="en-GB" sz="3200" b="1" dirty="0"/>
          </a:p>
        </p:txBody>
      </p:sp>
      <p:pic>
        <p:nvPicPr>
          <p:cNvPr id="2" name="Picture 1">
            <a:extLst>
              <a:ext uri="{FF2B5EF4-FFF2-40B4-BE49-F238E27FC236}">
                <a16:creationId xmlns:a16="http://schemas.microsoft.com/office/drawing/2014/main" xmlns="" id="{59309D5D-7C0B-4E44-A152-79B8C824599E}"/>
              </a:ext>
            </a:extLst>
          </p:cNvPr>
          <p:cNvPicPr>
            <a:picLocks noChangeAspect="1"/>
          </p:cNvPicPr>
          <p:nvPr/>
        </p:nvPicPr>
        <p:blipFill>
          <a:blip r:embed="rId2"/>
          <a:stretch>
            <a:fillRect/>
          </a:stretch>
        </p:blipFill>
        <p:spPr>
          <a:xfrm>
            <a:off x="8220075" y="1398529"/>
            <a:ext cx="3697720" cy="4907021"/>
          </a:xfrm>
          <a:prstGeom prst="rect">
            <a:avLst/>
          </a:prstGeom>
        </p:spPr>
      </p:pic>
    </p:spTree>
    <p:extLst>
      <p:ext uri="{BB962C8B-B14F-4D97-AF65-F5344CB8AC3E}">
        <p14:creationId xmlns:p14="http://schemas.microsoft.com/office/powerpoint/2010/main" xmlns="" val="281865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3A040-CAAD-41B1-8C3B-9E15EF19C48E}"/>
              </a:ext>
            </a:extLst>
          </p:cNvPr>
          <p:cNvSpPr>
            <a:spLocks noGrp="1"/>
          </p:cNvSpPr>
          <p:nvPr>
            <p:ph type="title"/>
          </p:nvPr>
        </p:nvSpPr>
        <p:spPr>
          <a:xfrm>
            <a:off x="186236" y="3151002"/>
            <a:ext cx="6980109" cy="2547938"/>
          </a:xfrm>
        </p:spPr>
        <p:txBody>
          <a:bodyPr>
            <a:normAutofit fontScale="90000"/>
          </a:bodyPr>
          <a:lstStyle/>
          <a:p>
            <a:r>
              <a:rPr lang="en-US" sz="3000" b="1" dirty="0">
                <a:latin typeface="Comic Sans MS" panose="030F0702030302020204" pitchFamily="66" charset="0"/>
              </a:rPr>
              <a:t>When we are </a:t>
            </a:r>
            <a:r>
              <a:rPr lang="en-US" sz="3000" b="1" dirty="0">
                <a:solidFill>
                  <a:schemeClr val="bg1"/>
                </a:solidFill>
                <a:latin typeface="Comic Sans MS" panose="030F0702030302020204" pitchFamily="66" charset="0"/>
              </a:rPr>
              <a:t>subtracting</a:t>
            </a:r>
            <a:r>
              <a:rPr lang="en-US" sz="3000" b="1" dirty="0">
                <a:solidFill>
                  <a:srgbClr val="0070C0"/>
                </a:solidFill>
                <a:latin typeface="Comic Sans MS" panose="030F0702030302020204" pitchFamily="66" charset="0"/>
              </a:rPr>
              <a:t> </a:t>
            </a:r>
            <a:r>
              <a:rPr lang="en-US" sz="3000" b="1" dirty="0">
                <a:latin typeface="Comic Sans MS" panose="030F0702030302020204" pitchFamily="66" charset="0"/>
              </a:rPr>
              <a:t>the numbers get </a:t>
            </a:r>
            <a:r>
              <a:rPr lang="en-US" sz="3000" b="1" dirty="0">
                <a:solidFill>
                  <a:schemeClr val="bg1"/>
                </a:solidFill>
                <a:latin typeface="Comic Sans MS" panose="030F0702030302020204" pitchFamily="66" charset="0"/>
              </a:rPr>
              <a:t>smaller!</a:t>
            </a:r>
            <a:r>
              <a:rPr lang="en-US" sz="3000" b="1" dirty="0">
                <a:latin typeface="Comic Sans MS" panose="030F0702030302020204" pitchFamily="66" charset="0"/>
              </a:rPr>
              <a:t> This is because we are </a:t>
            </a:r>
            <a:r>
              <a:rPr lang="en-US" sz="3000" b="1" dirty="0">
                <a:solidFill>
                  <a:schemeClr val="bg1"/>
                </a:solidFill>
                <a:latin typeface="Comic Sans MS" panose="030F0702030302020204" pitchFamily="66" charset="0"/>
              </a:rPr>
              <a:t>subtracting</a:t>
            </a:r>
            <a:r>
              <a:rPr lang="en-US" sz="3000" b="1" dirty="0">
                <a:latin typeface="Comic Sans MS" panose="030F0702030302020204" pitchFamily="66" charset="0"/>
              </a:rPr>
              <a:t> a </a:t>
            </a:r>
            <a:r>
              <a:rPr lang="en-US" sz="3000" b="1" dirty="0">
                <a:solidFill>
                  <a:schemeClr val="bg1"/>
                </a:solidFill>
                <a:latin typeface="Comic Sans MS" panose="030F0702030302020204" pitchFamily="66" charset="0"/>
              </a:rPr>
              <a:t>smaller </a:t>
            </a:r>
            <a:r>
              <a:rPr lang="en-US" sz="3000" b="1" dirty="0">
                <a:latin typeface="Comic Sans MS" panose="030F0702030302020204" pitchFamily="66" charset="0"/>
              </a:rPr>
              <a:t>number </a:t>
            </a:r>
            <a:r>
              <a:rPr lang="en-US" sz="3000" b="1" dirty="0">
                <a:solidFill>
                  <a:schemeClr val="bg1"/>
                </a:solidFill>
                <a:latin typeface="Comic Sans MS" panose="030F0702030302020204" pitchFamily="66" charset="0"/>
              </a:rPr>
              <a:t>away</a:t>
            </a:r>
            <a:r>
              <a:rPr lang="en-US" sz="3000" b="1" dirty="0">
                <a:latin typeface="Comic Sans MS" panose="030F0702030302020204" pitchFamily="66" charset="0"/>
              </a:rPr>
              <a:t> from a </a:t>
            </a:r>
            <a:r>
              <a:rPr lang="en-US" sz="3000" b="1" dirty="0">
                <a:solidFill>
                  <a:schemeClr val="bg1"/>
                </a:solidFill>
                <a:latin typeface="Comic Sans MS" panose="030F0702030302020204" pitchFamily="66" charset="0"/>
              </a:rPr>
              <a:t>bigger</a:t>
            </a:r>
            <a:r>
              <a:rPr lang="en-US" sz="3000" b="1" dirty="0">
                <a:latin typeface="Comic Sans MS" panose="030F0702030302020204" pitchFamily="66" charset="0"/>
              </a:rPr>
              <a:t> number.</a:t>
            </a:r>
            <a:r>
              <a:rPr lang="en-US" sz="3000" b="1" dirty="0">
                <a:solidFill>
                  <a:srgbClr val="0070C0"/>
                </a:solidFill>
                <a:latin typeface="Comic Sans MS" panose="030F0702030302020204" pitchFamily="66" charset="0"/>
              </a:rPr>
              <a:t/>
            </a:r>
            <a:br>
              <a:rPr lang="en-US" sz="3000" b="1" dirty="0">
                <a:solidFill>
                  <a:srgbClr val="0070C0"/>
                </a:solidFill>
                <a:latin typeface="Comic Sans MS" panose="030F0702030302020204" pitchFamily="66" charset="0"/>
              </a:rPr>
            </a:br>
            <a:r>
              <a:rPr lang="en-US" sz="3000" b="1" dirty="0">
                <a:solidFill>
                  <a:srgbClr val="0070C0"/>
                </a:solidFill>
                <a:latin typeface="Comic Sans MS" panose="030F0702030302020204" pitchFamily="66" charset="0"/>
              </a:rPr>
              <a:t/>
            </a:r>
            <a:br>
              <a:rPr lang="en-US" sz="3000" b="1" dirty="0">
                <a:solidFill>
                  <a:srgbClr val="0070C0"/>
                </a:solidFill>
                <a:latin typeface="Comic Sans MS" panose="030F0702030302020204" pitchFamily="66" charset="0"/>
              </a:rPr>
            </a:br>
            <a:r>
              <a:rPr lang="en-US" sz="3000" b="1" dirty="0">
                <a:latin typeface="Comic Sans MS" panose="030F0702030302020204" pitchFamily="66" charset="0"/>
              </a:rPr>
              <a:t>When we use a </a:t>
            </a:r>
            <a:r>
              <a:rPr lang="en-US" sz="3000" b="1" dirty="0">
                <a:solidFill>
                  <a:schemeClr val="bg1"/>
                </a:solidFill>
                <a:latin typeface="Comic Sans MS" panose="030F0702030302020204" pitchFamily="66" charset="0"/>
              </a:rPr>
              <a:t>100 Square </a:t>
            </a:r>
            <a:r>
              <a:rPr lang="en-US" sz="3000" b="1" dirty="0">
                <a:latin typeface="Comic Sans MS" panose="030F0702030302020204" pitchFamily="66" charset="0"/>
              </a:rPr>
              <a:t>to</a:t>
            </a:r>
            <a:r>
              <a:rPr lang="en-US" sz="3000" b="1" dirty="0">
                <a:solidFill>
                  <a:srgbClr val="7030A0"/>
                </a:solidFill>
                <a:latin typeface="Comic Sans MS" panose="030F0702030302020204" pitchFamily="66" charset="0"/>
              </a:rPr>
              <a:t> </a:t>
            </a:r>
            <a:r>
              <a:rPr lang="en-US" sz="3000" b="1" dirty="0">
                <a:solidFill>
                  <a:schemeClr val="bg1"/>
                </a:solidFill>
                <a:latin typeface="Comic Sans MS" panose="030F0702030302020204" pitchFamily="66" charset="0"/>
              </a:rPr>
              <a:t>subtract </a:t>
            </a:r>
            <a:r>
              <a:rPr lang="en-US" sz="3000" b="1" dirty="0">
                <a:latin typeface="Comic Sans MS" panose="030F0702030302020204" pitchFamily="66" charset="0"/>
              </a:rPr>
              <a:t>we can go </a:t>
            </a:r>
            <a:r>
              <a:rPr lang="en-US" sz="3000" b="1" dirty="0">
                <a:solidFill>
                  <a:schemeClr val="bg1"/>
                </a:solidFill>
                <a:latin typeface="Comic Sans MS" panose="030F0702030302020204" pitchFamily="66" charset="0"/>
              </a:rPr>
              <a:t>up</a:t>
            </a:r>
            <a:r>
              <a:rPr lang="en-US" sz="3000" b="1" dirty="0">
                <a:latin typeface="Comic Sans MS" panose="030F0702030302020204" pitchFamily="66" charset="0"/>
              </a:rPr>
              <a:t> to subtract in </a:t>
            </a:r>
            <a:r>
              <a:rPr lang="en-US" sz="3000" b="1" dirty="0">
                <a:solidFill>
                  <a:schemeClr val="bg1"/>
                </a:solidFill>
                <a:latin typeface="Comic Sans MS" panose="030F0702030302020204" pitchFamily="66" charset="0"/>
              </a:rPr>
              <a:t>10s.</a:t>
            </a:r>
            <a:r>
              <a:rPr lang="en-US" sz="3000" b="1" dirty="0">
                <a:solidFill>
                  <a:srgbClr val="7030A0"/>
                </a:solidFill>
                <a:latin typeface="Comic Sans MS" panose="030F0702030302020204" pitchFamily="66" charset="0"/>
              </a:rPr>
              <a:t> </a:t>
            </a:r>
            <a:r>
              <a:rPr lang="en-US" sz="3000" b="1" dirty="0">
                <a:latin typeface="Comic Sans MS" panose="030F0702030302020204" pitchFamily="66" charset="0"/>
              </a:rPr>
              <a:t>Or go </a:t>
            </a:r>
            <a:r>
              <a:rPr lang="en-US" sz="3000" b="1" dirty="0">
                <a:solidFill>
                  <a:schemeClr val="bg1"/>
                </a:solidFill>
                <a:latin typeface="Comic Sans MS" panose="030F0702030302020204" pitchFamily="66" charset="0"/>
              </a:rPr>
              <a:t>backwards</a:t>
            </a:r>
            <a:r>
              <a:rPr lang="en-US" sz="3000" b="1" dirty="0">
                <a:latin typeface="Comic Sans MS" panose="030F0702030302020204" pitchFamily="66" charset="0"/>
              </a:rPr>
              <a:t> to count is 1s.</a:t>
            </a:r>
            <a:r>
              <a:rPr lang="en-US" sz="3000" b="1" dirty="0">
                <a:solidFill>
                  <a:srgbClr val="7030A0"/>
                </a:solidFill>
                <a:latin typeface="Comic Sans MS" panose="030F0702030302020204" pitchFamily="66" charset="0"/>
              </a:rPr>
              <a:t/>
            </a:r>
            <a:br>
              <a:rPr lang="en-US" sz="3000" b="1" dirty="0">
                <a:solidFill>
                  <a:srgbClr val="7030A0"/>
                </a:solidFill>
                <a:latin typeface="Comic Sans MS" panose="030F0702030302020204" pitchFamily="66" charset="0"/>
              </a:rPr>
            </a:br>
            <a:r>
              <a:rPr lang="en-US" sz="3000" b="1" dirty="0">
                <a:solidFill>
                  <a:srgbClr val="7030A0"/>
                </a:solidFill>
                <a:latin typeface="Comic Sans MS" panose="030F0702030302020204" pitchFamily="66" charset="0"/>
              </a:rPr>
              <a:t/>
            </a:r>
            <a:br>
              <a:rPr lang="en-US" sz="3000" b="1" dirty="0">
                <a:solidFill>
                  <a:srgbClr val="7030A0"/>
                </a:solidFill>
                <a:latin typeface="Comic Sans MS" panose="030F0702030302020204" pitchFamily="66" charset="0"/>
              </a:rPr>
            </a:br>
            <a:r>
              <a:rPr lang="en-US" sz="3000" b="1" dirty="0">
                <a:latin typeface="Comic Sans MS" panose="030F0702030302020204" pitchFamily="66" charset="0"/>
              </a:rPr>
              <a:t>The further </a:t>
            </a:r>
            <a:r>
              <a:rPr lang="en-US" sz="3000" b="1" dirty="0">
                <a:solidFill>
                  <a:schemeClr val="bg1"/>
                </a:solidFill>
                <a:latin typeface="Comic Sans MS" panose="030F0702030302020204" pitchFamily="66" charset="0"/>
              </a:rPr>
              <a:t>up </a:t>
            </a:r>
            <a:r>
              <a:rPr lang="en-US" sz="3000" b="1" dirty="0">
                <a:latin typeface="Comic Sans MS" panose="030F0702030302020204" pitchFamily="66" charset="0"/>
              </a:rPr>
              <a:t>you move the </a:t>
            </a:r>
            <a:r>
              <a:rPr lang="en-US" sz="3000" b="1" dirty="0">
                <a:solidFill>
                  <a:schemeClr val="bg1"/>
                </a:solidFill>
                <a:latin typeface="Comic Sans MS" panose="030F0702030302020204" pitchFamily="66" charset="0"/>
              </a:rPr>
              <a:t>smaller </a:t>
            </a:r>
            <a:r>
              <a:rPr lang="en-US" sz="3000" b="1" dirty="0">
                <a:latin typeface="Comic Sans MS" panose="030F0702030302020204" pitchFamily="66" charset="0"/>
              </a:rPr>
              <a:t>the number is.</a:t>
            </a:r>
            <a:br>
              <a:rPr lang="en-US" sz="3000" b="1" dirty="0">
                <a:latin typeface="Comic Sans MS" panose="030F0702030302020204" pitchFamily="66" charset="0"/>
              </a:rPr>
            </a:br>
            <a:r>
              <a:rPr lang="en-US" sz="3000" b="1" dirty="0">
                <a:latin typeface="Comic Sans MS" panose="030F0702030302020204" pitchFamily="66" charset="0"/>
              </a:rPr>
              <a:t/>
            </a:r>
            <a:br>
              <a:rPr lang="en-US" sz="3000" b="1" dirty="0">
                <a:latin typeface="Comic Sans MS" panose="030F0702030302020204" pitchFamily="66" charset="0"/>
              </a:rPr>
            </a:br>
            <a:r>
              <a:rPr lang="en-US" sz="3000" b="1" dirty="0">
                <a:latin typeface="Comic Sans MS" panose="030F0702030302020204" pitchFamily="66" charset="0"/>
              </a:rPr>
              <a:t>The further </a:t>
            </a:r>
            <a:r>
              <a:rPr lang="en-US" sz="3000" b="1" dirty="0">
                <a:solidFill>
                  <a:schemeClr val="bg1"/>
                </a:solidFill>
                <a:latin typeface="Comic Sans MS" panose="030F0702030302020204" pitchFamily="66" charset="0"/>
              </a:rPr>
              <a:t>backwards</a:t>
            </a:r>
            <a:r>
              <a:rPr lang="en-US" sz="3000" b="1" dirty="0">
                <a:latin typeface="Comic Sans MS" panose="030F0702030302020204" pitchFamily="66" charset="0"/>
              </a:rPr>
              <a:t> you go the </a:t>
            </a:r>
            <a:r>
              <a:rPr lang="en-US" sz="3000" b="1" dirty="0">
                <a:solidFill>
                  <a:schemeClr val="bg1"/>
                </a:solidFill>
                <a:latin typeface="Comic Sans MS" panose="030F0702030302020204" pitchFamily="66" charset="0"/>
              </a:rPr>
              <a:t>smaller</a:t>
            </a:r>
            <a:r>
              <a:rPr lang="en-US" sz="3000" b="1" dirty="0">
                <a:latin typeface="Comic Sans MS" panose="030F0702030302020204" pitchFamily="66" charset="0"/>
              </a:rPr>
              <a:t> the number is in </a:t>
            </a:r>
            <a:r>
              <a:rPr lang="en-US" sz="3000" b="1" dirty="0">
                <a:solidFill>
                  <a:schemeClr val="bg1"/>
                </a:solidFill>
                <a:latin typeface="Comic Sans MS" panose="030F0702030302020204" pitchFamily="66" charset="0"/>
              </a:rPr>
              <a:t>1s.</a:t>
            </a:r>
            <a:r>
              <a:rPr lang="en-GB" sz="3000" dirty="0">
                <a:solidFill>
                  <a:srgbClr val="7030A0"/>
                </a:solidFill>
              </a:rPr>
              <a:t/>
            </a:r>
            <a:br>
              <a:rPr lang="en-GB" sz="3000" dirty="0">
                <a:solidFill>
                  <a:srgbClr val="7030A0"/>
                </a:solidFill>
              </a:rPr>
            </a:br>
            <a:r>
              <a:rPr lang="en-US" sz="4000" b="1" dirty="0">
                <a:solidFill>
                  <a:srgbClr val="0070C0"/>
                </a:solidFill>
                <a:latin typeface="Comic Sans MS" panose="030F0702030302020204" pitchFamily="66" charset="0"/>
              </a:rPr>
              <a:t/>
            </a:r>
            <a:br>
              <a:rPr lang="en-US" sz="4000" b="1" dirty="0">
                <a:solidFill>
                  <a:srgbClr val="0070C0"/>
                </a:solidFill>
                <a:latin typeface="Comic Sans MS" panose="030F0702030302020204" pitchFamily="66" charset="0"/>
              </a:rPr>
            </a:br>
            <a:r>
              <a:rPr lang="en-US" sz="4000" b="1" dirty="0">
                <a:solidFill>
                  <a:srgbClr val="0070C0"/>
                </a:solidFill>
                <a:latin typeface="Comic Sans MS" panose="030F0702030302020204" pitchFamily="66" charset="0"/>
              </a:rPr>
              <a:t/>
            </a:r>
            <a:br>
              <a:rPr lang="en-US" sz="4000" b="1" dirty="0">
                <a:solidFill>
                  <a:srgbClr val="0070C0"/>
                </a:solidFill>
                <a:latin typeface="Comic Sans MS" panose="030F0702030302020204" pitchFamily="66" charset="0"/>
              </a:rPr>
            </a:br>
            <a:endParaRPr lang="en-GB" sz="4000" b="1" dirty="0">
              <a:solidFill>
                <a:srgbClr val="0070C0"/>
              </a:solidFill>
              <a:latin typeface="Comic Sans MS" panose="030F0702030302020204" pitchFamily="66" charset="0"/>
            </a:endParaRPr>
          </a:p>
        </p:txBody>
      </p:sp>
      <p:sp>
        <p:nvSpPr>
          <p:cNvPr id="3" name="TextBox 2">
            <a:extLst>
              <a:ext uri="{FF2B5EF4-FFF2-40B4-BE49-F238E27FC236}">
                <a16:creationId xmlns:a16="http://schemas.microsoft.com/office/drawing/2014/main" xmlns="" id="{AEC21AFF-B2D5-4D90-964C-3845F1FF0DE0}"/>
              </a:ext>
            </a:extLst>
          </p:cNvPr>
          <p:cNvSpPr txBox="1"/>
          <p:nvPr/>
        </p:nvSpPr>
        <p:spPr>
          <a:xfrm>
            <a:off x="3986711" y="-88493"/>
            <a:ext cx="3498111" cy="1015663"/>
          </a:xfrm>
          <a:prstGeom prst="rect">
            <a:avLst/>
          </a:prstGeom>
          <a:noFill/>
        </p:spPr>
        <p:txBody>
          <a:bodyPr wrap="square" rtlCol="0">
            <a:spAutoFit/>
          </a:bodyPr>
          <a:lstStyle/>
          <a:p>
            <a:r>
              <a:rPr lang="en-US" sz="6000" b="1" dirty="0">
                <a:solidFill>
                  <a:srgbClr val="FFFF00"/>
                </a:solidFill>
                <a:latin typeface="Comic Sans MS" panose="030F0702030302020204" pitchFamily="66" charset="0"/>
              </a:rPr>
              <a:t>Plenary</a:t>
            </a:r>
            <a:endParaRPr lang="en-GB" sz="6000" b="1" dirty="0">
              <a:solidFill>
                <a:srgbClr val="FFFF00"/>
              </a:solidFill>
              <a:latin typeface="Comic Sans MS" panose="030F0702030302020204" pitchFamily="66" charset="0"/>
            </a:endParaRPr>
          </a:p>
        </p:txBody>
      </p:sp>
      <p:pic>
        <p:nvPicPr>
          <p:cNvPr id="5" name="Picture 4">
            <a:extLst>
              <a:ext uri="{FF2B5EF4-FFF2-40B4-BE49-F238E27FC236}">
                <a16:creationId xmlns:a16="http://schemas.microsoft.com/office/drawing/2014/main" xmlns="" id="{C87DA676-C548-48AA-8C79-726C8971EC8E}"/>
              </a:ext>
            </a:extLst>
          </p:cNvPr>
          <p:cNvPicPr>
            <a:picLocks noChangeAspect="1"/>
          </p:cNvPicPr>
          <p:nvPr/>
        </p:nvPicPr>
        <p:blipFill>
          <a:blip r:embed="rId2"/>
          <a:stretch>
            <a:fillRect/>
          </a:stretch>
        </p:blipFill>
        <p:spPr>
          <a:xfrm>
            <a:off x="7760466" y="1002253"/>
            <a:ext cx="3554276" cy="1603387"/>
          </a:xfrm>
          <a:prstGeom prst="rect">
            <a:avLst/>
          </a:prstGeom>
        </p:spPr>
      </p:pic>
      <p:pic>
        <p:nvPicPr>
          <p:cNvPr id="4" name="Picture 3">
            <a:extLst>
              <a:ext uri="{FF2B5EF4-FFF2-40B4-BE49-F238E27FC236}">
                <a16:creationId xmlns:a16="http://schemas.microsoft.com/office/drawing/2014/main" xmlns="" id="{CF698228-F72A-412E-B9CC-17CABAAA628F}"/>
              </a:ext>
            </a:extLst>
          </p:cNvPr>
          <p:cNvPicPr>
            <a:picLocks noChangeAspect="1"/>
          </p:cNvPicPr>
          <p:nvPr/>
        </p:nvPicPr>
        <p:blipFill>
          <a:blip r:embed="rId3"/>
          <a:stretch>
            <a:fillRect/>
          </a:stretch>
        </p:blipFill>
        <p:spPr>
          <a:xfrm>
            <a:off x="8400230" y="4092486"/>
            <a:ext cx="3519376" cy="2651990"/>
          </a:xfrm>
          <a:prstGeom prst="rect">
            <a:avLst/>
          </a:prstGeom>
        </p:spPr>
      </p:pic>
      <p:sp>
        <p:nvSpPr>
          <p:cNvPr id="6" name="Arrow: Up 5">
            <a:extLst>
              <a:ext uri="{FF2B5EF4-FFF2-40B4-BE49-F238E27FC236}">
                <a16:creationId xmlns:a16="http://schemas.microsoft.com/office/drawing/2014/main" xmlns="" id="{425DFE96-8484-49F8-8CDE-2853AEF6BA21}"/>
              </a:ext>
            </a:extLst>
          </p:cNvPr>
          <p:cNvSpPr/>
          <p:nvPr/>
        </p:nvSpPr>
        <p:spPr>
          <a:xfrm>
            <a:off x="7218322" y="4314825"/>
            <a:ext cx="733425" cy="2333625"/>
          </a:xfrm>
          <a:prstGeom prst="upArrow">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Left 7">
            <a:extLst>
              <a:ext uri="{FF2B5EF4-FFF2-40B4-BE49-F238E27FC236}">
                <a16:creationId xmlns:a16="http://schemas.microsoft.com/office/drawing/2014/main" xmlns="" id="{4D47FBB1-00C5-47A2-985C-079A4C1CCB55}"/>
              </a:ext>
            </a:extLst>
          </p:cNvPr>
          <p:cNvSpPr/>
          <p:nvPr/>
        </p:nvSpPr>
        <p:spPr>
          <a:xfrm>
            <a:off x="8202447" y="3269126"/>
            <a:ext cx="3717159" cy="542925"/>
          </a:xfrm>
          <a:prstGeom prst="lef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193053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FA9C95D-42D8-4250-82EE-C2E2AB6D6116}"/>
              </a:ext>
            </a:extLst>
          </p:cNvPr>
          <p:cNvPicPr>
            <a:picLocks noChangeAspect="1"/>
          </p:cNvPicPr>
          <p:nvPr/>
        </p:nvPicPr>
        <p:blipFill>
          <a:blip r:embed="rId2"/>
          <a:stretch>
            <a:fillRect/>
          </a:stretch>
        </p:blipFill>
        <p:spPr>
          <a:xfrm>
            <a:off x="1574800" y="675640"/>
            <a:ext cx="9042400" cy="5506719"/>
          </a:xfrm>
          <a:prstGeom prst="rect">
            <a:avLst/>
          </a:prstGeom>
        </p:spPr>
      </p:pic>
    </p:spTree>
    <p:extLst>
      <p:ext uri="{BB962C8B-B14F-4D97-AF65-F5344CB8AC3E}">
        <p14:creationId xmlns:p14="http://schemas.microsoft.com/office/powerpoint/2010/main" xmlns="" val="266355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3A040-CAAD-41B1-8C3B-9E15EF19C48E}"/>
              </a:ext>
            </a:extLst>
          </p:cNvPr>
          <p:cNvSpPr>
            <a:spLocks noGrp="1"/>
          </p:cNvSpPr>
          <p:nvPr>
            <p:ph type="title"/>
          </p:nvPr>
        </p:nvSpPr>
        <p:spPr>
          <a:xfrm>
            <a:off x="179312" y="220300"/>
            <a:ext cx="4992762" cy="3946751"/>
          </a:xfrm>
        </p:spPr>
        <p:txBody>
          <a:bodyPr>
            <a:normAutofit/>
          </a:bodyPr>
          <a:lstStyle/>
          <a:p>
            <a:pPr algn="ctr"/>
            <a:r>
              <a:rPr lang="en-US" sz="3600" b="1" dirty="0">
                <a:solidFill>
                  <a:schemeClr val="bg1"/>
                </a:solidFill>
                <a:latin typeface="Comic Sans MS" panose="030F0702030302020204" pitchFamily="66" charset="0"/>
              </a:rPr>
              <a:t>When we use a </a:t>
            </a:r>
            <a:br>
              <a:rPr lang="en-US" sz="3600" b="1" dirty="0">
                <a:solidFill>
                  <a:schemeClr val="bg1"/>
                </a:solidFill>
                <a:latin typeface="Comic Sans MS" panose="030F0702030302020204" pitchFamily="66" charset="0"/>
              </a:rPr>
            </a:br>
            <a:r>
              <a:rPr lang="en-US" sz="3600" b="1" dirty="0">
                <a:solidFill>
                  <a:schemeClr val="bg1"/>
                </a:solidFill>
                <a:latin typeface="Comic Sans MS" panose="030F0702030302020204" pitchFamily="66" charset="0"/>
              </a:rPr>
              <a:t>100 Square to subtract we must </a:t>
            </a:r>
            <a:r>
              <a:rPr lang="en-US" sz="3600" b="1" dirty="0" smtClean="0">
                <a:solidFill>
                  <a:schemeClr val="bg1"/>
                </a:solidFill>
                <a:latin typeface="Comic Sans MS" panose="030F0702030302020204" pitchFamily="66" charset="0"/>
              </a:rPr>
              <a:t>count  </a:t>
            </a:r>
            <a:r>
              <a:rPr lang="en-US" sz="3600" b="1" dirty="0" smtClean="0">
                <a:latin typeface="Comic Sans MS" panose="030F0702030302020204" pitchFamily="66" charset="0"/>
              </a:rPr>
              <a:t>backwards from a given number.</a:t>
            </a:r>
            <a:endParaRPr lang="en-GB" sz="3600" b="1" dirty="0">
              <a:solidFill>
                <a:schemeClr val="bg1"/>
              </a:solidFill>
              <a:latin typeface="Comic Sans MS" panose="030F0702030302020204" pitchFamily="66" charset="0"/>
            </a:endParaRPr>
          </a:p>
        </p:txBody>
      </p:sp>
      <p:pic>
        <p:nvPicPr>
          <p:cNvPr id="5" name="Picture 4">
            <a:extLst>
              <a:ext uri="{FF2B5EF4-FFF2-40B4-BE49-F238E27FC236}">
                <a16:creationId xmlns:a16="http://schemas.microsoft.com/office/drawing/2014/main" xmlns="" id="{0DC0DF83-FF13-4E9B-97D2-E0861B79E410}"/>
              </a:ext>
            </a:extLst>
          </p:cNvPr>
          <p:cNvPicPr>
            <a:picLocks noChangeAspect="1"/>
          </p:cNvPicPr>
          <p:nvPr/>
        </p:nvPicPr>
        <p:blipFill rotWithShape="1">
          <a:blip r:embed="rId2"/>
          <a:srcRect r="2623"/>
          <a:stretch/>
        </p:blipFill>
        <p:spPr>
          <a:xfrm>
            <a:off x="5356982" y="0"/>
            <a:ext cx="6835018" cy="6858000"/>
          </a:xfrm>
          <a:prstGeom prst="rect">
            <a:avLst/>
          </a:prstGeom>
        </p:spPr>
      </p:pic>
      <p:sp>
        <p:nvSpPr>
          <p:cNvPr id="6" name="TextBox 5">
            <a:extLst>
              <a:ext uri="{FF2B5EF4-FFF2-40B4-BE49-F238E27FC236}">
                <a16:creationId xmlns:a16="http://schemas.microsoft.com/office/drawing/2014/main" xmlns="" id="{CFE28BC7-D186-46B5-A6E1-A9112AB865AB}"/>
              </a:ext>
            </a:extLst>
          </p:cNvPr>
          <p:cNvSpPr txBox="1"/>
          <p:nvPr/>
        </p:nvSpPr>
        <p:spPr>
          <a:xfrm>
            <a:off x="295275" y="6019800"/>
            <a:ext cx="4876800" cy="769441"/>
          </a:xfrm>
          <a:prstGeom prst="rect">
            <a:avLst/>
          </a:prstGeom>
          <a:noFill/>
        </p:spPr>
        <p:txBody>
          <a:bodyPr wrap="square" rtlCol="0">
            <a:spAutoFit/>
          </a:bodyPr>
          <a:lstStyle/>
          <a:p>
            <a:pPr algn="ctr"/>
            <a:r>
              <a:rPr lang="en-US" sz="4400" b="1" dirty="0">
                <a:solidFill>
                  <a:srgbClr val="00B0F0"/>
                </a:solidFill>
                <a:latin typeface="Comic Sans MS" panose="030F0702030302020204" pitchFamily="66" charset="0"/>
              </a:rPr>
              <a:t>For example….</a:t>
            </a:r>
            <a:endParaRPr lang="en-GB" sz="4400" b="1" dirty="0">
              <a:solidFill>
                <a:srgbClr val="00B0F0"/>
              </a:solidFill>
              <a:latin typeface="Comic Sans MS" panose="030F0702030302020204" pitchFamily="66" charset="0"/>
            </a:endParaRPr>
          </a:p>
        </p:txBody>
      </p:sp>
      <p:pic>
        <p:nvPicPr>
          <p:cNvPr id="3" name="Picture 2">
            <a:extLst>
              <a:ext uri="{FF2B5EF4-FFF2-40B4-BE49-F238E27FC236}">
                <a16:creationId xmlns:a16="http://schemas.microsoft.com/office/drawing/2014/main" xmlns="" id="{30D57211-7CAC-46F0-9E07-D3555275E4AF}"/>
              </a:ext>
            </a:extLst>
          </p:cNvPr>
          <p:cNvPicPr>
            <a:picLocks noChangeAspect="1"/>
          </p:cNvPicPr>
          <p:nvPr/>
        </p:nvPicPr>
        <p:blipFill>
          <a:blip r:embed="rId3"/>
          <a:stretch>
            <a:fillRect/>
          </a:stretch>
        </p:blipFill>
        <p:spPr>
          <a:xfrm>
            <a:off x="3420787" y="0"/>
            <a:ext cx="1817419" cy="705419"/>
          </a:xfrm>
          <a:prstGeom prst="rect">
            <a:avLst/>
          </a:prstGeom>
        </p:spPr>
      </p:pic>
      <p:sp>
        <p:nvSpPr>
          <p:cNvPr id="7" name="TextBox 6"/>
          <p:cNvSpPr txBox="1"/>
          <p:nvPr/>
        </p:nvSpPr>
        <p:spPr>
          <a:xfrm>
            <a:off x="182880" y="0"/>
            <a:ext cx="2312126"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4400" dirty="0" smtClean="0"/>
              <a:t>Recap</a:t>
            </a:r>
            <a:endParaRPr lang="en-GB" sz="4400" dirty="0"/>
          </a:p>
        </p:txBody>
      </p:sp>
    </p:spTree>
    <p:extLst>
      <p:ext uri="{BB962C8B-B14F-4D97-AF65-F5344CB8AC3E}">
        <p14:creationId xmlns:p14="http://schemas.microsoft.com/office/powerpoint/2010/main" xmlns="" val="240653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3A040-CAAD-41B1-8C3B-9E15EF19C48E}"/>
              </a:ext>
            </a:extLst>
          </p:cNvPr>
          <p:cNvSpPr>
            <a:spLocks noGrp="1"/>
          </p:cNvSpPr>
          <p:nvPr>
            <p:ph type="title"/>
          </p:nvPr>
        </p:nvSpPr>
        <p:spPr>
          <a:xfrm>
            <a:off x="201732" y="125361"/>
            <a:ext cx="6469137" cy="1898868"/>
          </a:xfrm>
        </p:spPr>
        <p:txBody>
          <a:bodyPr>
            <a:normAutofit fontScale="90000"/>
          </a:bodyPr>
          <a:lstStyle/>
          <a:p>
            <a:r>
              <a:rPr lang="en-US" sz="2800" b="1" dirty="0">
                <a:solidFill>
                  <a:schemeClr val="bg1"/>
                </a:solidFill>
                <a:latin typeface="Comic Sans MS" panose="030F0702030302020204" pitchFamily="66" charset="0"/>
              </a:rPr>
              <a:t>When we are </a:t>
            </a:r>
            <a:r>
              <a:rPr lang="en-US" sz="2800" b="1" dirty="0" smtClean="0">
                <a:latin typeface="Comic Sans MS" panose="030F0702030302020204" pitchFamily="66" charset="0"/>
              </a:rPr>
              <a:t>subtracting numbers,</a:t>
            </a:r>
            <a:r>
              <a:rPr lang="en-US" sz="2800" b="1" dirty="0" smtClean="0">
                <a:solidFill>
                  <a:schemeClr val="bg1"/>
                </a:solidFill>
                <a:latin typeface="Comic Sans MS" panose="030F0702030302020204" pitchFamily="66" charset="0"/>
              </a:rPr>
              <a:t> </a:t>
            </a:r>
            <a:r>
              <a:rPr lang="en-US" sz="2800" b="1" dirty="0">
                <a:solidFill>
                  <a:schemeClr val="bg1"/>
                </a:solidFill>
                <a:latin typeface="Comic Sans MS" panose="030F0702030302020204" pitchFamily="66" charset="0"/>
              </a:rPr>
              <a:t>the </a:t>
            </a:r>
            <a:r>
              <a:rPr lang="en-US" sz="2800" b="1" dirty="0" smtClean="0">
                <a:solidFill>
                  <a:schemeClr val="bg1"/>
                </a:solidFill>
                <a:latin typeface="Comic Sans MS" panose="030F0702030302020204" pitchFamily="66" charset="0"/>
              </a:rPr>
              <a:t>total reduces (it gets </a:t>
            </a:r>
            <a:r>
              <a:rPr lang="en-US" sz="2800" b="1" dirty="0">
                <a:latin typeface="Comic Sans MS" panose="030F0702030302020204" pitchFamily="66" charset="0"/>
              </a:rPr>
              <a:t>smaller</a:t>
            </a:r>
            <a:r>
              <a:rPr lang="en-US" sz="2800" b="1" dirty="0" smtClean="0">
                <a:latin typeface="Comic Sans MS" panose="030F0702030302020204" pitchFamily="66" charset="0"/>
              </a:rPr>
              <a:t>!)</a:t>
            </a:r>
            <a:r>
              <a:rPr lang="en-US" sz="2800" b="1" dirty="0" smtClean="0">
                <a:solidFill>
                  <a:schemeClr val="bg1"/>
                </a:solidFill>
                <a:latin typeface="Comic Sans MS" panose="030F0702030302020204" pitchFamily="66" charset="0"/>
              </a:rPr>
              <a:t> </a:t>
            </a:r>
            <a:br>
              <a:rPr lang="en-US" sz="2800" b="1" dirty="0" smtClean="0">
                <a:solidFill>
                  <a:schemeClr val="bg1"/>
                </a:solidFill>
                <a:latin typeface="Comic Sans MS" panose="030F0702030302020204" pitchFamily="66" charset="0"/>
              </a:rPr>
            </a:br>
            <a:r>
              <a:rPr lang="en-US" sz="2800" b="1" dirty="0" smtClean="0">
                <a:solidFill>
                  <a:schemeClr val="bg1"/>
                </a:solidFill>
                <a:latin typeface="Comic Sans MS" panose="030F0702030302020204" pitchFamily="66" charset="0"/>
              </a:rPr>
              <a:t>This </a:t>
            </a:r>
            <a:r>
              <a:rPr lang="en-US" sz="2800" b="1" dirty="0">
                <a:solidFill>
                  <a:schemeClr val="bg1"/>
                </a:solidFill>
                <a:latin typeface="Comic Sans MS" panose="030F0702030302020204" pitchFamily="66" charset="0"/>
              </a:rPr>
              <a:t>is because we are taking a </a:t>
            </a:r>
            <a:r>
              <a:rPr lang="en-US" sz="2800" b="1" dirty="0">
                <a:latin typeface="Comic Sans MS" panose="030F0702030302020204" pitchFamily="66" charset="0"/>
              </a:rPr>
              <a:t>smaller</a:t>
            </a:r>
            <a:r>
              <a:rPr lang="en-US" sz="2800" b="1" dirty="0">
                <a:solidFill>
                  <a:schemeClr val="bg1"/>
                </a:solidFill>
                <a:latin typeface="Comic Sans MS" panose="030F0702030302020204" pitchFamily="66" charset="0"/>
              </a:rPr>
              <a:t> number </a:t>
            </a:r>
            <a:r>
              <a:rPr lang="en-US" sz="2800" b="1" dirty="0">
                <a:latin typeface="Comic Sans MS" panose="030F0702030302020204" pitchFamily="66" charset="0"/>
              </a:rPr>
              <a:t>away </a:t>
            </a:r>
            <a:r>
              <a:rPr lang="en-US" sz="2800" b="1" dirty="0">
                <a:solidFill>
                  <a:schemeClr val="bg1"/>
                </a:solidFill>
                <a:latin typeface="Comic Sans MS" panose="030F0702030302020204" pitchFamily="66" charset="0"/>
              </a:rPr>
              <a:t>from a </a:t>
            </a:r>
            <a:r>
              <a:rPr lang="en-US" sz="2800" b="1" dirty="0">
                <a:latin typeface="Comic Sans MS" panose="030F0702030302020204" pitchFamily="66" charset="0"/>
              </a:rPr>
              <a:t>bigger</a:t>
            </a:r>
            <a:r>
              <a:rPr lang="en-US" sz="2800" b="1" dirty="0">
                <a:solidFill>
                  <a:schemeClr val="bg1"/>
                </a:solidFill>
                <a:latin typeface="Comic Sans MS" panose="030F0702030302020204" pitchFamily="66" charset="0"/>
              </a:rPr>
              <a:t> number.</a:t>
            </a:r>
            <a:endParaRPr lang="en-GB" sz="2800" b="1" dirty="0">
              <a:solidFill>
                <a:schemeClr val="bg1"/>
              </a:solidFill>
              <a:latin typeface="Comic Sans MS" panose="030F0702030302020204" pitchFamily="66" charset="0"/>
            </a:endParaRPr>
          </a:p>
        </p:txBody>
      </p:sp>
      <p:pic>
        <p:nvPicPr>
          <p:cNvPr id="3" name="Picture 2">
            <a:extLst>
              <a:ext uri="{FF2B5EF4-FFF2-40B4-BE49-F238E27FC236}">
                <a16:creationId xmlns:a16="http://schemas.microsoft.com/office/drawing/2014/main" xmlns="" id="{D70A8F0A-8A0D-45F6-B058-526CDF8736F9}"/>
              </a:ext>
            </a:extLst>
          </p:cNvPr>
          <p:cNvPicPr>
            <a:picLocks noChangeAspect="1"/>
          </p:cNvPicPr>
          <p:nvPr/>
        </p:nvPicPr>
        <p:blipFill>
          <a:blip r:embed="rId2"/>
          <a:stretch>
            <a:fillRect/>
          </a:stretch>
        </p:blipFill>
        <p:spPr>
          <a:xfrm>
            <a:off x="8458825" y="125361"/>
            <a:ext cx="3552200" cy="1266559"/>
          </a:xfrm>
          <a:prstGeom prst="rect">
            <a:avLst/>
          </a:prstGeom>
        </p:spPr>
      </p:pic>
      <p:sp>
        <p:nvSpPr>
          <p:cNvPr id="6" name="TextBox 5">
            <a:extLst>
              <a:ext uri="{FF2B5EF4-FFF2-40B4-BE49-F238E27FC236}">
                <a16:creationId xmlns:a16="http://schemas.microsoft.com/office/drawing/2014/main" xmlns="" id="{3C673B94-6B3D-4820-A04C-D7F596CCE000}"/>
              </a:ext>
            </a:extLst>
          </p:cNvPr>
          <p:cNvSpPr txBox="1"/>
          <p:nvPr/>
        </p:nvSpPr>
        <p:spPr>
          <a:xfrm>
            <a:off x="1734910" y="4937892"/>
            <a:ext cx="3621700" cy="1046440"/>
          </a:xfrm>
          <a:prstGeom prst="rect">
            <a:avLst/>
          </a:prstGeom>
          <a:noFill/>
        </p:spPr>
        <p:txBody>
          <a:bodyPr wrap="square" rtlCol="0">
            <a:spAutoFit/>
          </a:bodyPr>
          <a:lstStyle/>
          <a:p>
            <a:r>
              <a:rPr lang="en-US" sz="6200" b="1" dirty="0">
                <a:solidFill>
                  <a:schemeClr val="bg2"/>
                </a:solidFill>
                <a:latin typeface="Comic Sans MS" panose="030F0702030302020204" pitchFamily="66" charset="0"/>
              </a:rPr>
              <a:t>9-6 = 3</a:t>
            </a:r>
            <a:endParaRPr lang="en-GB" sz="6200" b="1" dirty="0">
              <a:solidFill>
                <a:schemeClr val="bg2"/>
              </a:solidFill>
              <a:latin typeface="Comic Sans MS" panose="030F0702030302020204" pitchFamily="66" charset="0"/>
            </a:endParaRPr>
          </a:p>
        </p:txBody>
      </p:sp>
      <p:pic>
        <p:nvPicPr>
          <p:cNvPr id="7" name="Picture 6">
            <a:extLst>
              <a:ext uri="{FF2B5EF4-FFF2-40B4-BE49-F238E27FC236}">
                <a16:creationId xmlns:a16="http://schemas.microsoft.com/office/drawing/2014/main" xmlns="" id="{A46404DB-9AC5-4F0A-AE18-606071369AF3}"/>
              </a:ext>
            </a:extLst>
          </p:cNvPr>
          <p:cNvPicPr>
            <a:picLocks noChangeAspect="1"/>
          </p:cNvPicPr>
          <p:nvPr/>
        </p:nvPicPr>
        <p:blipFill>
          <a:blip r:embed="rId3"/>
          <a:stretch>
            <a:fillRect/>
          </a:stretch>
        </p:blipFill>
        <p:spPr>
          <a:xfrm>
            <a:off x="2575757" y="6138948"/>
            <a:ext cx="1173284" cy="719052"/>
          </a:xfrm>
          <a:prstGeom prst="rect">
            <a:avLst/>
          </a:prstGeom>
        </p:spPr>
      </p:pic>
      <p:sp>
        <p:nvSpPr>
          <p:cNvPr id="8" name="TextBox 7">
            <a:extLst>
              <a:ext uri="{FF2B5EF4-FFF2-40B4-BE49-F238E27FC236}">
                <a16:creationId xmlns:a16="http://schemas.microsoft.com/office/drawing/2014/main" xmlns="" id="{00FE3A3B-A9CE-4E05-972E-BEA1F78C2D93}"/>
              </a:ext>
            </a:extLst>
          </p:cNvPr>
          <p:cNvSpPr txBox="1"/>
          <p:nvPr/>
        </p:nvSpPr>
        <p:spPr>
          <a:xfrm>
            <a:off x="9088847" y="4047321"/>
            <a:ext cx="2639452" cy="1046440"/>
          </a:xfrm>
          <a:prstGeom prst="rect">
            <a:avLst/>
          </a:prstGeom>
          <a:noFill/>
        </p:spPr>
        <p:txBody>
          <a:bodyPr wrap="square" rtlCol="0">
            <a:spAutoFit/>
          </a:bodyPr>
          <a:lstStyle/>
          <a:p>
            <a:r>
              <a:rPr lang="en-US" sz="6200" b="1" dirty="0">
                <a:solidFill>
                  <a:schemeClr val="bg2"/>
                </a:solidFill>
                <a:latin typeface="Comic Sans MS" panose="030F0702030302020204" pitchFamily="66" charset="0"/>
              </a:rPr>
              <a:t>6-9 =</a:t>
            </a:r>
            <a:endParaRPr lang="en-GB" sz="6200" b="1" dirty="0">
              <a:solidFill>
                <a:schemeClr val="bg2"/>
              </a:solidFill>
              <a:latin typeface="Comic Sans MS" panose="030F0702030302020204" pitchFamily="66" charset="0"/>
            </a:endParaRPr>
          </a:p>
        </p:txBody>
      </p:sp>
      <p:pic>
        <p:nvPicPr>
          <p:cNvPr id="14" name="Picture 13">
            <a:extLst>
              <a:ext uri="{FF2B5EF4-FFF2-40B4-BE49-F238E27FC236}">
                <a16:creationId xmlns:a16="http://schemas.microsoft.com/office/drawing/2014/main" xmlns="" id="{B1794F59-9529-42B6-BEB0-B9338E67EACE}"/>
              </a:ext>
            </a:extLst>
          </p:cNvPr>
          <p:cNvPicPr>
            <a:picLocks noChangeAspect="1"/>
          </p:cNvPicPr>
          <p:nvPr/>
        </p:nvPicPr>
        <p:blipFill rotWithShape="1">
          <a:blip r:embed="rId4"/>
          <a:srcRect l="62584" t="50000" r="24917" b="20196"/>
          <a:stretch/>
        </p:blipFill>
        <p:spPr>
          <a:xfrm>
            <a:off x="280110" y="2780213"/>
            <a:ext cx="3077044" cy="2043981"/>
          </a:xfrm>
          <a:prstGeom prst="rect">
            <a:avLst/>
          </a:prstGeom>
        </p:spPr>
      </p:pic>
      <p:pic>
        <p:nvPicPr>
          <p:cNvPr id="18" name="Picture 17">
            <a:extLst>
              <a:ext uri="{FF2B5EF4-FFF2-40B4-BE49-F238E27FC236}">
                <a16:creationId xmlns:a16="http://schemas.microsoft.com/office/drawing/2014/main" xmlns="" id="{2CB0CAFA-BA56-48BF-ABDD-599AB1BF8F1A}"/>
              </a:ext>
            </a:extLst>
          </p:cNvPr>
          <p:cNvPicPr>
            <a:picLocks noChangeAspect="1"/>
          </p:cNvPicPr>
          <p:nvPr/>
        </p:nvPicPr>
        <p:blipFill>
          <a:blip r:embed="rId5"/>
          <a:stretch>
            <a:fillRect/>
          </a:stretch>
        </p:blipFill>
        <p:spPr>
          <a:xfrm>
            <a:off x="9362616" y="5221986"/>
            <a:ext cx="1849120" cy="1178814"/>
          </a:xfrm>
          <a:prstGeom prst="rect">
            <a:avLst/>
          </a:prstGeom>
        </p:spPr>
      </p:pic>
      <p:sp>
        <p:nvSpPr>
          <p:cNvPr id="10" name="TextBox 9"/>
          <p:cNvSpPr txBox="1"/>
          <p:nvPr/>
        </p:nvSpPr>
        <p:spPr>
          <a:xfrm>
            <a:off x="8730344" y="1449978"/>
            <a:ext cx="3461656" cy="255454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4000" dirty="0" smtClean="0">
                <a:solidFill>
                  <a:schemeClr val="tx1"/>
                </a:solidFill>
              </a:rPr>
              <a:t>It’s impossible to take 9 from 6 because 6 is smaller than 9.</a:t>
            </a:r>
            <a:endParaRPr lang="en-GB" sz="4000" dirty="0">
              <a:solidFill>
                <a:schemeClr val="tx1"/>
              </a:solidFill>
            </a:endParaRPr>
          </a:p>
        </p:txBody>
      </p:sp>
      <p:sp>
        <p:nvSpPr>
          <p:cNvPr id="11" name="TextBox 10"/>
          <p:cNvSpPr txBox="1"/>
          <p:nvPr/>
        </p:nvSpPr>
        <p:spPr>
          <a:xfrm>
            <a:off x="209006" y="2103120"/>
            <a:ext cx="3788228"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600" dirty="0" smtClean="0"/>
              <a:t>What do I mean?</a:t>
            </a:r>
            <a:endParaRPr lang="en-GB" sz="3600" dirty="0"/>
          </a:p>
        </p:txBody>
      </p:sp>
      <p:pic>
        <p:nvPicPr>
          <p:cNvPr id="12" name="Picture 11">
            <a:extLst>
              <a:ext uri="{FF2B5EF4-FFF2-40B4-BE49-F238E27FC236}">
                <a16:creationId xmlns:a16="http://schemas.microsoft.com/office/drawing/2014/main" xmlns="" id="{B1794F59-9529-42B6-BEB0-B9338E67EACE}"/>
              </a:ext>
            </a:extLst>
          </p:cNvPr>
          <p:cNvPicPr>
            <a:picLocks noChangeAspect="1"/>
          </p:cNvPicPr>
          <p:nvPr/>
        </p:nvPicPr>
        <p:blipFill rotWithShape="1">
          <a:blip r:embed="rId4"/>
          <a:srcRect l="62584" t="50000" r="24917" b="20196"/>
          <a:stretch/>
        </p:blipFill>
        <p:spPr>
          <a:xfrm>
            <a:off x="3933357" y="2828110"/>
            <a:ext cx="3077044" cy="2043981"/>
          </a:xfrm>
          <a:prstGeom prst="rect">
            <a:avLst/>
          </a:prstGeom>
        </p:spPr>
      </p:pic>
      <p:cxnSp>
        <p:nvCxnSpPr>
          <p:cNvPr id="15" name="Straight Connector 14"/>
          <p:cNvCxnSpPr/>
          <p:nvPr/>
        </p:nvCxnSpPr>
        <p:spPr>
          <a:xfrm rot="10800000" flipV="1">
            <a:off x="3997236" y="2873828"/>
            <a:ext cx="718459" cy="4702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flipV="1">
            <a:off x="4058196" y="3561805"/>
            <a:ext cx="718459" cy="4702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flipV="1">
            <a:off x="3979818" y="4293325"/>
            <a:ext cx="718459" cy="4702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V="1">
            <a:off x="5181602" y="2856411"/>
            <a:ext cx="718459" cy="4702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0800000" flipV="1">
            <a:off x="5103224" y="3587931"/>
            <a:ext cx="718459" cy="47026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flipV="1">
            <a:off x="5050973" y="4267198"/>
            <a:ext cx="718459" cy="470264"/>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25" name="Right Arrow 24"/>
          <p:cNvSpPr/>
          <p:nvPr/>
        </p:nvSpPr>
        <p:spPr>
          <a:xfrm>
            <a:off x="3344091" y="3461657"/>
            <a:ext cx="587829" cy="37882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Connector 26"/>
          <p:cNvCxnSpPr/>
          <p:nvPr/>
        </p:nvCxnSpPr>
        <p:spPr>
          <a:xfrm rot="16200000" flipH="1">
            <a:off x="4323806" y="3396343"/>
            <a:ext cx="6858000" cy="65315"/>
          </a:xfrm>
          <a:prstGeom prst="line">
            <a:avLst/>
          </a:prstGeom>
          <a:ln w="1047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518366" y="0"/>
            <a:ext cx="1854925"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4800" dirty="0" smtClean="0"/>
              <a:t>Recap</a:t>
            </a:r>
            <a:endParaRPr lang="en-GB" sz="4800" dirty="0"/>
          </a:p>
        </p:txBody>
      </p:sp>
    </p:spTree>
    <p:extLst>
      <p:ext uri="{BB962C8B-B14F-4D97-AF65-F5344CB8AC3E}">
        <p14:creationId xmlns:p14="http://schemas.microsoft.com/office/powerpoint/2010/main" xmlns="" val="261209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3A040-CAAD-41B1-8C3B-9E15EF19C48E}"/>
              </a:ext>
            </a:extLst>
          </p:cNvPr>
          <p:cNvSpPr>
            <a:spLocks noGrp="1"/>
          </p:cNvSpPr>
          <p:nvPr>
            <p:ph type="title"/>
          </p:nvPr>
        </p:nvSpPr>
        <p:spPr>
          <a:xfrm>
            <a:off x="265869" y="4100511"/>
            <a:ext cx="4544251" cy="1466850"/>
          </a:xfrm>
        </p:spPr>
        <p:txBody>
          <a:bodyPr>
            <a:noAutofit/>
          </a:bodyPr>
          <a:lstStyle/>
          <a:p>
            <a:pPr algn="ctr"/>
            <a:r>
              <a:rPr lang="en-US" sz="4000" b="1" dirty="0" smtClean="0">
                <a:latin typeface="Comic Sans MS" panose="030F0702030302020204" pitchFamily="66" charset="0"/>
              </a:rPr>
              <a:t>Counting backwards in tens: </a:t>
            </a:r>
            <a:br>
              <a:rPr lang="en-US" sz="4000" b="1" dirty="0" smtClean="0">
                <a:latin typeface="Comic Sans MS" panose="030F0702030302020204" pitchFamily="66" charset="0"/>
              </a:rPr>
            </a:br>
            <a:r>
              <a:rPr lang="en-US" sz="4000" b="1" dirty="0" smtClean="0">
                <a:latin typeface="Comic Sans MS" panose="030F0702030302020204" pitchFamily="66" charset="0"/>
              </a:rPr>
              <a:t> </a:t>
            </a:r>
            <a:r>
              <a:rPr lang="en-US" sz="3200" b="1" dirty="0" smtClean="0">
                <a:latin typeface="Comic Sans MS" panose="030F0702030302020204" pitchFamily="66" charset="0"/>
              </a:rPr>
              <a:t>You are going </a:t>
            </a:r>
            <a:r>
              <a:rPr lang="en-US" sz="3200" b="1" dirty="0" smtClean="0">
                <a:solidFill>
                  <a:schemeClr val="bg1"/>
                </a:solidFill>
                <a:latin typeface="Comic Sans MS" panose="030F0702030302020204" pitchFamily="66" charset="0"/>
              </a:rPr>
              <a:t>up the number square</a:t>
            </a:r>
            <a:r>
              <a:rPr lang="en-US" sz="3200" b="1" dirty="0" smtClean="0">
                <a:latin typeface="Comic Sans MS" panose="030F0702030302020204" pitchFamily="66" charset="0"/>
              </a:rPr>
              <a:t> when you counting  </a:t>
            </a:r>
            <a:r>
              <a:rPr lang="en-US" sz="3200" b="1" dirty="0">
                <a:latin typeface="Comic Sans MS" panose="030F0702030302020204" pitchFamily="66" charset="0"/>
              </a:rPr>
              <a:t>in 10s.</a:t>
            </a:r>
            <a:r>
              <a:rPr lang="en-US" sz="4000" b="1" dirty="0">
                <a:latin typeface="Comic Sans MS" panose="030F0702030302020204" pitchFamily="66" charset="0"/>
              </a:rPr>
              <a:t/>
            </a:r>
            <a:br>
              <a:rPr lang="en-US" sz="4000" b="1" dirty="0">
                <a:latin typeface="Comic Sans MS" panose="030F0702030302020204" pitchFamily="66" charset="0"/>
              </a:rPr>
            </a:br>
            <a:r>
              <a:rPr lang="en-US" sz="4000" b="1" dirty="0">
                <a:latin typeface="Comic Sans MS" panose="030F0702030302020204" pitchFamily="66" charset="0"/>
              </a:rPr>
              <a:t/>
            </a:r>
            <a:br>
              <a:rPr lang="en-US" sz="4000" b="1" dirty="0">
                <a:latin typeface="Comic Sans MS" panose="030F0702030302020204" pitchFamily="66" charset="0"/>
              </a:rPr>
            </a:br>
            <a:endParaRPr lang="en-GB" sz="4000" b="1" dirty="0">
              <a:solidFill>
                <a:srgbClr val="7030A0"/>
              </a:solidFill>
              <a:latin typeface="Comic Sans MS" panose="030F0702030302020204" pitchFamily="66" charset="0"/>
            </a:endParaRPr>
          </a:p>
        </p:txBody>
      </p:sp>
      <p:pic>
        <p:nvPicPr>
          <p:cNvPr id="5" name="Picture 4">
            <a:extLst>
              <a:ext uri="{FF2B5EF4-FFF2-40B4-BE49-F238E27FC236}">
                <a16:creationId xmlns:a16="http://schemas.microsoft.com/office/drawing/2014/main" xmlns="" id="{0DC0DF83-FF13-4E9B-97D2-E0861B79E410}"/>
              </a:ext>
            </a:extLst>
          </p:cNvPr>
          <p:cNvPicPr>
            <a:picLocks noChangeAspect="1"/>
          </p:cNvPicPr>
          <p:nvPr/>
        </p:nvPicPr>
        <p:blipFill rotWithShape="1">
          <a:blip r:embed="rId2"/>
          <a:srcRect r="2623"/>
          <a:stretch/>
        </p:blipFill>
        <p:spPr>
          <a:xfrm>
            <a:off x="5562600" y="1314449"/>
            <a:ext cx="6629399" cy="5572125"/>
          </a:xfrm>
          <a:prstGeom prst="rect">
            <a:avLst/>
          </a:prstGeom>
        </p:spPr>
      </p:pic>
      <p:sp>
        <p:nvSpPr>
          <p:cNvPr id="7" name="Title 1">
            <a:extLst>
              <a:ext uri="{FF2B5EF4-FFF2-40B4-BE49-F238E27FC236}">
                <a16:creationId xmlns:a16="http://schemas.microsoft.com/office/drawing/2014/main" xmlns="" id="{B1DE7A4B-721E-4BF7-AE86-7A7BD153DEAB}"/>
              </a:ext>
            </a:extLst>
          </p:cNvPr>
          <p:cNvSpPr txBox="1">
            <a:spLocks/>
          </p:cNvSpPr>
          <p:nvPr/>
        </p:nvSpPr>
        <p:spPr>
          <a:xfrm>
            <a:off x="5924549" y="142875"/>
            <a:ext cx="6093279" cy="1466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smtClean="0">
                <a:latin typeface="Comic Sans MS" panose="030F0702030302020204" pitchFamily="66" charset="0"/>
              </a:rPr>
              <a:t>Counting </a:t>
            </a:r>
            <a:r>
              <a:rPr lang="en-US" sz="2400" b="1" dirty="0" smtClean="0">
                <a:solidFill>
                  <a:schemeClr val="bg1"/>
                </a:solidFill>
                <a:latin typeface="Comic Sans MS" panose="030F0702030302020204" pitchFamily="66" charset="0"/>
              </a:rPr>
              <a:t>backwards in ones:</a:t>
            </a:r>
          </a:p>
          <a:p>
            <a:pPr algn="ctr"/>
            <a:r>
              <a:rPr lang="en-US" sz="2400" b="1" dirty="0" smtClean="0">
                <a:solidFill>
                  <a:schemeClr val="bg1"/>
                </a:solidFill>
                <a:latin typeface="Comic Sans MS" panose="030F0702030302020204" pitchFamily="66" charset="0"/>
              </a:rPr>
              <a:t>You are going towards the left  </a:t>
            </a:r>
          </a:p>
          <a:p>
            <a:pPr algn="ctr"/>
            <a:r>
              <a:rPr lang="en-US" sz="2400" b="1" dirty="0" smtClean="0">
                <a:latin typeface="Comic Sans MS" panose="030F0702030302020204" pitchFamily="66" charset="0"/>
              </a:rPr>
              <a:t>when </a:t>
            </a:r>
            <a:r>
              <a:rPr lang="en-US" sz="2400" b="1" dirty="0">
                <a:latin typeface="Comic Sans MS" panose="030F0702030302020204" pitchFamily="66" charset="0"/>
              </a:rPr>
              <a:t>counting in 1s</a:t>
            </a:r>
            <a:r>
              <a:rPr lang="en-US" sz="3400" b="1" dirty="0">
                <a:latin typeface="Comic Sans MS" panose="030F0702030302020204" pitchFamily="66" charset="0"/>
              </a:rPr>
              <a:t>.</a:t>
            </a:r>
            <a:br>
              <a:rPr lang="en-US" sz="3400" b="1" dirty="0">
                <a:latin typeface="Comic Sans MS" panose="030F0702030302020204" pitchFamily="66" charset="0"/>
              </a:rPr>
            </a:br>
            <a:r>
              <a:rPr lang="en-US" sz="2400" b="1" dirty="0">
                <a:latin typeface="Comic Sans MS" panose="030F0702030302020204" pitchFamily="66" charset="0"/>
              </a:rPr>
              <a:t/>
            </a:r>
            <a:br>
              <a:rPr lang="en-US" sz="2400" b="1" dirty="0">
                <a:latin typeface="Comic Sans MS" panose="030F0702030302020204" pitchFamily="66" charset="0"/>
              </a:rPr>
            </a:br>
            <a:endParaRPr lang="en-GB" sz="2400" b="1" dirty="0">
              <a:latin typeface="Comic Sans MS" panose="030F0702030302020204" pitchFamily="66" charset="0"/>
            </a:endParaRPr>
          </a:p>
        </p:txBody>
      </p:sp>
      <p:pic>
        <p:nvPicPr>
          <p:cNvPr id="3" name="Picture 2">
            <a:extLst>
              <a:ext uri="{FF2B5EF4-FFF2-40B4-BE49-F238E27FC236}">
                <a16:creationId xmlns:a16="http://schemas.microsoft.com/office/drawing/2014/main" xmlns="" id="{040FE0F5-AD78-4AA5-8AB4-7761547C1771}"/>
              </a:ext>
            </a:extLst>
          </p:cNvPr>
          <p:cNvPicPr>
            <a:picLocks noChangeAspect="1"/>
          </p:cNvPicPr>
          <p:nvPr/>
        </p:nvPicPr>
        <p:blipFill>
          <a:blip r:embed="rId3"/>
          <a:stretch>
            <a:fillRect/>
          </a:stretch>
        </p:blipFill>
        <p:spPr>
          <a:xfrm>
            <a:off x="818320" y="752484"/>
            <a:ext cx="3548180" cy="1600192"/>
          </a:xfrm>
          <a:prstGeom prst="rect">
            <a:avLst/>
          </a:prstGeom>
        </p:spPr>
      </p:pic>
      <p:pic>
        <p:nvPicPr>
          <p:cNvPr id="4" name="Picture 3">
            <a:extLst>
              <a:ext uri="{FF2B5EF4-FFF2-40B4-BE49-F238E27FC236}">
                <a16:creationId xmlns:a16="http://schemas.microsoft.com/office/drawing/2014/main" xmlns="" id="{4E14C7F5-D444-47F9-AF4A-BAE4D9200D34}"/>
              </a:ext>
            </a:extLst>
          </p:cNvPr>
          <p:cNvPicPr>
            <a:picLocks noChangeAspect="1"/>
          </p:cNvPicPr>
          <p:nvPr/>
        </p:nvPicPr>
        <p:blipFill>
          <a:blip r:embed="rId4"/>
          <a:stretch>
            <a:fillRect/>
          </a:stretch>
        </p:blipFill>
        <p:spPr>
          <a:xfrm>
            <a:off x="5030898" y="2647024"/>
            <a:ext cx="310923" cy="3773751"/>
          </a:xfrm>
          <a:prstGeom prst="rect">
            <a:avLst/>
          </a:prstGeom>
        </p:spPr>
      </p:pic>
      <p:pic>
        <p:nvPicPr>
          <p:cNvPr id="8" name="Picture 7">
            <a:extLst>
              <a:ext uri="{FF2B5EF4-FFF2-40B4-BE49-F238E27FC236}">
                <a16:creationId xmlns:a16="http://schemas.microsoft.com/office/drawing/2014/main" xmlns="" id="{8CB76CA1-0694-47DD-8239-D91FA1DB7D7B}"/>
              </a:ext>
            </a:extLst>
          </p:cNvPr>
          <p:cNvPicPr>
            <a:picLocks noChangeAspect="1"/>
          </p:cNvPicPr>
          <p:nvPr/>
        </p:nvPicPr>
        <p:blipFill>
          <a:blip r:embed="rId5"/>
          <a:stretch>
            <a:fillRect/>
          </a:stretch>
        </p:blipFill>
        <p:spPr>
          <a:xfrm>
            <a:off x="6481363" y="1027912"/>
            <a:ext cx="4791871" cy="286537"/>
          </a:xfrm>
          <a:prstGeom prst="rect">
            <a:avLst/>
          </a:prstGeom>
        </p:spPr>
      </p:pic>
      <p:pic>
        <p:nvPicPr>
          <p:cNvPr id="9" name="Picture 2"/>
          <p:cNvPicPr>
            <a:picLocks noChangeAspect="1" noChangeArrowheads="1"/>
          </p:cNvPicPr>
          <p:nvPr/>
        </p:nvPicPr>
        <p:blipFill>
          <a:blip r:embed="rId6"/>
          <a:srcRect/>
          <a:stretch>
            <a:fillRect/>
          </a:stretch>
        </p:blipFill>
        <p:spPr bwMode="auto">
          <a:xfrm>
            <a:off x="8351429" y="4697050"/>
            <a:ext cx="347663" cy="423862"/>
          </a:xfrm>
          <a:prstGeom prst="rect">
            <a:avLst/>
          </a:prstGeom>
          <a:noFill/>
          <a:ln w="9525">
            <a:noFill/>
            <a:miter lim="800000"/>
            <a:headEnd/>
            <a:tailEnd/>
          </a:ln>
        </p:spPr>
      </p:pic>
      <p:sp>
        <p:nvSpPr>
          <p:cNvPr id="10" name="Circular Arrow 9"/>
          <p:cNvSpPr/>
          <p:nvPr/>
        </p:nvSpPr>
        <p:spPr>
          <a:xfrm rot="5400000">
            <a:off x="8102827" y="4058921"/>
            <a:ext cx="482600" cy="555625"/>
          </a:xfrm>
          <a:prstGeom prst="circularArrow">
            <a:avLst>
              <a:gd name="adj1" fmla="val 25000"/>
              <a:gd name="adj2" fmla="val 1596732"/>
              <a:gd name="adj3" fmla="val 20972645"/>
              <a:gd name="adj4" fmla="val 1028497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1" name="Circular Arrow 10"/>
          <p:cNvSpPr/>
          <p:nvPr/>
        </p:nvSpPr>
        <p:spPr>
          <a:xfrm rot="5400000">
            <a:off x="8083006" y="3582356"/>
            <a:ext cx="482600" cy="515982"/>
          </a:xfrm>
          <a:prstGeom prst="circularArrow">
            <a:avLst>
              <a:gd name="adj1" fmla="val 25000"/>
              <a:gd name="adj2" fmla="val 1596732"/>
              <a:gd name="adj3" fmla="val 20972645"/>
              <a:gd name="adj4" fmla="val 1028497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2" name="Circular Arrow 11"/>
          <p:cNvSpPr/>
          <p:nvPr/>
        </p:nvSpPr>
        <p:spPr>
          <a:xfrm rot="5400000">
            <a:off x="8076702" y="3053081"/>
            <a:ext cx="482600" cy="555625"/>
          </a:xfrm>
          <a:prstGeom prst="circularArrow">
            <a:avLst>
              <a:gd name="adj1" fmla="val 25000"/>
              <a:gd name="adj2" fmla="val 1596732"/>
              <a:gd name="adj3" fmla="val 20972645"/>
              <a:gd name="adj4" fmla="val 1028497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3" name="Circular Arrow 12"/>
          <p:cNvSpPr/>
          <p:nvPr/>
        </p:nvSpPr>
        <p:spPr>
          <a:xfrm rot="5400000">
            <a:off x="8076702" y="2556693"/>
            <a:ext cx="482600" cy="555625"/>
          </a:xfrm>
          <a:prstGeom prst="circularArrow">
            <a:avLst>
              <a:gd name="adj1" fmla="val 25000"/>
              <a:gd name="adj2" fmla="val 1596732"/>
              <a:gd name="adj3" fmla="val 20972645"/>
              <a:gd name="adj4" fmla="val 1028497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4" name="Circular Arrow 13"/>
          <p:cNvSpPr/>
          <p:nvPr/>
        </p:nvSpPr>
        <p:spPr>
          <a:xfrm rot="5400000">
            <a:off x="8089764" y="2047241"/>
            <a:ext cx="482600" cy="555625"/>
          </a:xfrm>
          <a:prstGeom prst="circularArrow">
            <a:avLst>
              <a:gd name="adj1" fmla="val 25000"/>
              <a:gd name="adj2" fmla="val 1596732"/>
              <a:gd name="adj3" fmla="val 20972645"/>
              <a:gd name="adj4" fmla="val 1028497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5" name="Circular Arrow 14"/>
          <p:cNvSpPr/>
          <p:nvPr/>
        </p:nvSpPr>
        <p:spPr>
          <a:xfrm>
            <a:off x="7968343" y="4663440"/>
            <a:ext cx="365759" cy="28738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6" name="Circular Arrow 15"/>
          <p:cNvSpPr/>
          <p:nvPr/>
        </p:nvSpPr>
        <p:spPr>
          <a:xfrm>
            <a:off x="7467601" y="4685212"/>
            <a:ext cx="365759" cy="28738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7" name="Circular Arrow 16"/>
          <p:cNvSpPr/>
          <p:nvPr/>
        </p:nvSpPr>
        <p:spPr>
          <a:xfrm>
            <a:off x="6958149" y="4685212"/>
            <a:ext cx="365759" cy="28738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8" name="Circular Arrow 17"/>
          <p:cNvSpPr/>
          <p:nvPr/>
        </p:nvSpPr>
        <p:spPr>
          <a:xfrm>
            <a:off x="6461760" y="4672149"/>
            <a:ext cx="365759" cy="28738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9" name="Circular Arrow 18"/>
          <p:cNvSpPr/>
          <p:nvPr/>
        </p:nvSpPr>
        <p:spPr>
          <a:xfrm>
            <a:off x="5913120" y="4659086"/>
            <a:ext cx="365759" cy="28738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20" name="TextBox 19"/>
          <p:cNvSpPr txBox="1"/>
          <p:nvPr/>
        </p:nvSpPr>
        <p:spPr>
          <a:xfrm>
            <a:off x="4402184" y="0"/>
            <a:ext cx="1737360" cy="76944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GB" sz="4400" dirty="0" smtClean="0"/>
              <a:t>Recap </a:t>
            </a:r>
            <a:endParaRPr lang="en-GB" sz="4400" dirty="0"/>
          </a:p>
        </p:txBody>
      </p:sp>
    </p:spTree>
    <p:extLst>
      <p:ext uri="{BB962C8B-B14F-4D97-AF65-F5344CB8AC3E}">
        <p14:creationId xmlns:p14="http://schemas.microsoft.com/office/powerpoint/2010/main" xmlns="" val="422912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637D3-0A80-4887-9AA9-49C0ABAB5876}"/>
              </a:ext>
            </a:extLst>
          </p:cNvPr>
          <p:cNvSpPr>
            <a:spLocks noGrp="1"/>
          </p:cNvSpPr>
          <p:nvPr>
            <p:ph type="title"/>
          </p:nvPr>
        </p:nvSpPr>
        <p:spPr>
          <a:xfrm>
            <a:off x="838200" y="365126"/>
            <a:ext cx="10515600" cy="2063750"/>
          </a:xfrm>
        </p:spPr>
        <p:txBody>
          <a:bodyPr>
            <a:normAutofit fontScale="90000"/>
          </a:bodyPr>
          <a:lstStyle/>
          <a:p>
            <a:pPr algn="ctr"/>
            <a:r>
              <a:rPr lang="en-US" sz="4800" b="1" dirty="0">
                <a:solidFill>
                  <a:schemeClr val="bg1"/>
                </a:solidFill>
                <a:latin typeface="Comic Sans MS" panose="030F0702030302020204" pitchFamily="66" charset="0"/>
              </a:rPr>
              <a:t>Let’s go through some </a:t>
            </a:r>
            <a:r>
              <a:rPr lang="en-US" sz="4800" b="1" dirty="0" smtClean="0">
                <a:solidFill>
                  <a:schemeClr val="bg1"/>
                </a:solidFill>
                <a:latin typeface="Comic Sans MS" panose="030F0702030302020204" pitchFamily="66" charset="0"/>
              </a:rPr>
              <a:t>examples with </a:t>
            </a:r>
            <a:br>
              <a:rPr lang="en-US" sz="4800" b="1" dirty="0" smtClean="0">
                <a:solidFill>
                  <a:schemeClr val="bg1"/>
                </a:solidFill>
                <a:latin typeface="Comic Sans MS" panose="030F0702030302020204" pitchFamily="66" charset="0"/>
              </a:rPr>
            </a:br>
            <a:r>
              <a:rPr lang="en-US" sz="4800" b="1" dirty="0" smtClean="0">
                <a:solidFill>
                  <a:schemeClr val="bg1"/>
                </a:solidFill>
                <a:latin typeface="Comic Sans MS" panose="030F0702030302020204" pitchFamily="66" charset="0"/>
              </a:rPr>
              <a:t>Jumping back in ones.</a:t>
            </a:r>
            <a:endParaRPr lang="en-GB" sz="4800" b="1" dirty="0">
              <a:solidFill>
                <a:schemeClr val="bg1"/>
              </a:solidFill>
              <a:latin typeface="Comic Sans MS" panose="030F0702030302020204" pitchFamily="66" charset="0"/>
            </a:endParaRPr>
          </a:p>
        </p:txBody>
      </p:sp>
      <p:pic>
        <p:nvPicPr>
          <p:cNvPr id="4" name="Picture 3">
            <a:extLst>
              <a:ext uri="{FF2B5EF4-FFF2-40B4-BE49-F238E27FC236}">
                <a16:creationId xmlns:a16="http://schemas.microsoft.com/office/drawing/2014/main" xmlns="" id="{456830BA-BDCA-4156-9304-F60E46120B40}"/>
              </a:ext>
            </a:extLst>
          </p:cNvPr>
          <p:cNvPicPr>
            <a:picLocks noChangeAspect="1"/>
          </p:cNvPicPr>
          <p:nvPr/>
        </p:nvPicPr>
        <p:blipFill>
          <a:blip r:embed="rId2"/>
          <a:stretch>
            <a:fillRect/>
          </a:stretch>
        </p:blipFill>
        <p:spPr>
          <a:xfrm>
            <a:off x="3671887" y="2428876"/>
            <a:ext cx="4848225" cy="3786188"/>
          </a:xfrm>
          <a:prstGeom prst="rect">
            <a:avLst/>
          </a:prstGeom>
        </p:spPr>
      </p:pic>
    </p:spTree>
    <p:extLst>
      <p:ext uri="{BB962C8B-B14F-4D97-AF65-F5344CB8AC3E}">
        <p14:creationId xmlns:p14="http://schemas.microsoft.com/office/powerpoint/2010/main" xmlns="" val="74702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0007E0-144A-445D-98B6-1A985598C688}"/>
              </a:ext>
            </a:extLst>
          </p:cNvPr>
          <p:cNvPicPr>
            <a:picLocks noChangeAspect="1"/>
          </p:cNvPicPr>
          <p:nvPr/>
        </p:nvPicPr>
        <p:blipFill>
          <a:blip r:embed="rId2"/>
          <a:stretch>
            <a:fillRect/>
          </a:stretch>
        </p:blipFill>
        <p:spPr>
          <a:xfrm>
            <a:off x="4561840" y="0"/>
            <a:ext cx="7630160" cy="6858000"/>
          </a:xfrm>
          <a:prstGeom prst="rect">
            <a:avLst/>
          </a:prstGeom>
        </p:spPr>
      </p:pic>
      <p:sp>
        <p:nvSpPr>
          <p:cNvPr id="3" name="TextBox 2">
            <a:extLst>
              <a:ext uri="{FF2B5EF4-FFF2-40B4-BE49-F238E27FC236}">
                <a16:creationId xmlns:a16="http://schemas.microsoft.com/office/drawing/2014/main" xmlns="" id="{3EBD3643-5857-496F-B5F8-F2DACD3F7C82}"/>
              </a:ext>
            </a:extLst>
          </p:cNvPr>
          <p:cNvSpPr txBox="1"/>
          <p:nvPr/>
        </p:nvSpPr>
        <p:spPr>
          <a:xfrm>
            <a:off x="876935" y="5856676"/>
            <a:ext cx="4094480" cy="830997"/>
          </a:xfrm>
          <a:prstGeom prst="rect">
            <a:avLst/>
          </a:prstGeom>
          <a:noFill/>
        </p:spPr>
        <p:txBody>
          <a:bodyPr wrap="square" rtlCol="0">
            <a:spAutoFit/>
          </a:bodyPr>
          <a:lstStyle/>
          <a:p>
            <a:r>
              <a:rPr lang="en-US" sz="4800" b="1" dirty="0" smtClean="0">
                <a:latin typeface="Comic Sans MS" panose="030F0702030302020204" pitchFamily="66" charset="0"/>
              </a:rPr>
              <a:t>2</a:t>
            </a:r>
            <a:r>
              <a:rPr lang="en-US" sz="4800" b="1" dirty="0" smtClean="0">
                <a:latin typeface="Comic Sans MS" panose="030F0702030302020204" pitchFamily="66" charset="0"/>
              </a:rPr>
              <a:t>8-8=20</a:t>
            </a:r>
            <a:endParaRPr lang="en-GB" sz="4800" b="1" dirty="0">
              <a:latin typeface="Comic Sans MS" panose="030F0702030302020204" pitchFamily="66" charset="0"/>
            </a:endParaRPr>
          </a:p>
        </p:txBody>
      </p:sp>
      <p:sp>
        <p:nvSpPr>
          <p:cNvPr id="5" name="TextBox 4">
            <a:extLst>
              <a:ext uri="{FF2B5EF4-FFF2-40B4-BE49-F238E27FC236}">
                <a16:creationId xmlns:a16="http://schemas.microsoft.com/office/drawing/2014/main" xmlns="" id="{C03EF5F1-9F75-44D4-A895-E86B6320A821}"/>
              </a:ext>
            </a:extLst>
          </p:cNvPr>
          <p:cNvSpPr txBox="1"/>
          <p:nvPr/>
        </p:nvSpPr>
        <p:spPr>
          <a:xfrm>
            <a:off x="228303" y="3318476"/>
            <a:ext cx="3981269" cy="2554545"/>
          </a:xfrm>
          <a:prstGeom prst="rect">
            <a:avLst/>
          </a:prstGeom>
          <a:noFill/>
        </p:spPr>
        <p:txBody>
          <a:bodyPr wrap="square" rtlCol="0">
            <a:spAutoFit/>
          </a:bodyPr>
          <a:lstStyle/>
          <a:p>
            <a:r>
              <a:rPr lang="en-US" sz="3200" b="1" dirty="0" smtClean="0">
                <a:latin typeface="Comic Sans MS" panose="030F0702030302020204" pitchFamily="66" charset="0"/>
              </a:rPr>
              <a:t>For example; </a:t>
            </a:r>
          </a:p>
          <a:p>
            <a:r>
              <a:rPr lang="en-US" sz="3200" b="1" dirty="0" smtClean="0">
                <a:latin typeface="Comic Sans MS" panose="030F0702030302020204" pitchFamily="66" charset="0"/>
              </a:rPr>
              <a:t>Put </a:t>
            </a:r>
            <a:r>
              <a:rPr lang="en-US" sz="3200" b="1" dirty="0">
                <a:latin typeface="Comic Sans MS" panose="030F0702030302020204" pitchFamily="66" charset="0"/>
              </a:rPr>
              <a:t>your finger on </a:t>
            </a:r>
            <a:r>
              <a:rPr lang="en-US" sz="3200" b="1" dirty="0">
                <a:solidFill>
                  <a:schemeClr val="bg1"/>
                </a:solidFill>
                <a:latin typeface="Comic Sans MS" panose="030F0702030302020204" pitchFamily="66" charset="0"/>
              </a:rPr>
              <a:t>2</a:t>
            </a:r>
            <a:r>
              <a:rPr lang="en-US" sz="3200" b="1" dirty="0" smtClean="0">
                <a:solidFill>
                  <a:schemeClr val="bg1"/>
                </a:solidFill>
                <a:latin typeface="Comic Sans MS" panose="030F0702030302020204" pitchFamily="66" charset="0"/>
              </a:rPr>
              <a:t>8 </a:t>
            </a:r>
            <a:r>
              <a:rPr lang="en-US" sz="3200" b="1" dirty="0">
                <a:latin typeface="Comic Sans MS" panose="030F0702030302020204" pitchFamily="66" charset="0"/>
              </a:rPr>
              <a:t>and then </a:t>
            </a:r>
            <a:r>
              <a:rPr lang="en-US" sz="3200" b="1" dirty="0">
                <a:solidFill>
                  <a:schemeClr val="bg1"/>
                </a:solidFill>
                <a:latin typeface="Comic Sans MS" panose="030F0702030302020204" pitchFamily="66" charset="0"/>
              </a:rPr>
              <a:t>move backwards 8 squares. </a:t>
            </a:r>
            <a:endParaRPr lang="en-GB" sz="3200" b="1" dirty="0">
              <a:latin typeface="Comic Sans MS" panose="030F0702030302020204" pitchFamily="66" charset="0"/>
            </a:endParaRPr>
          </a:p>
        </p:txBody>
      </p:sp>
      <p:pic>
        <p:nvPicPr>
          <p:cNvPr id="6" name="Picture 5">
            <a:extLst>
              <a:ext uri="{FF2B5EF4-FFF2-40B4-BE49-F238E27FC236}">
                <a16:creationId xmlns:a16="http://schemas.microsoft.com/office/drawing/2014/main" xmlns="" id="{8EC8DF0D-E28D-43BF-B7A7-AF360916D07B}"/>
              </a:ext>
            </a:extLst>
          </p:cNvPr>
          <p:cNvPicPr>
            <a:picLocks noChangeAspect="1"/>
          </p:cNvPicPr>
          <p:nvPr/>
        </p:nvPicPr>
        <p:blipFill>
          <a:blip r:embed="rId3" cstate="print"/>
          <a:stretch>
            <a:fillRect/>
          </a:stretch>
        </p:blipFill>
        <p:spPr>
          <a:xfrm>
            <a:off x="10215154" y="0"/>
            <a:ext cx="1976846" cy="708165"/>
          </a:xfrm>
          <a:prstGeom prst="rect">
            <a:avLst/>
          </a:prstGeom>
        </p:spPr>
      </p:pic>
      <p:sp>
        <p:nvSpPr>
          <p:cNvPr id="7" name="TextBox 6"/>
          <p:cNvSpPr txBox="1"/>
          <p:nvPr/>
        </p:nvSpPr>
        <p:spPr>
          <a:xfrm>
            <a:off x="195942" y="0"/>
            <a:ext cx="4454435" cy="3416320"/>
          </a:xfrm>
          <a:prstGeom prst="rect">
            <a:avLst/>
          </a:prstGeom>
          <a:noFill/>
        </p:spPr>
        <p:txBody>
          <a:bodyPr wrap="square" rtlCol="0">
            <a:spAutoFit/>
          </a:bodyPr>
          <a:lstStyle/>
          <a:p>
            <a:pPr>
              <a:buFont typeface="Arial" pitchFamily="34" charset="0"/>
              <a:buChar char="•"/>
            </a:pPr>
            <a:r>
              <a:rPr lang="en-GB" sz="3600" dirty="0" smtClean="0"/>
              <a:t>When find the bigger number on the number square .</a:t>
            </a:r>
          </a:p>
          <a:p>
            <a:pPr>
              <a:buFont typeface="Arial" pitchFamily="34" charset="0"/>
              <a:buChar char="•"/>
            </a:pPr>
            <a:r>
              <a:rPr lang="en-GB" sz="3600" dirty="0" smtClean="0"/>
              <a:t>Then we jump back wards using the smaller number.</a:t>
            </a:r>
            <a:endParaRPr lang="en-GB" sz="3600" dirty="0"/>
          </a:p>
        </p:txBody>
      </p:sp>
      <p:pic>
        <p:nvPicPr>
          <p:cNvPr id="8" name="Picture 2"/>
          <p:cNvPicPr>
            <a:picLocks noChangeAspect="1" noChangeArrowheads="1"/>
          </p:cNvPicPr>
          <p:nvPr/>
        </p:nvPicPr>
        <p:blipFill>
          <a:blip r:embed="rId4"/>
          <a:srcRect/>
          <a:stretch>
            <a:fillRect/>
          </a:stretch>
        </p:blipFill>
        <p:spPr bwMode="auto">
          <a:xfrm>
            <a:off x="9932035" y="2280421"/>
            <a:ext cx="347663" cy="423862"/>
          </a:xfrm>
          <a:prstGeom prst="rect">
            <a:avLst/>
          </a:prstGeom>
          <a:noFill/>
          <a:ln w="9525">
            <a:noFill/>
            <a:miter lim="800000"/>
            <a:headEnd/>
            <a:tailEnd/>
          </a:ln>
        </p:spPr>
      </p:pic>
      <p:sp>
        <p:nvSpPr>
          <p:cNvPr id="10" name="Curved Down Arrow 9"/>
          <p:cNvSpPr/>
          <p:nvPr/>
        </p:nvSpPr>
        <p:spPr>
          <a:xfrm flipH="1">
            <a:off x="9274630" y="2312126"/>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urved Down Arrow 10"/>
          <p:cNvSpPr/>
          <p:nvPr/>
        </p:nvSpPr>
        <p:spPr>
          <a:xfrm flipH="1">
            <a:off x="8604071" y="2294710"/>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Down Arrow 11"/>
          <p:cNvSpPr/>
          <p:nvPr/>
        </p:nvSpPr>
        <p:spPr>
          <a:xfrm flipH="1">
            <a:off x="7924801" y="2281647"/>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Down Arrow 12"/>
          <p:cNvSpPr/>
          <p:nvPr/>
        </p:nvSpPr>
        <p:spPr>
          <a:xfrm flipH="1">
            <a:off x="7276013" y="2286001"/>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urved Down Arrow 13"/>
          <p:cNvSpPr/>
          <p:nvPr/>
        </p:nvSpPr>
        <p:spPr>
          <a:xfrm flipH="1">
            <a:off x="6609809" y="2286000"/>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urved Down Arrow 14"/>
          <p:cNvSpPr/>
          <p:nvPr/>
        </p:nvSpPr>
        <p:spPr>
          <a:xfrm flipH="1">
            <a:off x="5956665" y="2286001"/>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urved Down Arrow 15"/>
          <p:cNvSpPr/>
          <p:nvPr/>
        </p:nvSpPr>
        <p:spPr>
          <a:xfrm flipH="1">
            <a:off x="5277396" y="2286001"/>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Curved Down Arrow 16"/>
          <p:cNvSpPr/>
          <p:nvPr/>
        </p:nvSpPr>
        <p:spPr>
          <a:xfrm flipH="1">
            <a:off x="11338561" y="1645920"/>
            <a:ext cx="470262" cy="2090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p:cNvSpPr txBox="1"/>
          <p:nvPr/>
        </p:nvSpPr>
        <p:spPr>
          <a:xfrm>
            <a:off x="4924697" y="0"/>
            <a:ext cx="178961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3600" dirty="0" smtClean="0"/>
              <a:t>Recap</a:t>
            </a:r>
            <a:endParaRPr lang="en-GB" sz="3600" dirty="0"/>
          </a:p>
        </p:txBody>
      </p:sp>
    </p:spTree>
    <p:extLst>
      <p:ext uri="{BB962C8B-B14F-4D97-AF65-F5344CB8AC3E}">
        <p14:creationId xmlns:p14="http://schemas.microsoft.com/office/powerpoint/2010/main" xmlns="" val="3362563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0007E0-144A-445D-98B6-1A985598C688}"/>
              </a:ext>
            </a:extLst>
          </p:cNvPr>
          <p:cNvPicPr>
            <a:picLocks noChangeAspect="1"/>
          </p:cNvPicPr>
          <p:nvPr/>
        </p:nvPicPr>
        <p:blipFill>
          <a:blip r:embed="rId2"/>
          <a:stretch>
            <a:fillRect/>
          </a:stretch>
        </p:blipFill>
        <p:spPr>
          <a:xfrm>
            <a:off x="4561840" y="0"/>
            <a:ext cx="7630160" cy="6858000"/>
          </a:xfrm>
          <a:prstGeom prst="rect">
            <a:avLst/>
          </a:prstGeom>
        </p:spPr>
      </p:pic>
      <p:sp>
        <p:nvSpPr>
          <p:cNvPr id="3" name="TextBox 2">
            <a:extLst>
              <a:ext uri="{FF2B5EF4-FFF2-40B4-BE49-F238E27FC236}">
                <a16:creationId xmlns:a16="http://schemas.microsoft.com/office/drawing/2014/main" xmlns="" id="{3EBD3643-5857-496F-B5F8-F2DACD3F7C82}"/>
              </a:ext>
            </a:extLst>
          </p:cNvPr>
          <p:cNvSpPr txBox="1"/>
          <p:nvPr/>
        </p:nvSpPr>
        <p:spPr>
          <a:xfrm>
            <a:off x="876935" y="5856676"/>
            <a:ext cx="4094480" cy="830997"/>
          </a:xfrm>
          <a:prstGeom prst="rect">
            <a:avLst/>
          </a:prstGeom>
          <a:noFill/>
        </p:spPr>
        <p:txBody>
          <a:bodyPr wrap="square" rtlCol="0">
            <a:spAutoFit/>
          </a:bodyPr>
          <a:lstStyle/>
          <a:p>
            <a:r>
              <a:rPr lang="en-US" sz="4800" b="1" dirty="0" smtClean="0">
                <a:latin typeface="Comic Sans MS" panose="030F0702030302020204" pitchFamily="66" charset="0"/>
              </a:rPr>
              <a:t>68</a:t>
            </a:r>
            <a:r>
              <a:rPr lang="en-US" sz="4800" b="1" dirty="0" smtClean="0">
                <a:latin typeface="Comic Sans MS" panose="030F0702030302020204" pitchFamily="66" charset="0"/>
              </a:rPr>
              <a:t>-9=??</a:t>
            </a:r>
            <a:endParaRPr lang="en-GB" sz="4800" b="1" dirty="0">
              <a:latin typeface="Comic Sans MS" panose="030F0702030302020204" pitchFamily="66" charset="0"/>
            </a:endParaRPr>
          </a:p>
        </p:txBody>
      </p:sp>
      <p:sp>
        <p:nvSpPr>
          <p:cNvPr id="5" name="TextBox 4">
            <a:extLst>
              <a:ext uri="{FF2B5EF4-FFF2-40B4-BE49-F238E27FC236}">
                <a16:creationId xmlns:a16="http://schemas.microsoft.com/office/drawing/2014/main" xmlns="" id="{C03EF5F1-9F75-44D4-A895-E86B6320A821}"/>
              </a:ext>
            </a:extLst>
          </p:cNvPr>
          <p:cNvSpPr txBox="1"/>
          <p:nvPr/>
        </p:nvSpPr>
        <p:spPr>
          <a:xfrm>
            <a:off x="228303" y="3318476"/>
            <a:ext cx="3981269" cy="2554545"/>
          </a:xfrm>
          <a:prstGeom prst="rect">
            <a:avLst/>
          </a:prstGeom>
          <a:noFill/>
        </p:spPr>
        <p:txBody>
          <a:bodyPr wrap="square" rtlCol="0">
            <a:spAutoFit/>
          </a:bodyPr>
          <a:lstStyle/>
          <a:p>
            <a:r>
              <a:rPr lang="en-US" sz="3200" b="1" dirty="0" smtClean="0">
                <a:latin typeface="Comic Sans MS" panose="030F0702030302020204" pitchFamily="66" charset="0"/>
              </a:rPr>
              <a:t>For example; </a:t>
            </a:r>
          </a:p>
          <a:p>
            <a:r>
              <a:rPr lang="en-US" sz="3200" b="1" dirty="0" smtClean="0">
                <a:latin typeface="Comic Sans MS" panose="030F0702030302020204" pitchFamily="66" charset="0"/>
              </a:rPr>
              <a:t>Put </a:t>
            </a:r>
            <a:r>
              <a:rPr lang="en-US" sz="3200" b="1" dirty="0">
                <a:latin typeface="Comic Sans MS" panose="030F0702030302020204" pitchFamily="66" charset="0"/>
              </a:rPr>
              <a:t>your finger on </a:t>
            </a:r>
            <a:r>
              <a:rPr lang="en-US" sz="3200" b="1" dirty="0">
                <a:solidFill>
                  <a:schemeClr val="bg1"/>
                </a:solidFill>
                <a:latin typeface="Comic Sans MS" panose="030F0702030302020204" pitchFamily="66" charset="0"/>
              </a:rPr>
              <a:t>6</a:t>
            </a:r>
            <a:r>
              <a:rPr lang="en-US" sz="3200" b="1" dirty="0" smtClean="0">
                <a:solidFill>
                  <a:schemeClr val="bg1"/>
                </a:solidFill>
                <a:latin typeface="Comic Sans MS" panose="030F0702030302020204" pitchFamily="66" charset="0"/>
              </a:rPr>
              <a:t>8 </a:t>
            </a:r>
            <a:r>
              <a:rPr lang="en-US" sz="3200" b="1" dirty="0">
                <a:latin typeface="Comic Sans MS" panose="030F0702030302020204" pitchFamily="66" charset="0"/>
              </a:rPr>
              <a:t>and then </a:t>
            </a:r>
            <a:r>
              <a:rPr lang="en-US" sz="3200" b="1" dirty="0">
                <a:solidFill>
                  <a:schemeClr val="bg1"/>
                </a:solidFill>
                <a:latin typeface="Comic Sans MS" panose="030F0702030302020204" pitchFamily="66" charset="0"/>
              </a:rPr>
              <a:t>move backwards </a:t>
            </a:r>
            <a:r>
              <a:rPr lang="en-US" sz="3200" b="1" dirty="0" smtClean="0">
                <a:solidFill>
                  <a:schemeClr val="bg1"/>
                </a:solidFill>
                <a:latin typeface="Comic Sans MS" panose="030F0702030302020204" pitchFamily="66" charset="0"/>
              </a:rPr>
              <a:t>9</a:t>
            </a:r>
            <a:r>
              <a:rPr lang="en-US" sz="3200" b="1" dirty="0" smtClean="0">
                <a:solidFill>
                  <a:schemeClr val="bg1"/>
                </a:solidFill>
                <a:latin typeface="Comic Sans MS" panose="030F0702030302020204" pitchFamily="66" charset="0"/>
              </a:rPr>
              <a:t> </a:t>
            </a:r>
            <a:r>
              <a:rPr lang="en-US" sz="3200" b="1" dirty="0">
                <a:solidFill>
                  <a:schemeClr val="bg1"/>
                </a:solidFill>
                <a:latin typeface="Comic Sans MS" panose="030F0702030302020204" pitchFamily="66" charset="0"/>
              </a:rPr>
              <a:t>squares. </a:t>
            </a:r>
            <a:endParaRPr lang="en-GB" sz="3200" b="1" dirty="0">
              <a:latin typeface="Comic Sans MS" panose="030F0702030302020204" pitchFamily="66" charset="0"/>
            </a:endParaRPr>
          </a:p>
        </p:txBody>
      </p:sp>
      <p:pic>
        <p:nvPicPr>
          <p:cNvPr id="6" name="Picture 5">
            <a:extLst>
              <a:ext uri="{FF2B5EF4-FFF2-40B4-BE49-F238E27FC236}">
                <a16:creationId xmlns:a16="http://schemas.microsoft.com/office/drawing/2014/main" xmlns="" id="{8EC8DF0D-E28D-43BF-B7A7-AF360916D07B}"/>
              </a:ext>
            </a:extLst>
          </p:cNvPr>
          <p:cNvPicPr>
            <a:picLocks noChangeAspect="1"/>
          </p:cNvPicPr>
          <p:nvPr/>
        </p:nvPicPr>
        <p:blipFill>
          <a:blip r:embed="rId3" cstate="print"/>
          <a:stretch>
            <a:fillRect/>
          </a:stretch>
        </p:blipFill>
        <p:spPr>
          <a:xfrm>
            <a:off x="10215154" y="0"/>
            <a:ext cx="1976846" cy="708165"/>
          </a:xfrm>
          <a:prstGeom prst="rect">
            <a:avLst/>
          </a:prstGeom>
        </p:spPr>
      </p:pic>
      <p:sp>
        <p:nvSpPr>
          <p:cNvPr id="7" name="TextBox 6"/>
          <p:cNvSpPr txBox="1"/>
          <p:nvPr/>
        </p:nvSpPr>
        <p:spPr>
          <a:xfrm>
            <a:off x="195942" y="0"/>
            <a:ext cx="4454435" cy="3416320"/>
          </a:xfrm>
          <a:prstGeom prst="rect">
            <a:avLst/>
          </a:prstGeom>
          <a:noFill/>
        </p:spPr>
        <p:txBody>
          <a:bodyPr wrap="square" rtlCol="0">
            <a:spAutoFit/>
          </a:bodyPr>
          <a:lstStyle/>
          <a:p>
            <a:pPr>
              <a:buFont typeface="Arial" pitchFamily="34" charset="0"/>
              <a:buChar char="•"/>
            </a:pPr>
            <a:r>
              <a:rPr lang="en-GB" sz="3600" dirty="0" smtClean="0"/>
              <a:t>When find the bigger number on the number square .</a:t>
            </a:r>
          </a:p>
          <a:p>
            <a:pPr>
              <a:buFont typeface="Arial" pitchFamily="34" charset="0"/>
              <a:buChar char="•"/>
            </a:pPr>
            <a:r>
              <a:rPr lang="en-GB" sz="3600" dirty="0" smtClean="0"/>
              <a:t>Then we jump back wards using the smaller number.</a:t>
            </a:r>
            <a:endParaRPr lang="en-GB" sz="3600" dirty="0"/>
          </a:p>
        </p:txBody>
      </p:sp>
      <p:sp>
        <p:nvSpPr>
          <p:cNvPr id="8" name="TextBox 7"/>
          <p:cNvSpPr txBox="1"/>
          <p:nvPr/>
        </p:nvSpPr>
        <p:spPr>
          <a:xfrm>
            <a:off x="4650377" y="0"/>
            <a:ext cx="214230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t>Your Turn</a:t>
            </a:r>
            <a:endParaRPr lang="en-GB" dirty="0"/>
          </a:p>
        </p:txBody>
      </p:sp>
    </p:spTree>
    <p:extLst>
      <p:ext uri="{BB962C8B-B14F-4D97-AF65-F5344CB8AC3E}">
        <p14:creationId xmlns:p14="http://schemas.microsoft.com/office/powerpoint/2010/main" xmlns="" val="336256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4637D3-0A80-4887-9AA9-49C0ABAB5876}"/>
              </a:ext>
            </a:extLst>
          </p:cNvPr>
          <p:cNvSpPr>
            <a:spLocks noGrp="1"/>
          </p:cNvSpPr>
          <p:nvPr>
            <p:ph type="title"/>
          </p:nvPr>
        </p:nvSpPr>
        <p:spPr>
          <a:xfrm>
            <a:off x="838200" y="365126"/>
            <a:ext cx="10515600" cy="2063750"/>
          </a:xfrm>
        </p:spPr>
        <p:txBody>
          <a:bodyPr>
            <a:normAutofit/>
          </a:bodyPr>
          <a:lstStyle/>
          <a:p>
            <a:pPr algn="ctr"/>
            <a:r>
              <a:rPr lang="en-US" sz="4800" b="1" dirty="0">
                <a:latin typeface="Comic Sans MS" panose="030F0702030302020204" pitchFamily="66" charset="0"/>
              </a:rPr>
              <a:t>Let’s go through </a:t>
            </a:r>
            <a:r>
              <a:rPr lang="en-US" sz="4800" b="1" dirty="0" smtClean="0">
                <a:latin typeface="Comic Sans MS" panose="030F0702030302020204" pitchFamily="66" charset="0"/>
              </a:rPr>
              <a:t>some examples with counting back in 10s.</a:t>
            </a:r>
            <a:endParaRPr lang="en-GB" sz="4800" b="1" dirty="0">
              <a:latin typeface="Comic Sans MS" panose="030F0702030302020204" pitchFamily="66" charset="0"/>
            </a:endParaRPr>
          </a:p>
        </p:txBody>
      </p:sp>
      <p:pic>
        <p:nvPicPr>
          <p:cNvPr id="3" name="Picture 2">
            <a:extLst>
              <a:ext uri="{FF2B5EF4-FFF2-40B4-BE49-F238E27FC236}">
                <a16:creationId xmlns:a16="http://schemas.microsoft.com/office/drawing/2014/main" xmlns="" id="{0D506A61-1B70-4A7E-9573-5D5F9167416C}"/>
              </a:ext>
            </a:extLst>
          </p:cNvPr>
          <p:cNvPicPr>
            <a:picLocks noChangeAspect="1"/>
          </p:cNvPicPr>
          <p:nvPr/>
        </p:nvPicPr>
        <p:blipFill rotWithShape="1">
          <a:blip r:embed="rId2"/>
          <a:srcRect t="13140" b="28378"/>
          <a:stretch/>
        </p:blipFill>
        <p:spPr>
          <a:xfrm>
            <a:off x="3058160" y="2442527"/>
            <a:ext cx="6075679" cy="3973195"/>
          </a:xfrm>
          <a:prstGeom prst="rect">
            <a:avLst/>
          </a:prstGeom>
        </p:spPr>
      </p:pic>
    </p:spTree>
    <p:extLst>
      <p:ext uri="{BB962C8B-B14F-4D97-AF65-F5344CB8AC3E}">
        <p14:creationId xmlns:p14="http://schemas.microsoft.com/office/powerpoint/2010/main" xmlns="" val="1049654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585</Words>
  <Application>Microsoft Office PowerPoint</Application>
  <PresentationFormat>Custom</PresentationFormat>
  <Paragraphs>135</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1_Office Theme</vt:lpstr>
      <vt:lpstr>Slide 1</vt:lpstr>
      <vt:lpstr>Slide 2</vt:lpstr>
      <vt:lpstr>When we use a  100 Square to subtract we must count  backwards from a given number.</vt:lpstr>
      <vt:lpstr>When we are subtracting numbers, the total reduces (it gets smaller!)  This is because we are taking a smaller number away from a bigger number.</vt:lpstr>
      <vt:lpstr>Counting backwards in tens:   You are going up the number square when you counting  in 10s.  </vt:lpstr>
      <vt:lpstr>Let’s go through some examples with  Jumping back in ones.</vt:lpstr>
      <vt:lpstr>Slide 7</vt:lpstr>
      <vt:lpstr>Slide 8</vt:lpstr>
      <vt:lpstr>Let’s go through some examples with counting back in 10s.</vt:lpstr>
      <vt:lpstr>Slide 10</vt:lpstr>
      <vt:lpstr>Slide 11</vt:lpstr>
      <vt:lpstr>Let’s make it harder! Try to Jump back in tens then ones. </vt:lpstr>
      <vt:lpstr>Slide 13</vt:lpstr>
      <vt:lpstr>Slide 14</vt:lpstr>
      <vt:lpstr>Slide 15</vt:lpstr>
      <vt:lpstr>Your Challenge. Use the 100 Square to calculate the number bonds and REMEMBER the RULES!</vt:lpstr>
      <vt:lpstr>Now it’s your turn to try some examples.  Remember to use the 100 Square to help you and remember the rules!</vt:lpstr>
      <vt:lpstr>Slide 18</vt:lpstr>
      <vt:lpstr>Slide 19</vt:lpstr>
      <vt:lpstr>When we are subtracting the numbers get smaller! This is because we are subtracting a smaller number away from a bigger number.  When we use a 100 Square to subtract we can go up to subtract in 10s. Or go backwards to count is 1s.  The further up you move the smaller the number is.  The further backwards you go the smaller the number is in 1s.   </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Line Addition</dc:title>
  <dc:creator>Bhavi Raval</dc:creator>
  <cp:lastModifiedBy>PCC UK</cp:lastModifiedBy>
  <cp:revision>97</cp:revision>
  <dcterms:created xsi:type="dcterms:W3CDTF">2021-01-03T14:48:30Z</dcterms:created>
  <dcterms:modified xsi:type="dcterms:W3CDTF">2021-02-03T16:37:08Z</dcterms:modified>
</cp:coreProperties>
</file>