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0" r:id="rId4"/>
    <p:sldId id="257" r:id="rId5"/>
    <p:sldId id="262" r:id="rId6"/>
    <p:sldId id="288" r:id="rId7"/>
    <p:sldId id="283" r:id="rId8"/>
    <p:sldId id="281" r:id="rId9"/>
    <p:sldId id="282" r:id="rId10"/>
    <p:sldId id="284" r:id="rId11"/>
    <p:sldId id="258" r:id="rId12"/>
    <p:sldId id="285" r:id="rId13"/>
    <p:sldId id="269" r:id="rId14"/>
    <p:sldId id="272" r:id="rId15"/>
    <p:sldId id="289" r:id="rId16"/>
    <p:sldId id="287" r:id="rId17"/>
    <p:sldId id="273" r:id="rId18"/>
    <p:sldId id="275" r:id="rId19"/>
    <p:sldId id="274" r:id="rId20"/>
    <p:sldId id="261" r:id="rId21"/>
    <p:sldId id="279"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vi Raval" initials="BR" lastIdx="1" clrIdx="0">
    <p:extLst>
      <p:ext uri="{19B8F6BF-5375-455C-9EA6-DF929625EA0E}">
        <p15:presenceInfo xmlns:p15="http://schemas.microsoft.com/office/powerpoint/2012/main" userId="Bhavi Rav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FF"/>
    <a:srgbClr val="FF33CC"/>
    <a:srgbClr val="66FFCC"/>
    <a:srgbClr val="FF0000"/>
    <a:srgbClr val="FFCC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4660"/>
  </p:normalViewPr>
  <p:slideViewPr>
    <p:cSldViewPr snapToGrid="0">
      <p:cViewPr varScale="1">
        <p:scale>
          <a:sx n="67" d="100"/>
          <a:sy n="67" d="100"/>
        </p:scale>
        <p:origin x="2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CCAF-4303-4205-8A68-50EC02738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4494C4-59A8-4C83-BF7A-879598808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BA0644-B3FB-4BF4-B2BB-345675ED6D02}"/>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5" name="Footer Placeholder 4">
            <a:extLst>
              <a:ext uri="{FF2B5EF4-FFF2-40B4-BE49-F238E27FC236}">
                <a16:creationId xmlns:a16="http://schemas.microsoft.com/office/drawing/2014/main" id="{54F9A17A-F5AA-45CB-B439-21C19E3415D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12B21DE-476D-43AA-ADBD-DEFB48559AE8}"/>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406876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BF62-F830-4621-8DDA-825CF5152A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12877B-B541-4268-B1DC-B6E252108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24A31F-1782-41E3-8A9C-6FB843E10617}"/>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5" name="Footer Placeholder 4">
            <a:extLst>
              <a:ext uri="{FF2B5EF4-FFF2-40B4-BE49-F238E27FC236}">
                <a16:creationId xmlns:a16="http://schemas.microsoft.com/office/drawing/2014/main" id="{EBF6CA64-E418-4086-87FC-D664A5A7E7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8C0EA4A-EE7B-4A9C-A653-DB32A25363A3}"/>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389802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DCFAC-FDEE-43C4-92CB-089BEE0121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49C58A-420E-4C2C-A145-9DEBEE99D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CFAF5B-4A18-4E89-B86D-484498301B2D}"/>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5" name="Footer Placeholder 4">
            <a:extLst>
              <a:ext uri="{FF2B5EF4-FFF2-40B4-BE49-F238E27FC236}">
                <a16:creationId xmlns:a16="http://schemas.microsoft.com/office/drawing/2014/main" id="{5B1CE6F9-A581-4D5C-A5EE-5E0C00A285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7A21583-1DCA-48CB-B5B9-E43CCFD51CEE}"/>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677041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66D518-C9C7-4DB2-923A-065177B5F1BA}"/>
              </a:ext>
            </a:extLst>
          </p:cNvPr>
          <p:cNvSpPr>
            <a:spLocks noGrp="1"/>
          </p:cNvSpPr>
          <p:nvPr>
            <p:ph type="dt" sz="half" idx="10"/>
          </p:nvPr>
        </p:nvSpPr>
        <p:spPr/>
        <p:txBody>
          <a:bodyPr/>
          <a:lstStyle>
            <a:lvl1pPr>
              <a:defRPr/>
            </a:lvl1pPr>
          </a:lstStyle>
          <a:p>
            <a:pPr>
              <a:defRPr/>
            </a:pPr>
            <a:fld id="{1C172405-3F8A-4A2C-A1AF-554B73F92689}" type="datetimeFigureOut">
              <a:rPr lang="en-GB"/>
              <a:pPr>
                <a:defRPr/>
              </a:pPr>
              <a:t>04/02/2021</a:t>
            </a:fld>
            <a:endParaRPr lang="en-GB" dirty="0"/>
          </a:p>
        </p:txBody>
      </p:sp>
      <p:sp>
        <p:nvSpPr>
          <p:cNvPr id="5" name="Footer Placeholder 4">
            <a:extLst>
              <a:ext uri="{FF2B5EF4-FFF2-40B4-BE49-F238E27FC236}">
                <a16:creationId xmlns:a16="http://schemas.microsoft.com/office/drawing/2014/main" id="{1D7C0A86-0125-466E-A3E8-92B55A6AF722}"/>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FC57EF8F-647C-444E-9E16-E67D273988A2}"/>
              </a:ext>
            </a:extLst>
          </p:cNvPr>
          <p:cNvSpPr>
            <a:spLocks noGrp="1"/>
          </p:cNvSpPr>
          <p:nvPr>
            <p:ph type="sldNum" sz="quarter" idx="12"/>
          </p:nvPr>
        </p:nvSpPr>
        <p:spPr/>
        <p:txBody>
          <a:bodyPr/>
          <a:lstStyle>
            <a:lvl1pPr>
              <a:defRPr/>
            </a:lvl1pPr>
          </a:lstStyle>
          <a:p>
            <a:fld id="{9027FB91-013B-4117-9A6E-32986D23900E}" type="slidenum">
              <a:rPr lang="en-GB" altLang="en-US"/>
              <a:pPr/>
              <a:t>‹#›</a:t>
            </a:fld>
            <a:endParaRPr lang="en-GB" altLang="en-US" dirty="0"/>
          </a:p>
        </p:txBody>
      </p:sp>
    </p:spTree>
    <p:extLst>
      <p:ext uri="{BB962C8B-B14F-4D97-AF65-F5344CB8AC3E}">
        <p14:creationId xmlns:p14="http://schemas.microsoft.com/office/powerpoint/2010/main" val="4144120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649E79-8285-4FCC-A0F4-C5821A1AAA15}"/>
              </a:ext>
            </a:extLst>
          </p:cNvPr>
          <p:cNvSpPr>
            <a:spLocks noGrp="1"/>
          </p:cNvSpPr>
          <p:nvPr>
            <p:ph type="dt" sz="half" idx="10"/>
          </p:nvPr>
        </p:nvSpPr>
        <p:spPr/>
        <p:txBody>
          <a:bodyPr/>
          <a:lstStyle>
            <a:lvl1pPr>
              <a:defRPr/>
            </a:lvl1pPr>
          </a:lstStyle>
          <a:p>
            <a:pPr>
              <a:defRPr/>
            </a:pPr>
            <a:fld id="{7C9276AA-1DE3-4FAE-8897-582E1303F4B8}" type="datetimeFigureOut">
              <a:rPr lang="en-GB"/>
              <a:pPr>
                <a:defRPr/>
              </a:pPr>
              <a:t>04/02/2021</a:t>
            </a:fld>
            <a:endParaRPr lang="en-GB" dirty="0"/>
          </a:p>
        </p:txBody>
      </p:sp>
      <p:sp>
        <p:nvSpPr>
          <p:cNvPr id="5" name="Footer Placeholder 4">
            <a:extLst>
              <a:ext uri="{FF2B5EF4-FFF2-40B4-BE49-F238E27FC236}">
                <a16:creationId xmlns:a16="http://schemas.microsoft.com/office/drawing/2014/main" id="{36B934B9-9E2F-4CE0-A472-C1DCAF545718}"/>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4B1EC3B3-7597-443A-806E-0A36270F2F0F}"/>
              </a:ext>
            </a:extLst>
          </p:cNvPr>
          <p:cNvSpPr>
            <a:spLocks noGrp="1"/>
          </p:cNvSpPr>
          <p:nvPr>
            <p:ph type="sldNum" sz="quarter" idx="12"/>
          </p:nvPr>
        </p:nvSpPr>
        <p:spPr/>
        <p:txBody>
          <a:bodyPr/>
          <a:lstStyle>
            <a:lvl1pPr>
              <a:defRPr/>
            </a:lvl1pPr>
          </a:lstStyle>
          <a:p>
            <a:fld id="{969E4704-CDB9-44EC-882C-1B93E1028AFB}" type="slidenum">
              <a:rPr lang="en-GB" altLang="en-US"/>
              <a:pPr/>
              <a:t>‹#›</a:t>
            </a:fld>
            <a:endParaRPr lang="en-GB" altLang="en-US" dirty="0"/>
          </a:p>
        </p:txBody>
      </p:sp>
    </p:spTree>
    <p:extLst>
      <p:ext uri="{BB962C8B-B14F-4D97-AF65-F5344CB8AC3E}">
        <p14:creationId xmlns:p14="http://schemas.microsoft.com/office/powerpoint/2010/main" val="811868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31D9D4-7F51-4830-B9CE-AA30FEB0EEF7}"/>
              </a:ext>
            </a:extLst>
          </p:cNvPr>
          <p:cNvSpPr>
            <a:spLocks noGrp="1"/>
          </p:cNvSpPr>
          <p:nvPr>
            <p:ph type="dt" sz="half" idx="10"/>
          </p:nvPr>
        </p:nvSpPr>
        <p:spPr/>
        <p:txBody>
          <a:bodyPr/>
          <a:lstStyle>
            <a:lvl1pPr>
              <a:defRPr/>
            </a:lvl1pPr>
          </a:lstStyle>
          <a:p>
            <a:pPr>
              <a:defRPr/>
            </a:pPr>
            <a:fld id="{5E655279-BF18-4804-AF9C-3BD9403C7E26}" type="datetimeFigureOut">
              <a:rPr lang="en-GB"/>
              <a:pPr>
                <a:defRPr/>
              </a:pPr>
              <a:t>04/02/2021</a:t>
            </a:fld>
            <a:endParaRPr lang="en-GB" dirty="0"/>
          </a:p>
        </p:txBody>
      </p:sp>
      <p:sp>
        <p:nvSpPr>
          <p:cNvPr id="5" name="Footer Placeholder 4">
            <a:extLst>
              <a:ext uri="{FF2B5EF4-FFF2-40B4-BE49-F238E27FC236}">
                <a16:creationId xmlns:a16="http://schemas.microsoft.com/office/drawing/2014/main" id="{AA0F1EBD-6E77-44A2-964F-612A4D96F1F8}"/>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D3DD1193-F418-4CCF-B070-6F8ADA17BB46}"/>
              </a:ext>
            </a:extLst>
          </p:cNvPr>
          <p:cNvSpPr>
            <a:spLocks noGrp="1"/>
          </p:cNvSpPr>
          <p:nvPr>
            <p:ph type="sldNum" sz="quarter" idx="12"/>
          </p:nvPr>
        </p:nvSpPr>
        <p:spPr/>
        <p:txBody>
          <a:bodyPr/>
          <a:lstStyle>
            <a:lvl1pPr>
              <a:defRPr/>
            </a:lvl1pPr>
          </a:lstStyle>
          <a:p>
            <a:fld id="{8BE49688-9787-49C9-A908-EA5A605173CB}" type="slidenum">
              <a:rPr lang="en-GB" altLang="en-US"/>
              <a:pPr/>
              <a:t>‹#›</a:t>
            </a:fld>
            <a:endParaRPr lang="en-GB" altLang="en-US" dirty="0"/>
          </a:p>
        </p:txBody>
      </p:sp>
    </p:spTree>
    <p:extLst>
      <p:ext uri="{BB962C8B-B14F-4D97-AF65-F5344CB8AC3E}">
        <p14:creationId xmlns:p14="http://schemas.microsoft.com/office/powerpoint/2010/main" val="413999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64DEBFA-C475-4057-B233-9CF0A3038A81}"/>
              </a:ext>
            </a:extLst>
          </p:cNvPr>
          <p:cNvSpPr>
            <a:spLocks noGrp="1"/>
          </p:cNvSpPr>
          <p:nvPr>
            <p:ph type="dt" sz="half" idx="10"/>
          </p:nvPr>
        </p:nvSpPr>
        <p:spPr/>
        <p:txBody>
          <a:bodyPr/>
          <a:lstStyle>
            <a:lvl1pPr>
              <a:defRPr/>
            </a:lvl1pPr>
          </a:lstStyle>
          <a:p>
            <a:pPr>
              <a:defRPr/>
            </a:pPr>
            <a:fld id="{15C1B9E7-0490-43D2-89BF-CAC5F3B1FA88}" type="datetimeFigureOut">
              <a:rPr lang="en-GB"/>
              <a:pPr>
                <a:defRPr/>
              </a:pPr>
              <a:t>04/02/2021</a:t>
            </a:fld>
            <a:endParaRPr lang="en-GB" dirty="0"/>
          </a:p>
        </p:txBody>
      </p:sp>
      <p:sp>
        <p:nvSpPr>
          <p:cNvPr id="6" name="Footer Placeholder 4">
            <a:extLst>
              <a:ext uri="{FF2B5EF4-FFF2-40B4-BE49-F238E27FC236}">
                <a16:creationId xmlns:a16="http://schemas.microsoft.com/office/drawing/2014/main" id="{2C161A36-F69C-4461-8728-309A3FB27DE4}"/>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756F6FBC-AC45-44F5-AC65-0178F2CEA3CE}"/>
              </a:ext>
            </a:extLst>
          </p:cNvPr>
          <p:cNvSpPr>
            <a:spLocks noGrp="1"/>
          </p:cNvSpPr>
          <p:nvPr>
            <p:ph type="sldNum" sz="quarter" idx="12"/>
          </p:nvPr>
        </p:nvSpPr>
        <p:spPr/>
        <p:txBody>
          <a:bodyPr/>
          <a:lstStyle>
            <a:lvl1pPr>
              <a:defRPr/>
            </a:lvl1pPr>
          </a:lstStyle>
          <a:p>
            <a:fld id="{1B5562B3-3851-4651-A7EF-40671A3DAAD8}" type="slidenum">
              <a:rPr lang="en-GB" altLang="en-US"/>
              <a:pPr/>
              <a:t>‹#›</a:t>
            </a:fld>
            <a:endParaRPr lang="en-GB" altLang="en-US" dirty="0"/>
          </a:p>
        </p:txBody>
      </p:sp>
    </p:spTree>
    <p:extLst>
      <p:ext uri="{BB962C8B-B14F-4D97-AF65-F5344CB8AC3E}">
        <p14:creationId xmlns:p14="http://schemas.microsoft.com/office/powerpoint/2010/main" val="417871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0037E97-E71A-4FD7-A79D-25207162E145}"/>
              </a:ext>
            </a:extLst>
          </p:cNvPr>
          <p:cNvSpPr>
            <a:spLocks noGrp="1"/>
          </p:cNvSpPr>
          <p:nvPr>
            <p:ph type="dt" sz="half" idx="10"/>
          </p:nvPr>
        </p:nvSpPr>
        <p:spPr/>
        <p:txBody>
          <a:bodyPr/>
          <a:lstStyle>
            <a:lvl1pPr>
              <a:defRPr/>
            </a:lvl1pPr>
          </a:lstStyle>
          <a:p>
            <a:pPr>
              <a:defRPr/>
            </a:pPr>
            <a:fld id="{FAEC7674-B5FA-49E2-9CA9-A51F6FEE2BBF}" type="datetimeFigureOut">
              <a:rPr lang="en-GB"/>
              <a:pPr>
                <a:defRPr/>
              </a:pPr>
              <a:t>04/02/2021</a:t>
            </a:fld>
            <a:endParaRPr lang="en-GB" dirty="0"/>
          </a:p>
        </p:txBody>
      </p:sp>
      <p:sp>
        <p:nvSpPr>
          <p:cNvPr id="8" name="Footer Placeholder 4">
            <a:extLst>
              <a:ext uri="{FF2B5EF4-FFF2-40B4-BE49-F238E27FC236}">
                <a16:creationId xmlns:a16="http://schemas.microsoft.com/office/drawing/2014/main" id="{3EF85902-7693-411A-A222-51231654D724}"/>
              </a:ext>
            </a:extLst>
          </p:cNvPr>
          <p:cNvSpPr>
            <a:spLocks noGrp="1"/>
          </p:cNvSpPr>
          <p:nvPr>
            <p:ph type="ftr" sz="quarter" idx="11"/>
          </p:nvPr>
        </p:nvSpPr>
        <p:spPr/>
        <p:txBody>
          <a:bodyPr/>
          <a:lstStyle>
            <a:lvl1pPr>
              <a:defRPr/>
            </a:lvl1pPr>
          </a:lstStyle>
          <a:p>
            <a:pPr>
              <a:defRPr/>
            </a:pPr>
            <a:endParaRPr lang="en-GB" dirty="0"/>
          </a:p>
        </p:txBody>
      </p:sp>
      <p:sp>
        <p:nvSpPr>
          <p:cNvPr id="9" name="Slide Number Placeholder 5">
            <a:extLst>
              <a:ext uri="{FF2B5EF4-FFF2-40B4-BE49-F238E27FC236}">
                <a16:creationId xmlns:a16="http://schemas.microsoft.com/office/drawing/2014/main" id="{ACE97753-8094-4AA0-B957-3F834DADC19C}"/>
              </a:ext>
            </a:extLst>
          </p:cNvPr>
          <p:cNvSpPr>
            <a:spLocks noGrp="1"/>
          </p:cNvSpPr>
          <p:nvPr>
            <p:ph type="sldNum" sz="quarter" idx="12"/>
          </p:nvPr>
        </p:nvSpPr>
        <p:spPr/>
        <p:txBody>
          <a:bodyPr/>
          <a:lstStyle>
            <a:lvl1pPr>
              <a:defRPr/>
            </a:lvl1pPr>
          </a:lstStyle>
          <a:p>
            <a:fld id="{00EF6E16-A611-4611-8ABA-07D9EC2CF488}" type="slidenum">
              <a:rPr lang="en-GB" altLang="en-US"/>
              <a:pPr/>
              <a:t>‹#›</a:t>
            </a:fld>
            <a:endParaRPr lang="en-GB" altLang="en-US" dirty="0"/>
          </a:p>
        </p:txBody>
      </p:sp>
    </p:spTree>
    <p:extLst>
      <p:ext uri="{BB962C8B-B14F-4D97-AF65-F5344CB8AC3E}">
        <p14:creationId xmlns:p14="http://schemas.microsoft.com/office/powerpoint/2010/main" val="3648704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4F77D0D-E1C2-471B-B533-6331A1E534E0}"/>
              </a:ext>
            </a:extLst>
          </p:cNvPr>
          <p:cNvSpPr>
            <a:spLocks noGrp="1"/>
          </p:cNvSpPr>
          <p:nvPr>
            <p:ph type="dt" sz="half" idx="10"/>
          </p:nvPr>
        </p:nvSpPr>
        <p:spPr/>
        <p:txBody>
          <a:bodyPr/>
          <a:lstStyle>
            <a:lvl1pPr>
              <a:defRPr/>
            </a:lvl1pPr>
          </a:lstStyle>
          <a:p>
            <a:pPr>
              <a:defRPr/>
            </a:pPr>
            <a:fld id="{0122DA38-4988-4251-80A6-5A2D3D095D75}" type="datetimeFigureOut">
              <a:rPr lang="en-GB"/>
              <a:pPr>
                <a:defRPr/>
              </a:pPr>
              <a:t>04/02/2021</a:t>
            </a:fld>
            <a:endParaRPr lang="en-GB" dirty="0"/>
          </a:p>
        </p:txBody>
      </p:sp>
      <p:sp>
        <p:nvSpPr>
          <p:cNvPr id="4" name="Footer Placeholder 4">
            <a:extLst>
              <a:ext uri="{FF2B5EF4-FFF2-40B4-BE49-F238E27FC236}">
                <a16:creationId xmlns:a16="http://schemas.microsoft.com/office/drawing/2014/main" id="{B13586CA-8628-41E9-A92A-F41E3C4A81FA}"/>
              </a:ext>
            </a:extLst>
          </p:cNvPr>
          <p:cNvSpPr>
            <a:spLocks noGrp="1"/>
          </p:cNvSpPr>
          <p:nvPr>
            <p:ph type="ftr" sz="quarter" idx="11"/>
          </p:nvPr>
        </p:nvSpPr>
        <p:spPr/>
        <p:txBody>
          <a:bodyPr/>
          <a:lstStyle>
            <a:lvl1pPr>
              <a:defRPr/>
            </a:lvl1pPr>
          </a:lstStyle>
          <a:p>
            <a:pPr>
              <a:defRPr/>
            </a:pPr>
            <a:endParaRPr lang="en-GB" dirty="0"/>
          </a:p>
        </p:txBody>
      </p:sp>
      <p:sp>
        <p:nvSpPr>
          <p:cNvPr id="5" name="Slide Number Placeholder 5">
            <a:extLst>
              <a:ext uri="{FF2B5EF4-FFF2-40B4-BE49-F238E27FC236}">
                <a16:creationId xmlns:a16="http://schemas.microsoft.com/office/drawing/2014/main" id="{E4658573-FA6D-43FF-8BD0-358760792DC3}"/>
              </a:ext>
            </a:extLst>
          </p:cNvPr>
          <p:cNvSpPr>
            <a:spLocks noGrp="1"/>
          </p:cNvSpPr>
          <p:nvPr>
            <p:ph type="sldNum" sz="quarter" idx="12"/>
          </p:nvPr>
        </p:nvSpPr>
        <p:spPr/>
        <p:txBody>
          <a:bodyPr/>
          <a:lstStyle>
            <a:lvl1pPr>
              <a:defRPr/>
            </a:lvl1pPr>
          </a:lstStyle>
          <a:p>
            <a:fld id="{0EF1F2AF-220B-4E21-AB63-C710B97371E0}" type="slidenum">
              <a:rPr lang="en-GB" altLang="en-US"/>
              <a:pPr/>
              <a:t>‹#›</a:t>
            </a:fld>
            <a:endParaRPr lang="en-GB" altLang="en-US" dirty="0"/>
          </a:p>
        </p:txBody>
      </p:sp>
    </p:spTree>
    <p:extLst>
      <p:ext uri="{BB962C8B-B14F-4D97-AF65-F5344CB8AC3E}">
        <p14:creationId xmlns:p14="http://schemas.microsoft.com/office/powerpoint/2010/main" val="3817253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E6C876-6A2F-4D62-BC94-F4EFA59841A1}"/>
              </a:ext>
            </a:extLst>
          </p:cNvPr>
          <p:cNvSpPr>
            <a:spLocks noGrp="1"/>
          </p:cNvSpPr>
          <p:nvPr>
            <p:ph type="dt" sz="half" idx="10"/>
          </p:nvPr>
        </p:nvSpPr>
        <p:spPr/>
        <p:txBody>
          <a:bodyPr/>
          <a:lstStyle>
            <a:lvl1pPr>
              <a:defRPr/>
            </a:lvl1pPr>
          </a:lstStyle>
          <a:p>
            <a:pPr>
              <a:defRPr/>
            </a:pPr>
            <a:fld id="{2D96FCC0-BFAF-4049-9CC8-C15AE48948EC}" type="datetimeFigureOut">
              <a:rPr lang="en-GB"/>
              <a:pPr>
                <a:defRPr/>
              </a:pPr>
              <a:t>04/02/2021</a:t>
            </a:fld>
            <a:endParaRPr lang="en-GB" dirty="0"/>
          </a:p>
        </p:txBody>
      </p:sp>
      <p:sp>
        <p:nvSpPr>
          <p:cNvPr id="3" name="Footer Placeholder 4">
            <a:extLst>
              <a:ext uri="{FF2B5EF4-FFF2-40B4-BE49-F238E27FC236}">
                <a16:creationId xmlns:a16="http://schemas.microsoft.com/office/drawing/2014/main" id="{A72E24E0-7542-4B86-92FC-3E1643A82356}"/>
              </a:ext>
            </a:extLst>
          </p:cNvPr>
          <p:cNvSpPr>
            <a:spLocks noGrp="1"/>
          </p:cNvSpPr>
          <p:nvPr>
            <p:ph type="ftr" sz="quarter" idx="11"/>
          </p:nvPr>
        </p:nvSpPr>
        <p:spPr/>
        <p:txBody>
          <a:bodyPr/>
          <a:lstStyle>
            <a:lvl1pPr>
              <a:defRPr/>
            </a:lvl1pPr>
          </a:lstStyle>
          <a:p>
            <a:pPr>
              <a:defRPr/>
            </a:pPr>
            <a:endParaRPr lang="en-GB" dirty="0"/>
          </a:p>
        </p:txBody>
      </p:sp>
      <p:sp>
        <p:nvSpPr>
          <p:cNvPr id="4" name="Slide Number Placeholder 5">
            <a:extLst>
              <a:ext uri="{FF2B5EF4-FFF2-40B4-BE49-F238E27FC236}">
                <a16:creationId xmlns:a16="http://schemas.microsoft.com/office/drawing/2014/main" id="{4DC82A04-0681-4AE8-9CC3-2952E95191B3}"/>
              </a:ext>
            </a:extLst>
          </p:cNvPr>
          <p:cNvSpPr>
            <a:spLocks noGrp="1"/>
          </p:cNvSpPr>
          <p:nvPr>
            <p:ph type="sldNum" sz="quarter" idx="12"/>
          </p:nvPr>
        </p:nvSpPr>
        <p:spPr/>
        <p:txBody>
          <a:bodyPr/>
          <a:lstStyle>
            <a:lvl1pPr>
              <a:defRPr/>
            </a:lvl1pPr>
          </a:lstStyle>
          <a:p>
            <a:fld id="{4231AFB8-0C94-4956-82DB-8EE875B838B9}" type="slidenum">
              <a:rPr lang="en-GB" altLang="en-US"/>
              <a:pPr/>
              <a:t>‹#›</a:t>
            </a:fld>
            <a:endParaRPr lang="en-GB" altLang="en-US" dirty="0"/>
          </a:p>
        </p:txBody>
      </p:sp>
    </p:spTree>
    <p:extLst>
      <p:ext uri="{BB962C8B-B14F-4D97-AF65-F5344CB8AC3E}">
        <p14:creationId xmlns:p14="http://schemas.microsoft.com/office/powerpoint/2010/main" val="3296105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D40CB77-81B9-4690-B80C-61DE57C7D62B}"/>
              </a:ext>
            </a:extLst>
          </p:cNvPr>
          <p:cNvSpPr>
            <a:spLocks noGrp="1"/>
          </p:cNvSpPr>
          <p:nvPr>
            <p:ph type="dt" sz="half" idx="10"/>
          </p:nvPr>
        </p:nvSpPr>
        <p:spPr/>
        <p:txBody>
          <a:bodyPr/>
          <a:lstStyle>
            <a:lvl1pPr>
              <a:defRPr/>
            </a:lvl1pPr>
          </a:lstStyle>
          <a:p>
            <a:pPr>
              <a:defRPr/>
            </a:pPr>
            <a:fld id="{BFEEC201-9ECA-4623-95E2-29233CB9D0AF}" type="datetimeFigureOut">
              <a:rPr lang="en-GB"/>
              <a:pPr>
                <a:defRPr/>
              </a:pPr>
              <a:t>04/02/2021</a:t>
            </a:fld>
            <a:endParaRPr lang="en-GB" dirty="0"/>
          </a:p>
        </p:txBody>
      </p:sp>
      <p:sp>
        <p:nvSpPr>
          <p:cNvPr id="6" name="Footer Placeholder 4">
            <a:extLst>
              <a:ext uri="{FF2B5EF4-FFF2-40B4-BE49-F238E27FC236}">
                <a16:creationId xmlns:a16="http://schemas.microsoft.com/office/drawing/2014/main" id="{0B75D702-4B6E-4859-8827-BCF779260B9B}"/>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2D254E87-0940-45EF-AAF5-835907C18142}"/>
              </a:ext>
            </a:extLst>
          </p:cNvPr>
          <p:cNvSpPr>
            <a:spLocks noGrp="1"/>
          </p:cNvSpPr>
          <p:nvPr>
            <p:ph type="sldNum" sz="quarter" idx="12"/>
          </p:nvPr>
        </p:nvSpPr>
        <p:spPr/>
        <p:txBody>
          <a:bodyPr/>
          <a:lstStyle>
            <a:lvl1pPr>
              <a:defRPr/>
            </a:lvl1pPr>
          </a:lstStyle>
          <a:p>
            <a:fld id="{6715C10F-F173-4AB7-A164-A1D9C43C71B8}" type="slidenum">
              <a:rPr lang="en-GB" altLang="en-US"/>
              <a:pPr/>
              <a:t>‹#›</a:t>
            </a:fld>
            <a:endParaRPr lang="en-GB" altLang="en-US" dirty="0"/>
          </a:p>
        </p:txBody>
      </p:sp>
    </p:spTree>
    <p:extLst>
      <p:ext uri="{BB962C8B-B14F-4D97-AF65-F5344CB8AC3E}">
        <p14:creationId xmlns:p14="http://schemas.microsoft.com/office/powerpoint/2010/main" val="25683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5C35-B63A-45FF-8BEC-ADFC9422AE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04FE5B-3C41-4D96-B4AD-61DCFFABB4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77D2C-066B-4B4A-81AC-E99D3E26DC6F}"/>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5" name="Footer Placeholder 4">
            <a:extLst>
              <a:ext uri="{FF2B5EF4-FFF2-40B4-BE49-F238E27FC236}">
                <a16:creationId xmlns:a16="http://schemas.microsoft.com/office/drawing/2014/main" id="{BA29322B-C87A-4A76-838E-2DD284B09B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3895C7-52D3-41E0-8DD3-C5DB19153089}"/>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933497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033EB32-F6F2-451F-9EA8-63DF3EB03233}"/>
              </a:ext>
            </a:extLst>
          </p:cNvPr>
          <p:cNvSpPr>
            <a:spLocks noGrp="1"/>
          </p:cNvSpPr>
          <p:nvPr>
            <p:ph type="dt" sz="half" idx="10"/>
          </p:nvPr>
        </p:nvSpPr>
        <p:spPr/>
        <p:txBody>
          <a:bodyPr/>
          <a:lstStyle>
            <a:lvl1pPr>
              <a:defRPr/>
            </a:lvl1pPr>
          </a:lstStyle>
          <a:p>
            <a:pPr>
              <a:defRPr/>
            </a:pPr>
            <a:fld id="{3333D064-C573-4D15-BDBB-A94188A1AE92}" type="datetimeFigureOut">
              <a:rPr lang="en-GB"/>
              <a:pPr>
                <a:defRPr/>
              </a:pPr>
              <a:t>04/02/2021</a:t>
            </a:fld>
            <a:endParaRPr lang="en-GB" dirty="0"/>
          </a:p>
        </p:txBody>
      </p:sp>
      <p:sp>
        <p:nvSpPr>
          <p:cNvPr id="6" name="Footer Placeholder 4">
            <a:extLst>
              <a:ext uri="{FF2B5EF4-FFF2-40B4-BE49-F238E27FC236}">
                <a16:creationId xmlns:a16="http://schemas.microsoft.com/office/drawing/2014/main" id="{79C39C03-4196-4687-98E9-339E18214B02}"/>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98DCCA1F-E96E-43A4-B329-01CEC778AF6D}"/>
              </a:ext>
            </a:extLst>
          </p:cNvPr>
          <p:cNvSpPr>
            <a:spLocks noGrp="1"/>
          </p:cNvSpPr>
          <p:nvPr>
            <p:ph type="sldNum" sz="quarter" idx="12"/>
          </p:nvPr>
        </p:nvSpPr>
        <p:spPr/>
        <p:txBody>
          <a:bodyPr/>
          <a:lstStyle>
            <a:lvl1pPr>
              <a:defRPr/>
            </a:lvl1pPr>
          </a:lstStyle>
          <a:p>
            <a:fld id="{91417983-3707-4478-B2FB-DDC0251F85CF}" type="slidenum">
              <a:rPr lang="en-GB" altLang="en-US"/>
              <a:pPr/>
              <a:t>‹#›</a:t>
            </a:fld>
            <a:endParaRPr lang="en-GB" altLang="en-US" dirty="0"/>
          </a:p>
        </p:txBody>
      </p:sp>
    </p:spTree>
    <p:extLst>
      <p:ext uri="{BB962C8B-B14F-4D97-AF65-F5344CB8AC3E}">
        <p14:creationId xmlns:p14="http://schemas.microsoft.com/office/powerpoint/2010/main" val="23611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BD8127-D772-473B-9437-777EE0B1EF79}"/>
              </a:ext>
            </a:extLst>
          </p:cNvPr>
          <p:cNvSpPr>
            <a:spLocks noGrp="1"/>
          </p:cNvSpPr>
          <p:nvPr>
            <p:ph type="dt" sz="half" idx="10"/>
          </p:nvPr>
        </p:nvSpPr>
        <p:spPr/>
        <p:txBody>
          <a:bodyPr/>
          <a:lstStyle>
            <a:lvl1pPr>
              <a:defRPr/>
            </a:lvl1pPr>
          </a:lstStyle>
          <a:p>
            <a:pPr>
              <a:defRPr/>
            </a:pPr>
            <a:fld id="{B21E8C1B-9835-409E-80B7-E2CCF91A4378}" type="datetimeFigureOut">
              <a:rPr lang="en-GB"/>
              <a:pPr>
                <a:defRPr/>
              </a:pPr>
              <a:t>04/02/2021</a:t>
            </a:fld>
            <a:endParaRPr lang="en-GB" dirty="0"/>
          </a:p>
        </p:txBody>
      </p:sp>
      <p:sp>
        <p:nvSpPr>
          <p:cNvPr id="5" name="Footer Placeholder 4">
            <a:extLst>
              <a:ext uri="{FF2B5EF4-FFF2-40B4-BE49-F238E27FC236}">
                <a16:creationId xmlns:a16="http://schemas.microsoft.com/office/drawing/2014/main" id="{EE4D0496-65D4-43D4-85EC-D6DF16E04016}"/>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798CF328-64B6-428D-9A2E-75DBFE2A5088}"/>
              </a:ext>
            </a:extLst>
          </p:cNvPr>
          <p:cNvSpPr>
            <a:spLocks noGrp="1"/>
          </p:cNvSpPr>
          <p:nvPr>
            <p:ph type="sldNum" sz="quarter" idx="12"/>
          </p:nvPr>
        </p:nvSpPr>
        <p:spPr/>
        <p:txBody>
          <a:bodyPr/>
          <a:lstStyle>
            <a:lvl1pPr>
              <a:defRPr/>
            </a:lvl1pPr>
          </a:lstStyle>
          <a:p>
            <a:fld id="{657AE5F9-3300-47EE-A01B-684A70637C21}" type="slidenum">
              <a:rPr lang="en-GB" altLang="en-US"/>
              <a:pPr/>
              <a:t>‹#›</a:t>
            </a:fld>
            <a:endParaRPr lang="en-GB" altLang="en-US" dirty="0"/>
          </a:p>
        </p:txBody>
      </p:sp>
    </p:spTree>
    <p:extLst>
      <p:ext uri="{BB962C8B-B14F-4D97-AF65-F5344CB8AC3E}">
        <p14:creationId xmlns:p14="http://schemas.microsoft.com/office/powerpoint/2010/main" val="692417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3E95D-4C90-4EE5-B2F7-2FDDE1A1D669}"/>
              </a:ext>
            </a:extLst>
          </p:cNvPr>
          <p:cNvSpPr>
            <a:spLocks noGrp="1"/>
          </p:cNvSpPr>
          <p:nvPr>
            <p:ph type="dt" sz="half" idx="10"/>
          </p:nvPr>
        </p:nvSpPr>
        <p:spPr/>
        <p:txBody>
          <a:bodyPr/>
          <a:lstStyle>
            <a:lvl1pPr>
              <a:defRPr/>
            </a:lvl1pPr>
          </a:lstStyle>
          <a:p>
            <a:pPr>
              <a:defRPr/>
            </a:pPr>
            <a:fld id="{19512AAF-9263-4F53-83E6-7CAA198485C2}" type="datetimeFigureOut">
              <a:rPr lang="en-GB"/>
              <a:pPr>
                <a:defRPr/>
              </a:pPr>
              <a:t>04/02/2021</a:t>
            </a:fld>
            <a:endParaRPr lang="en-GB" dirty="0"/>
          </a:p>
        </p:txBody>
      </p:sp>
      <p:sp>
        <p:nvSpPr>
          <p:cNvPr id="5" name="Footer Placeholder 4">
            <a:extLst>
              <a:ext uri="{FF2B5EF4-FFF2-40B4-BE49-F238E27FC236}">
                <a16:creationId xmlns:a16="http://schemas.microsoft.com/office/drawing/2014/main" id="{D55D373D-21D9-44EC-9DBC-34EAE1318D34}"/>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CA570A87-2A56-49DC-B99E-D4341D6A32CF}"/>
              </a:ext>
            </a:extLst>
          </p:cNvPr>
          <p:cNvSpPr>
            <a:spLocks noGrp="1"/>
          </p:cNvSpPr>
          <p:nvPr>
            <p:ph type="sldNum" sz="quarter" idx="12"/>
          </p:nvPr>
        </p:nvSpPr>
        <p:spPr/>
        <p:txBody>
          <a:bodyPr/>
          <a:lstStyle>
            <a:lvl1pPr>
              <a:defRPr/>
            </a:lvl1pPr>
          </a:lstStyle>
          <a:p>
            <a:fld id="{8AF69E43-89A7-4383-B371-B15BFFF8B49D}" type="slidenum">
              <a:rPr lang="en-GB" altLang="en-US"/>
              <a:pPr/>
              <a:t>‹#›</a:t>
            </a:fld>
            <a:endParaRPr lang="en-GB" altLang="en-US" dirty="0"/>
          </a:p>
        </p:txBody>
      </p:sp>
    </p:spTree>
    <p:extLst>
      <p:ext uri="{BB962C8B-B14F-4D97-AF65-F5344CB8AC3E}">
        <p14:creationId xmlns:p14="http://schemas.microsoft.com/office/powerpoint/2010/main" val="175366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CA6E-A8BA-4DB1-BA60-F51DC5F4EE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7C3BFC-1F41-4F8B-9AB8-97E28A9144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56DA8F-EC11-48DA-B9E4-ACD3B119C137}"/>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5" name="Footer Placeholder 4">
            <a:extLst>
              <a:ext uri="{FF2B5EF4-FFF2-40B4-BE49-F238E27FC236}">
                <a16:creationId xmlns:a16="http://schemas.microsoft.com/office/drawing/2014/main" id="{201765FA-41A0-4424-895C-6068D8DE65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6E3D6B-F621-4D41-89C4-D3286CC8042A}"/>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2746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6343-268D-4730-B71E-EE91238337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D19E13-E809-42B7-AC0A-00CEBE0792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11FADE-82C1-45A0-975B-F433D7D1B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669D72-6A55-4A72-8B5C-230465E8220E}"/>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6" name="Footer Placeholder 5">
            <a:extLst>
              <a:ext uri="{FF2B5EF4-FFF2-40B4-BE49-F238E27FC236}">
                <a16:creationId xmlns:a16="http://schemas.microsoft.com/office/drawing/2014/main" id="{3D078360-B826-40B8-9FED-EFF3029FC0B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E08B88F-2F7C-4493-80DB-35A198D3CB73}"/>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179472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5886-AA7E-48F2-86A5-A4AFDBCE91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C10AC0-8970-41EC-89C9-779E1F3CB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E03014-EA46-408D-967C-8C357E80E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41451A-1B1E-42A0-A1CD-3DD79ECE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ABF96E-9F9B-43DA-A76B-B082EE5BF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A0FE8A-3E23-4915-9BE0-5BBF5196DBF9}"/>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8" name="Footer Placeholder 7">
            <a:extLst>
              <a:ext uri="{FF2B5EF4-FFF2-40B4-BE49-F238E27FC236}">
                <a16:creationId xmlns:a16="http://schemas.microsoft.com/office/drawing/2014/main" id="{CA2CF00E-0C99-4C23-A498-A1E85DC3D8D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A59B103-2FEB-4A74-A86F-A0C487DD32F5}"/>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201363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D96E9-626A-45FF-BF8C-B9608319AF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8F038D-F0B5-4E35-B07C-E9D7467F9C21}"/>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4" name="Footer Placeholder 3">
            <a:extLst>
              <a:ext uri="{FF2B5EF4-FFF2-40B4-BE49-F238E27FC236}">
                <a16:creationId xmlns:a16="http://schemas.microsoft.com/office/drawing/2014/main" id="{63E8FD9B-0A45-48DB-827B-59FFD4D3065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21EE0FA-CC7E-4C64-98EB-6965687A7934}"/>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345499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E1916-3183-4E92-B2E3-6E03B5017615}"/>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3" name="Footer Placeholder 2">
            <a:extLst>
              <a:ext uri="{FF2B5EF4-FFF2-40B4-BE49-F238E27FC236}">
                <a16:creationId xmlns:a16="http://schemas.microsoft.com/office/drawing/2014/main" id="{9D3FD035-C22E-4365-A52C-5A462E5961C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3210E12-38CF-4968-9CA3-36F002AA9986}"/>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343661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D30C-DE3C-4AA0-83BE-33EFB972DF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16947C-C815-4275-B4C6-EC124AC71D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D1600E-1023-444B-830E-44BF3D83E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7C87A-C616-4796-B26E-1E4637AC91B1}"/>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6" name="Footer Placeholder 5">
            <a:extLst>
              <a:ext uri="{FF2B5EF4-FFF2-40B4-BE49-F238E27FC236}">
                <a16:creationId xmlns:a16="http://schemas.microsoft.com/office/drawing/2014/main" id="{CF9C0D95-FA1D-4630-B899-DB0D820F5D6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04EE2D9-A4A3-433B-BC1D-F7E1190AE11B}"/>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134879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5200-B001-4288-A89D-E69816B80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468E6-5BDF-4D5D-A5F8-DFC61834E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3403B4E-3F19-4833-8458-54EF0A199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A76AB-FDAB-4375-B06A-F2DA619FD009}"/>
              </a:ext>
            </a:extLst>
          </p:cNvPr>
          <p:cNvSpPr>
            <a:spLocks noGrp="1"/>
          </p:cNvSpPr>
          <p:nvPr>
            <p:ph type="dt" sz="half" idx="10"/>
          </p:nvPr>
        </p:nvSpPr>
        <p:spPr/>
        <p:txBody>
          <a:bodyPr/>
          <a:lstStyle/>
          <a:p>
            <a:fld id="{7D82BE0C-8DCC-435D-8CC0-7914318543FE}" type="datetimeFigureOut">
              <a:rPr lang="en-GB" smtClean="0"/>
              <a:t>04/02/2021</a:t>
            </a:fld>
            <a:endParaRPr lang="en-GB" dirty="0"/>
          </a:p>
        </p:txBody>
      </p:sp>
      <p:sp>
        <p:nvSpPr>
          <p:cNvPr id="6" name="Footer Placeholder 5">
            <a:extLst>
              <a:ext uri="{FF2B5EF4-FFF2-40B4-BE49-F238E27FC236}">
                <a16:creationId xmlns:a16="http://schemas.microsoft.com/office/drawing/2014/main" id="{93E62AD8-ED89-4EDB-9F27-5045AE1634B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BD5C130-84E4-4248-A6F9-23A3E1882ECC}"/>
              </a:ext>
            </a:extLst>
          </p:cNvPr>
          <p:cNvSpPr>
            <a:spLocks noGrp="1"/>
          </p:cNvSpPr>
          <p:nvPr>
            <p:ph type="sldNum" sz="quarter" idx="12"/>
          </p:nvPr>
        </p:nvSpPr>
        <p:spPr/>
        <p:txBody>
          <a:bodyPr/>
          <a:lstStyle/>
          <a:p>
            <a:fld id="{C77645F0-BEB4-4F3A-AE6A-729F7E6ACC5F}" type="slidenum">
              <a:rPr lang="en-GB" smtClean="0"/>
              <a:t>‹#›</a:t>
            </a:fld>
            <a:endParaRPr lang="en-GB" dirty="0"/>
          </a:p>
        </p:txBody>
      </p:sp>
    </p:spTree>
    <p:extLst>
      <p:ext uri="{BB962C8B-B14F-4D97-AF65-F5344CB8AC3E}">
        <p14:creationId xmlns:p14="http://schemas.microsoft.com/office/powerpoint/2010/main" val="132869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112138-961E-48D8-B210-FF5C274C3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392A8E-D1A4-4971-970E-10E497AEA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1A631-43C2-428A-9159-5E5CC86D1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2BE0C-8DCC-435D-8CC0-7914318543FE}" type="datetimeFigureOut">
              <a:rPr lang="en-GB" smtClean="0"/>
              <a:t>04/02/2021</a:t>
            </a:fld>
            <a:endParaRPr lang="en-GB" dirty="0"/>
          </a:p>
        </p:txBody>
      </p:sp>
      <p:sp>
        <p:nvSpPr>
          <p:cNvPr id="5" name="Footer Placeholder 4">
            <a:extLst>
              <a:ext uri="{FF2B5EF4-FFF2-40B4-BE49-F238E27FC236}">
                <a16:creationId xmlns:a16="http://schemas.microsoft.com/office/drawing/2014/main" id="{0B15A461-8AA9-4769-B9A4-7D28759031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5A7C36A-2A97-4F5D-921E-4DA67CBEE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645F0-BEB4-4F3A-AE6A-729F7E6ACC5F}" type="slidenum">
              <a:rPr lang="en-GB" smtClean="0"/>
              <a:t>‹#›</a:t>
            </a:fld>
            <a:endParaRPr lang="en-GB" dirty="0"/>
          </a:p>
        </p:txBody>
      </p:sp>
    </p:spTree>
    <p:extLst>
      <p:ext uri="{BB962C8B-B14F-4D97-AF65-F5344CB8AC3E}">
        <p14:creationId xmlns:p14="http://schemas.microsoft.com/office/powerpoint/2010/main" val="201173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A621B7-523A-4455-9A31-AB60C306134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CD05860-7C61-4F41-8841-3ADFFB4433D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57885EC-7E0A-4686-AEF2-F1D7EA98758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3C31167-20C8-456A-B4D8-B9D1D909E257}" type="datetimeFigureOut">
              <a:rPr lang="en-GB"/>
              <a:pPr>
                <a:defRPr/>
              </a:pPr>
              <a:t>04/02/2021</a:t>
            </a:fld>
            <a:endParaRPr lang="en-GB" dirty="0"/>
          </a:p>
        </p:txBody>
      </p:sp>
      <p:sp>
        <p:nvSpPr>
          <p:cNvPr id="5" name="Footer Placeholder 4">
            <a:extLst>
              <a:ext uri="{FF2B5EF4-FFF2-40B4-BE49-F238E27FC236}">
                <a16:creationId xmlns:a16="http://schemas.microsoft.com/office/drawing/2014/main" id="{769F61BF-6965-4014-83BF-E5EF9AB7368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a:extLst>
              <a:ext uri="{FF2B5EF4-FFF2-40B4-BE49-F238E27FC236}">
                <a16:creationId xmlns:a16="http://schemas.microsoft.com/office/drawing/2014/main" id="{1EA46450-D742-4C5C-9FB2-25231571CE5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35140A3-6DA7-4832-A12D-462A764A8AED}" type="slidenum">
              <a:rPr lang="en-GB" altLang="en-US"/>
              <a:pPr/>
              <a:t>‹#›</a:t>
            </a:fld>
            <a:endParaRPr lang="en-GB" altLang="en-US" dirty="0"/>
          </a:p>
        </p:txBody>
      </p:sp>
    </p:spTree>
    <p:extLst>
      <p:ext uri="{BB962C8B-B14F-4D97-AF65-F5344CB8AC3E}">
        <p14:creationId xmlns:p14="http://schemas.microsoft.com/office/powerpoint/2010/main" val="1087966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ACA135-FA5A-4B1E-8F9D-DB57A0547761}"/>
              </a:ext>
            </a:extLst>
          </p:cNvPr>
          <p:cNvPicPr>
            <a:picLocks noChangeAspect="1"/>
          </p:cNvPicPr>
          <p:nvPr/>
        </p:nvPicPr>
        <p:blipFill rotWithShape="1">
          <a:blip r:embed="rId2"/>
          <a:srcRect l="28584" t="21481" r="28750" b="6537"/>
          <a:stretch/>
        </p:blipFill>
        <p:spPr>
          <a:xfrm>
            <a:off x="3962400" y="1400176"/>
            <a:ext cx="8020050" cy="5293994"/>
          </a:xfrm>
          <a:prstGeom prst="rect">
            <a:avLst/>
          </a:prstGeom>
        </p:spPr>
      </p:pic>
      <p:pic>
        <p:nvPicPr>
          <p:cNvPr id="3" name="Picture 2">
            <a:extLst>
              <a:ext uri="{FF2B5EF4-FFF2-40B4-BE49-F238E27FC236}">
                <a16:creationId xmlns:a16="http://schemas.microsoft.com/office/drawing/2014/main" id="{91576C84-0AEF-4FE8-A606-5DAC36B93B1E}"/>
              </a:ext>
            </a:extLst>
          </p:cNvPr>
          <p:cNvPicPr>
            <a:picLocks noChangeAspect="1"/>
          </p:cNvPicPr>
          <p:nvPr/>
        </p:nvPicPr>
        <p:blipFill>
          <a:blip r:embed="rId3"/>
          <a:stretch>
            <a:fillRect/>
          </a:stretch>
        </p:blipFill>
        <p:spPr>
          <a:xfrm>
            <a:off x="490855" y="4184016"/>
            <a:ext cx="2647950" cy="2348864"/>
          </a:xfrm>
          <a:prstGeom prst="rect">
            <a:avLst/>
          </a:prstGeom>
        </p:spPr>
      </p:pic>
      <p:pic>
        <p:nvPicPr>
          <p:cNvPr id="4" name="Picture 3">
            <a:extLst>
              <a:ext uri="{FF2B5EF4-FFF2-40B4-BE49-F238E27FC236}">
                <a16:creationId xmlns:a16="http://schemas.microsoft.com/office/drawing/2014/main" id="{2AECC3FC-94C2-401E-8718-705FE49BC617}"/>
              </a:ext>
            </a:extLst>
          </p:cNvPr>
          <p:cNvPicPr>
            <a:picLocks noChangeAspect="1"/>
          </p:cNvPicPr>
          <p:nvPr/>
        </p:nvPicPr>
        <p:blipFill rotWithShape="1">
          <a:blip r:embed="rId4"/>
          <a:srcRect b="7561"/>
          <a:stretch/>
        </p:blipFill>
        <p:spPr>
          <a:xfrm>
            <a:off x="490855" y="1400176"/>
            <a:ext cx="2647950" cy="2348864"/>
          </a:xfrm>
          <a:prstGeom prst="rect">
            <a:avLst/>
          </a:prstGeom>
        </p:spPr>
      </p:pic>
      <p:sp>
        <p:nvSpPr>
          <p:cNvPr id="9" name="TextBox 8">
            <a:extLst>
              <a:ext uri="{FF2B5EF4-FFF2-40B4-BE49-F238E27FC236}">
                <a16:creationId xmlns:a16="http://schemas.microsoft.com/office/drawing/2014/main" id="{2508FB21-38BE-486B-BAF8-BD7BB8425540}"/>
              </a:ext>
            </a:extLst>
          </p:cNvPr>
          <p:cNvSpPr txBox="1"/>
          <p:nvPr/>
        </p:nvSpPr>
        <p:spPr>
          <a:xfrm>
            <a:off x="490855" y="146685"/>
            <a:ext cx="10320020" cy="1200329"/>
          </a:xfrm>
          <a:prstGeom prst="rect">
            <a:avLst/>
          </a:prstGeom>
          <a:noFill/>
        </p:spPr>
        <p:txBody>
          <a:bodyPr wrap="square">
            <a:spAutoFit/>
          </a:bodyPr>
          <a:lstStyle/>
          <a:p>
            <a:pPr algn="ctr"/>
            <a:r>
              <a:rPr lang="en-US" sz="3600" b="1" dirty="0">
                <a:solidFill>
                  <a:schemeClr val="bg1"/>
                </a:solidFill>
                <a:latin typeface="Comic Sans MS" panose="030F0702030302020204" pitchFamily="66" charset="0"/>
              </a:rPr>
              <a:t>To </a:t>
            </a:r>
            <a:r>
              <a:rPr lang="en-US" sz="3600" b="1" dirty="0">
                <a:solidFill>
                  <a:srgbClr val="FF99FF"/>
                </a:solidFill>
                <a:latin typeface="Comic Sans MS" panose="030F0702030302020204" pitchFamily="66" charset="0"/>
              </a:rPr>
              <a:t>Add</a:t>
            </a:r>
            <a:r>
              <a:rPr lang="en-US" sz="3600" b="1" dirty="0">
                <a:solidFill>
                  <a:schemeClr val="bg1"/>
                </a:solidFill>
                <a:latin typeface="Comic Sans MS" panose="030F0702030302020204" pitchFamily="66" charset="0"/>
              </a:rPr>
              <a:t> and </a:t>
            </a:r>
            <a:r>
              <a:rPr lang="en-US" sz="3600" b="1" dirty="0">
                <a:solidFill>
                  <a:srgbClr val="00FFFF"/>
                </a:solidFill>
                <a:latin typeface="Comic Sans MS" panose="030F0702030302020204" pitchFamily="66" charset="0"/>
              </a:rPr>
              <a:t>Subtract</a:t>
            </a:r>
            <a:r>
              <a:rPr lang="en-US" sz="3600" b="1" dirty="0">
                <a:solidFill>
                  <a:schemeClr val="bg1"/>
                </a:solidFill>
                <a:latin typeface="Comic Sans MS" panose="030F0702030302020204" pitchFamily="66" charset="0"/>
              </a:rPr>
              <a:t> using a 100 Square by counting in 10s or 1s.</a:t>
            </a:r>
            <a:endParaRPr lang="en-GB" sz="36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3241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007E0-144A-445D-98B6-1A985598C688}"/>
              </a:ext>
            </a:extLst>
          </p:cNvPr>
          <p:cNvPicPr>
            <a:picLocks noChangeAspect="1"/>
          </p:cNvPicPr>
          <p:nvPr/>
        </p:nvPicPr>
        <p:blipFill>
          <a:blip r:embed="rId2"/>
          <a:stretch>
            <a:fillRect/>
          </a:stretch>
        </p:blipFill>
        <p:spPr>
          <a:xfrm>
            <a:off x="5153024" y="0"/>
            <a:ext cx="7038975" cy="6858000"/>
          </a:xfrm>
          <a:prstGeom prst="rect">
            <a:avLst/>
          </a:prstGeom>
        </p:spPr>
      </p:pic>
      <p:sp>
        <p:nvSpPr>
          <p:cNvPr id="3" name="TextBox 2">
            <a:extLst>
              <a:ext uri="{FF2B5EF4-FFF2-40B4-BE49-F238E27FC236}">
                <a16:creationId xmlns:a16="http://schemas.microsoft.com/office/drawing/2014/main" id="{3EBD3643-5857-496F-B5F8-F2DACD3F7C82}"/>
              </a:ext>
            </a:extLst>
          </p:cNvPr>
          <p:cNvSpPr txBox="1"/>
          <p:nvPr/>
        </p:nvSpPr>
        <p:spPr>
          <a:xfrm>
            <a:off x="370024" y="5370969"/>
            <a:ext cx="4094480" cy="1015663"/>
          </a:xfrm>
          <a:prstGeom prst="rect">
            <a:avLst/>
          </a:prstGeom>
          <a:noFill/>
        </p:spPr>
        <p:txBody>
          <a:bodyPr wrap="square" rtlCol="0">
            <a:spAutoFit/>
          </a:bodyPr>
          <a:lstStyle/>
          <a:p>
            <a:r>
              <a:rPr lang="en-US" sz="6000" b="1" dirty="0">
                <a:solidFill>
                  <a:srgbClr val="66FFCC"/>
                </a:solidFill>
                <a:latin typeface="Comic Sans MS" panose="030F0702030302020204" pitchFamily="66" charset="0"/>
              </a:rPr>
              <a:t>33-12=21</a:t>
            </a:r>
            <a:endParaRPr lang="en-GB" sz="6000" b="1" dirty="0">
              <a:solidFill>
                <a:srgbClr val="66FFCC"/>
              </a:solidFill>
              <a:latin typeface="Comic Sans MS" panose="030F0702030302020204" pitchFamily="66" charset="0"/>
            </a:endParaRPr>
          </a:p>
        </p:txBody>
      </p:sp>
      <p:sp>
        <p:nvSpPr>
          <p:cNvPr id="6" name="TextBox 5">
            <a:extLst>
              <a:ext uri="{FF2B5EF4-FFF2-40B4-BE49-F238E27FC236}">
                <a16:creationId xmlns:a16="http://schemas.microsoft.com/office/drawing/2014/main" id="{BBC53130-11ED-48CC-B7DA-C69B01F1CB8B}"/>
              </a:ext>
            </a:extLst>
          </p:cNvPr>
          <p:cNvSpPr txBox="1"/>
          <p:nvPr/>
        </p:nvSpPr>
        <p:spPr>
          <a:xfrm>
            <a:off x="264160" y="284238"/>
            <a:ext cx="3981269" cy="3046988"/>
          </a:xfrm>
          <a:prstGeom prst="rect">
            <a:avLst/>
          </a:prstGeom>
          <a:noFill/>
        </p:spPr>
        <p:txBody>
          <a:bodyPr wrap="square" rtlCol="0">
            <a:spAutoFit/>
          </a:bodyPr>
          <a:lstStyle/>
          <a:p>
            <a:r>
              <a:rPr lang="en-US" sz="2400" b="1" dirty="0">
                <a:solidFill>
                  <a:srgbClr val="FFFF00"/>
                </a:solidFill>
                <a:latin typeface="Comic Sans MS" panose="030F0702030302020204" pitchFamily="66" charset="0"/>
              </a:rPr>
              <a:t>Put your finger on </a:t>
            </a:r>
            <a:r>
              <a:rPr lang="en-US" sz="2400" b="1" dirty="0">
                <a:solidFill>
                  <a:schemeClr val="bg1"/>
                </a:solidFill>
                <a:latin typeface="Comic Sans MS" panose="030F0702030302020204" pitchFamily="66" charset="0"/>
              </a:rPr>
              <a:t>33 </a:t>
            </a:r>
            <a:r>
              <a:rPr lang="en-US" sz="2400" b="1" dirty="0">
                <a:solidFill>
                  <a:srgbClr val="FFFF00"/>
                </a:solidFill>
                <a:latin typeface="Comic Sans MS" panose="030F0702030302020204" pitchFamily="66" charset="0"/>
              </a:rPr>
              <a:t>and then move </a:t>
            </a:r>
            <a:r>
              <a:rPr lang="en-US" sz="2400" b="1" dirty="0">
                <a:solidFill>
                  <a:schemeClr val="bg1"/>
                </a:solidFill>
                <a:latin typeface="Comic Sans MS" panose="030F0702030302020204" pitchFamily="66" charset="0"/>
              </a:rPr>
              <a:t>up 1 </a:t>
            </a:r>
            <a:r>
              <a:rPr lang="en-US" sz="2400" b="1" dirty="0">
                <a:solidFill>
                  <a:srgbClr val="FFFF00"/>
                </a:solidFill>
                <a:latin typeface="Comic Sans MS" panose="030F0702030302020204" pitchFamily="66" charset="0"/>
              </a:rPr>
              <a:t>square to </a:t>
            </a:r>
            <a:r>
              <a:rPr lang="en-US" sz="2400" b="1" dirty="0">
                <a:solidFill>
                  <a:schemeClr val="bg1"/>
                </a:solidFill>
                <a:latin typeface="Comic Sans MS" panose="030F0702030302020204" pitchFamily="66" charset="0"/>
              </a:rPr>
              <a:t>23</a:t>
            </a:r>
            <a:r>
              <a:rPr lang="en-US" sz="2400" b="1" dirty="0">
                <a:solidFill>
                  <a:srgbClr val="FFFF00"/>
                </a:solidFill>
                <a:latin typeface="Comic Sans MS" panose="030F0702030302020204" pitchFamily="66" charset="0"/>
              </a:rPr>
              <a:t>. You have now </a:t>
            </a:r>
            <a:r>
              <a:rPr lang="en-US" sz="2400" b="1" dirty="0">
                <a:solidFill>
                  <a:schemeClr val="bg1"/>
                </a:solidFill>
                <a:latin typeface="Comic Sans MS" panose="030F0702030302020204" pitchFamily="66" charset="0"/>
              </a:rPr>
              <a:t>subtracted</a:t>
            </a:r>
            <a:r>
              <a:rPr lang="en-US" sz="2400" b="1" dirty="0">
                <a:solidFill>
                  <a:srgbClr val="FFFF00"/>
                </a:solidFill>
                <a:latin typeface="Comic Sans MS" panose="030F0702030302020204" pitchFamily="66" charset="0"/>
              </a:rPr>
              <a:t> </a:t>
            </a:r>
            <a:r>
              <a:rPr lang="en-US" sz="2400" b="1" dirty="0">
                <a:solidFill>
                  <a:schemeClr val="bg1"/>
                </a:solidFill>
                <a:latin typeface="Comic Sans MS" panose="030F0702030302020204" pitchFamily="66" charset="0"/>
              </a:rPr>
              <a:t>10. </a:t>
            </a:r>
          </a:p>
          <a:p>
            <a:endParaRPr lang="en-US" sz="2400" b="1" dirty="0">
              <a:solidFill>
                <a:srgbClr val="FFFF00"/>
              </a:solidFill>
              <a:latin typeface="Comic Sans MS" panose="030F0702030302020204" pitchFamily="66" charset="0"/>
            </a:endParaRPr>
          </a:p>
          <a:p>
            <a:r>
              <a:rPr lang="en-US" sz="2400" b="1" dirty="0">
                <a:solidFill>
                  <a:srgbClr val="FFFF00"/>
                </a:solidFill>
                <a:latin typeface="Comic Sans MS" panose="030F0702030302020204" pitchFamily="66" charset="0"/>
              </a:rPr>
              <a:t>Now move backwards </a:t>
            </a:r>
            <a:r>
              <a:rPr lang="en-US" sz="2400" b="1" dirty="0">
                <a:solidFill>
                  <a:schemeClr val="bg1"/>
                </a:solidFill>
                <a:latin typeface="Comic Sans MS" panose="030F0702030302020204" pitchFamily="66" charset="0"/>
              </a:rPr>
              <a:t>2 </a:t>
            </a:r>
            <a:r>
              <a:rPr lang="en-US" sz="2400" b="1" dirty="0">
                <a:solidFill>
                  <a:srgbClr val="FFFF00"/>
                </a:solidFill>
                <a:latin typeface="Comic Sans MS" panose="030F0702030302020204" pitchFamily="66" charset="0"/>
              </a:rPr>
              <a:t>squares to </a:t>
            </a:r>
            <a:r>
              <a:rPr lang="en-US" sz="2400" b="1" dirty="0">
                <a:solidFill>
                  <a:schemeClr val="bg1"/>
                </a:solidFill>
                <a:latin typeface="Comic Sans MS" panose="030F0702030302020204" pitchFamily="66" charset="0"/>
              </a:rPr>
              <a:t>subtract</a:t>
            </a:r>
            <a:r>
              <a:rPr lang="en-US" sz="2400" b="1" dirty="0">
                <a:solidFill>
                  <a:srgbClr val="FFFF00"/>
                </a:solidFill>
                <a:latin typeface="Comic Sans MS" panose="030F0702030302020204" pitchFamily="66" charset="0"/>
              </a:rPr>
              <a:t> the 1s.</a:t>
            </a:r>
            <a:endParaRPr lang="en-GB" sz="2400" b="1" dirty="0">
              <a:solidFill>
                <a:srgbClr val="FFFF00"/>
              </a:solidFill>
              <a:latin typeface="Comic Sans MS" panose="030F0702030302020204" pitchFamily="66" charset="0"/>
            </a:endParaRPr>
          </a:p>
        </p:txBody>
      </p:sp>
      <p:pic>
        <p:nvPicPr>
          <p:cNvPr id="4" name="Picture 3">
            <a:extLst>
              <a:ext uri="{FF2B5EF4-FFF2-40B4-BE49-F238E27FC236}">
                <a16:creationId xmlns:a16="http://schemas.microsoft.com/office/drawing/2014/main" id="{4B00B86B-60BE-44B3-A374-D02E02F17D9A}"/>
              </a:ext>
            </a:extLst>
          </p:cNvPr>
          <p:cNvPicPr>
            <a:picLocks noChangeAspect="1"/>
          </p:cNvPicPr>
          <p:nvPr/>
        </p:nvPicPr>
        <p:blipFill>
          <a:blip r:embed="rId3"/>
          <a:stretch>
            <a:fillRect/>
          </a:stretch>
        </p:blipFill>
        <p:spPr>
          <a:xfrm>
            <a:off x="691153" y="3526775"/>
            <a:ext cx="3554276" cy="1603387"/>
          </a:xfrm>
          <a:prstGeom prst="rect">
            <a:avLst/>
          </a:prstGeom>
        </p:spPr>
      </p:pic>
    </p:spTree>
    <p:extLst>
      <p:ext uri="{BB962C8B-B14F-4D97-AF65-F5344CB8AC3E}">
        <p14:creationId xmlns:p14="http://schemas.microsoft.com/office/powerpoint/2010/main" val="361293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007E0-144A-445D-98B6-1A985598C688}"/>
              </a:ext>
            </a:extLst>
          </p:cNvPr>
          <p:cNvPicPr>
            <a:picLocks noChangeAspect="1"/>
          </p:cNvPicPr>
          <p:nvPr/>
        </p:nvPicPr>
        <p:blipFill>
          <a:blip r:embed="rId2"/>
          <a:stretch>
            <a:fillRect/>
          </a:stretch>
        </p:blipFill>
        <p:spPr>
          <a:xfrm>
            <a:off x="5153024" y="0"/>
            <a:ext cx="7038975" cy="6858000"/>
          </a:xfrm>
          <a:prstGeom prst="rect">
            <a:avLst/>
          </a:prstGeom>
        </p:spPr>
      </p:pic>
      <p:sp>
        <p:nvSpPr>
          <p:cNvPr id="3" name="TextBox 2">
            <a:extLst>
              <a:ext uri="{FF2B5EF4-FFF2-40B4-BE49-F238E27FC236}">
                <a16:creationId xmlns:a16="http://schemas.microsoft.com/office/drawing/2014/main" id="{3EBD3643-5857-496F-B5F8-F2DACD3F7C82}"/>
              </a:ext>
            </a:extLst>
          </p:cNvPr>
          <p:cNvSpPr txBox="1"/>
          <p:nvPr/>
        </p:nvSpPr>
        <p:spPr>
          <a:xfrm>
            <a:off x="370024" y="5370969"/>
            <a:ext cx="4094480" cy="1015663"/>
          </a:xfrm>
          <a:prstGeom prst="rect">
            <a:avLst/>
          </a:prstGeom>
          <a:noFill/>
        </p:spPr>
        <p:txBody>
          <a:bodyPr wrap="square" rtlCol="0">
            <a:spAutoFit/>
          </a:bodyPr>
          <a:lstStyle/>
          <a:p>
            <a:r>
              <a:rPr lang="en-US" sz="6000" b="1" dirty="0">
                <a:solidFill>
                  <a:srgbClr val="66FFCC"/>
                </a:solidFill>
                <a:latin typeface="Comic Sans MS" panose="030F0702030302020204" pitchFamily="66" charset="0"/>
              </a:rPr>
              <a:t>48-23=25</a:t>
            </a:r>
            <a:endParaRPr lang="en-GB" sz="6000" b="1" dirty="0">
              <a:solidFill>
                <a:srgbClr val="66FFCC"/>
              </a:solidFill>
              <a:latin typeface="Comic Sans MS" panose="030F0702030302020204" pitchFamily="66" charset="0"/>
            </a:endParaRPr>
          </a:p>
        </p:txBody>
      </p:sp>
      <p:sp>
        <p:nvSpPr>
          <p:cNvPr id="6" name="TextBox 5">
            <a:extLst>
              <a:ext uri="{FF2B5EF4-FFF2-40B4-BE49-F238E27FC236}">
                <a16:creationId xmlns:a16="http://schemas.microsoft.com/office/drawing/2014/main" id="{BBC53130-11ED-48CC-B7DA-C69B01F1CB8B}"/>
              </a:ext>
            </a:extLst>
          </p:cNvPr>
          <p:cNvSpPr txBox="1"/>
          <p:nvPr/>
        </p:nvSpPr>
        <p:spPr>
          <a:xfrm>
            <a:off x="264160" y="284238"/>
            <a:ext cx="3981269" cy="3046988"/>
          </a:xfrm>
          <a:prstGeom prst="rect">
            <a:avLst/>
          </a:prstGeom>
          <a:noFill/>
        </p:spPr>
        <p:txBody>
          <a:bodyPr wrap="square" rtlCol="0">
            <a:spAutoFit/>
          </a:bodyPr>
          <a:lstStyle/>
          <a:p>
            <a:r>
              <a:rPr lang="en-US" sz="2400" b="1" dirty="0">
                <a:solidFill>
                  <a:srgbClr val="00FFFF"/>
                </a:solidFill>
                <a:latin typeface="Comic Sans MS" panose="030F0702030302020204" pitchFamily="66" charset="0"/>
              </a:rPr>
              <a:t>Put your finger on </a:t>
            </a:r>
            <a:r>
              <a:rPr lang="en-US" sz="2400" b="1" dirty="0">
                <a:solidFill>
                  <a:schemeClr val="bg1"/>
                </a:solidFill>
                <a:latin typeface="Comic Sans MS" panose="030F0702030302020204" pitchFamily="66" charset="0"/>
              </a:rPr>
              <a:t>48 </a:t>
            </a:r>
            <a:r>
              <a:rPr lang="en-US" sz="2400" b="1" dirty="0">
                <a:solidFill>
                  <a:srgbClr val="00FFFF"/>
                </a:solidFill>
                <a:latin typeface="Comic Sans MS" panose="030F0702030302020204" pitchFamily="66" charset="0"/>
              </a:rPr>
              <a:t>and then move </a:t>
            </a:r>
            <a:r>
              <a:rPr lang="en-US" sz="2400" b="1" dirty="0">
                <a:solidFill>
                  <a:schemeClr val="bg1"/>
                </a:solidFill>
                <a:latin typeface="Comic Sans MS" panose="030F0702030302020204" pitchFamily="66" charset="0"/>
              </a:rPr>
              <a:t>up</a:t>
            </a:r>
            <a:r>
              <a:rPr lang="en-US" sz="2400" b="1" dirty="0">
                <a:solidFill>
                  <a:srgbClr val="00FFFF"/>
                </a:solidFill>
                <a:latin typeface="Comic Sans MS" panose="030F0702030302020204" pitchFamily="66" charset="0"/>
              </a:rPr>
              <a:t> </a:t>
            </a:r>
            <a:r>
              <a:rPr lang="en-US" sz="2400" b="1" dirty="0">
                <a:solidFill>
                  <a:schemeClr val="bg1"/>
                </a:solidFill>
                <a:latin typeface="Comic Sans MS" panose="030F0702030302020204" pitchFamily="66" charset="0"/>
              </a:rPr>
              <a:t>2 squares</a:t>
            </a:r>
            <a:r>
              <a:rPr lang="en-US" sz="2400" b="1" dirty="0">
                <a:solidFill>
                  <a:srgbClr val="00FFFF"/>
                </a:solidFill>
                <a:latin typeface="Comic Sans MS" panose="030F0702030302020204" pitchFamily="66" charset="0"/>
              </a:rPr>
              <a:t> to </a:t>
            </a:r>
            <a:r>
              <a:rPr lang="en-US" sz="2400" b="1" dirty="0">
                <a:solidFill>
                  <a:schemeClr val="bg1"/>
                </a:solidFill>
                <a:latin typeface="Comic Sans MS" panose="030F0702030302020204" pitchFamily="66" charset="0"/>
              </a:rPr>
              <a:t>28.</a:t>
            </a:r>
            <a:r>
              <a:rPr lang="en-US" sz="2400" b="1" dirty="0">
                <a:solidFill>
                  <a:srgbClr val="00FFFF"/>
                </a:solidFill>
                <a:latin typeface="Comic Sans MS" panose="030F0702030302020204" pitchFamily="66" charset="0"/>
              </a:rPr>
              <a:t> You have now subtracted </a:t>
            </a:r>
            <a:r>
              <a:rPr lang="en-US" sz="2400" b="1" dirty="0">
                <a:solidFill>
                  <a:schemeClr val="bg1"/>
                </a:solidFill>
                <a:latin typeface="Comic Sans MS" panose="030F0702030302020204" pitchFamily="66" charset="0"/>
              </a:rPr>
              <a:t>20. </a:t>
            </a:r>
          </a:p>
          <a:p>
            <a:endParaRPr lang="en-US" sz="2400" b="1" dirty="0">
              <a:solidFill>
                <a:srgbClr val="00FFFF"/>
              </a:solidFill>
              <a:latin typeface="Comic Sans MS" panose="030F0702030302020204" pitchFamily="66" charset="0"/>
            </a:endParaRPr>
          </a:p>
          <a:p>
            <a:r>
              <a:rPr lang="en-US" sz="2400" b="1" dirty="0">
                <a:solidFill>
                  <a:srgbClr val="00FFFF"/>
                </a:solidFill>
                <a:latin typeface="Comic Sans MS" panose="030F0702030302020204" pitchFamily="66" charset="0"/>
              </a:rPr>
              <a:t>Now move </a:t>
            </a:r>
            <a:r>
              <a:rPr lang="en-US" sz="2400" b="1" dirty="0">
                <a:solidFill>
                  <a:schemeClr val="bg1"/>
                </a:solidFill>
                <a:latin typeface="Comic Sans MS" panose="030F0702030302020204" pitchFamily="66" charset="0"/>
              </a:rPr>
              <a:t>backwards</a:t>
            </a:r>
            <a:r>
              <a:rPr lang="en-US" sz="2400" b="1" dirty="0">
                <a:solidFill>
                  <a:srgbClr val="00FFFF"/>
                </a:solidFill>
                <a:latin typeface="Comic Sans MS" panose="030F0702030302020204" pitchFamily="66" charset="0"/>
              </a:rPr>
              <a:t> </a:t>
            </a:r>
            <a:r>
              <a:rPr lang="en-US" sz="2400" b="1" dirty="0">
                <a:solidFill>
                  <a:schemeClr val="bg1"/>
                </a:solidFill>
                <a:latin typeface="Comic Sans MS" panose="030F0702030302020204" pitchFamily="66" charset="0"/>
              </a:rPr>
              <a:t>3</a:t>
            </a:r>
            <a:r>
              <a:rPr lang="en-US" sz="2400" b="1" dirty="0">
                <a:solidFill>
                  <a:srgbClr val="00FFFF"/>
                </a:solidFill>
                <a:latin typeface="Comic Sans MS" panose="030F0702030302020204" pitchFamily="66" charset="0"/>
              </a:rPr>
              <a:t> squares to </a:t>
            </a:r>
            <a:r>
              <a:rPr lang="en-US" sz="2400" b="1" dirty="0">
                <a:solidFill>
                  <a:schemeClr val="bg1"/>
                </a:solidFill>
                <a:latin typeface="Comic Sans MS" panose="030F0702030302020204" pitchFamily="66" charset="0"/>
              </a:rPr>
              <a:t>subtract </a:t>
            </a:r>
            <a:r>
              <a:rPr lang="en-US" sz="2400" b="1" dirty="0">
                <a:solidFill>
                  <a:srgbClr val="00FFFF"/>
                </a:solidFill>
                <a:latin typeface="Comic Sans MS" panose="030F0702030302020204" pitchFamily="66" charset="0"/>
              </a:rPr>
              <a:t>the </a:t>
            </a:r>
            <a:r>
              <a:rPr lang="en-US" sz="2400" b="1" dirty="0">
                <a:solidFill>
                  <a:schemeClr val="bg1"/>
                </a:solidFill>
                <a:latin typeface="Comic Sans MS" panose="030F0702030302020204" pitchFamily="66" charset="0"/>
              </a:rPr>
              <a:t>3s.</a:t>
            </a:r>
            <a:endParaRPr lang="en-GB" sz="2400" b="1"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4B00B86B-60BE-44B3-A374-D02E02F17D9A}"/>
              </a:ext>
            </a:extLst>
          </p:cNvPr>
          <p:cNvPicPr>
            <a:picLocks noChangeAspect="1"/>
          </p:cNvPicPr>
          <p:nvPr/>
        </p:nvPicPr>
        <p:blipFill>
          <a:blip r:embed="rId3"/>
          <a:stretch>
            <a:fillRect/>
          </a:stretch>
        </p:blipFill>
        <p:spPr>
          <a:xfrm>
            <a:off x="691153" y="3526775"/>
            <a:ext cx="3554276" cy="1603387"/>
          </a:xfrm>
          <a:prstGeom prst="rect">
            <a:avLst/>
          </a:prstGeom>
        </p:spPr>
      </p:pic>
    </p:spTree>
    <p:extLst>
      <p:ext uri="{BB962C8B-B14F-4D97-AF65-F5344CB8AC3E}">
        <p14:creationId xmlns:p14="http://schemas.microsoft.com/office/powerpoint/2010/main" val="402041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37D3-0A80-4887-9AA9-49C0ABAB5876}"/>
              </a:ext>
            </a:extLst>
          </p:cNvPr>
          <p:cNvSpPr>
            <a:spLocks noGrp="1"/>
          </p:cNvSpPr>
          <p:nvPr>
            <p:ph type="title"/>
          </p:nvPr>
        </p:nvSpPr>
        <p:spPr>
          <a:xfrm>
            <a:off x="838200" y="365126"/>
            <a:ext cx="10515600" cy="2063750"/>
          </a:xfrm>
        </p:spPr>
        <p:txBody>
          <a:bodyPr>
            <a:normAutofit fontScale="90000"/>
          </a:bodyPr>
          <a:lstStyle/>
          <a:p>
            <a:pPr algn="ctr"/>
            <a:r>
              <a:rPr lang="en-US" sz="4800" b="1" dirty="0">
                <a:solidFill>
                  <a:schemeClr val="bg1"/>
                </a:solidFill>
                <a:latin typeface="Comic Sans MS" panose="030F0702030302020204" pitchFamily="66" charset="0"/>
              </a:rPr>
              <a:t>But what about when we’re </a:t>
            </a:r>
            <a:br>
              <a:rPr lang="en-US" sz="4800" b="1" dirty="0">
                <a:solidFill>
                  <a:schemeClr val="bg1"/>
                </a:solidFill>
                <a:latin typeface="Comic Sans MS" panose="030F0702030302020204" pitchFamily="66" charset="0"/>
              </a:rPr>
            </a:br>
            <a:r>
              <a:rPr lang="en-US" sz="4800" b="1" dirty="0">
                <a:solidFill>
                  <a:srgbClr val="FF99FF"/>
                </a:solidFill>
                <a:latin typeface="Comic Sans MS" panose="030F0702030302020204" pitchFamily="66" charset="0"/>
              </a:rPr>
              <a:t>Adding!!! </a:t>
            </a:r>
            <a:br>
              <a:rPr lang="en-US" sz="4800" b="1" dirty="0">
                <a:solidFill>
                  <a:srgbClr val="FF99FF"/>
                </a:solidFill>
                <a:latin typeface="Comic Sans MS" panose="030F0702030302020204" pitchFamily="66" charset="0"/>
              </a:rPr>
            </a:br>
            <a:r>
              <a:rPr lang="en-US" sz="4800" b="1" dirty="0">
                <a:solidFill>
                  <a:schemeClr val="bg1"/>
                </a:solidFill>
                <a:latin typeface="Comic Sans MS" panose="030F0702030302020204" pitchFamily="66" charset="0"/>
              </a:rPr>
              <a:t>Lets go through some examples.</a:t>
            </a:r>
            <a:endParaRPr lang="en-GB" sz="4800" b="1"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C77AF088-30DB-4CC7-896C-B9EB4018D871}"/>
              </a:ext>
            </a:extLst>
          </p:cNvPr>
          <p:cNvPicPr>
            <a:picLocks noChangeAspect="1"/>
          </p:cNvPicPr>
          <p:nvPr/>
        </p:nvPicPr>
        <p:blipFill>
          <a:blip r:embed="rId2"/>
          <a:stretch>
            <a:fillRect/>
          </a:stretch>
        </p:blipFill>
        <p:spPr>
          <a:xfrm>
            <a:off x="2795587" y="2703513"/>
            <a:ext cx="6600825" cy="3902074"/>
          </a:xfrm>
          <a:prstGeom prst="rect">
            <a:avLst/>
          </a:prstGeom>
        </p:spPr>
      </p:pic>
    </p:spTree>
    <p:extLst>
      <p:ext uri="{BB962C8B-B14F-4D97-AF65-F5344CB8AC3E}">
        <p14:creationId xmlns:p14="http://schemas.microsoft.com/office/powerpoint/2010/main" val="104965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007E0-144A-445D-98B6-1A985598C688}"/>
              </a:ext>
            </a:extLst>
          </p:cNvPr>
          <p:cNvPicPr>
            <a:picLocks noChangeAspect="1"/>
          </p:cNvPicPr>
          <p:nvPr/>
        </p:nvPicPr>
        <p:blipFill>
          <a:blip r:embed="rId2"/>
          <a:stretch>
            <a:fillRect/>
          </a:stretch>
        </p:blipFill>
        <p:spPr>
          <a:xfrm>
            <a:off x="4561840" y="0"/>
            <a:ext cx="7630160" cy="6858000"/>
          </a:xfrm>
          <a:prstGeom prst="rect">
            <a:avLst/>
          </a:prstGeom>
        </p:spPr>
      </p:pic>
      <p:sp>
        <p:nvSpPr>
          <p:cNvPr id="3" name="TextBox 2">
            <a:extLst>
              <a:ext uri="{FF2B5EF4-FFF2-40B4-BE49-F238E27FC236}">
                <a16:creationId xmlns:a16="http://schemas.microsoft.com/office/drawing/2014/main" id="{3EBD3643-5857-496F-B5F8-F2DACD3F7C82}"/>
              </a:ext>
            </a:extLst>
          </p:cNvPr>
          <p:cNvSpPr txBox="1"/>
          <p:nvPr/>
        </p:nvSpPr>
        <p:spPr>
          <a:xfrm>
            <a:off x="228600" y="5751258"/>
            <a:ext cx="4130040" cy="1015663"/>
          </a:xfrm>
          <a:prstGeom prst="rect">
            <a:avLst/>
          </a:prstGeom>
          <a:noFill/>
        </p:spPr>
        <p:txBody>
          <a:bodyPr wrap="square" rtlCol="0">
            <a:spAutoFit/>
          </a:bodyPr>
          <a:lstStyle/>
          <a:p>
            <a:r>
              <a:rPr lang="en-US" sz="6000" b="1" dirty="0">
                <a:solidFill>
                  <a:schemeClr val="bg1"/>
                </a:solidFill>
                <a:latin typeface="Comic Sans MS" panose="030F0702030302020204" pitchFamily="66" charset="0"/>
              </a:rPr>
              <a:t>17+9=26</a:t>
            </a:r>
            <a:endParaRPr lang="en-GB" sz="6000" b="1" dirty="0">
              <a:solidFill>
                <a:schemeClr val="bg1"/>
              </a:solidFill>
              <a:latin typeface="Comic Sans MS" panose="030F0702030302020204" pitchFamily="66" charset="0"/>
            </a:endParaRPr>
          </a:p>
        </p:txBody>
      </p:sp>
      <p:sp>
        <p:nvSpPr>
          <p:cNvPr id="6" name="TextBox 5">
            <a:extLst>
              <a:ext uri="{FF2B5EF4-FFF2-40B4-BE49-F238E27FC236}">
                <a16:creationId xmlns:a16="http://schemas.microsoft.com/office/drawing/2014/main" id="{007ECA04-F7D9-4049-8B0E-1ED3A02F48D8}"/>
              </a:ext>
            </a:extLst>
          </p:cNvPr>
          <p:cNvSpPr txBox="1"/>
          <p:nvPr/>
        </p:nvSpPr>
        <p:spPr>
          <a:xfrm>
            <a:off x="302983" y="563544"/>
            <a:ext cx="3981269" cy="2739211"/>
          </a:xfrm>
          <a:prstGeom prst="rect">
            <a:avLst/>
          </a:prstGeom>
          <a:noFill/>
        </p:spPr>
        <p:txBody>
          <a:bodyPr wrap="square" rtlCol="0">
            <a:spAutoFit/>
          </a:bodyPr>
          <a:lstStyle/>
          <a:p>
            <a:r>
              <a:rPr lang="en-US" sz="2800" b="1" dirty="0">
                <a:solidFill>
                  <a:schemeClr val="bg1"/>
                </a:solidFill>
                <a:latin typeface="Comic Sans MS" panose="030F0702030302020204" pitchFamily="66" charset="0"/>
              </a:rPr>
              <a:t>Put your finger on </a:t>
            </a:r>
            <a:r>
              <a:rPr lang="en-US" sz="2800" b="1" dirty="0">
                <a:solidFill>
                  <a:srgbClr val="FF99FF"/>
                </a:solidFill>
                <a:latin typeface="Comic Sans MS" panose="030F0702030302020204" pitchFamily="66" charset="0"/>
              </a:rPr>
              <a:t>17</a:t>
            </a:r>
            <a:r>
              <a:rPr lang="en-US" sz="2800" b="1" dirty="0">
                <a:solidFill>
                  <a:schemeClr val="bg1"/>
                </a:solidFill>
                <a:latin typeface="Comic Sans MS" panose="030F0702030302020204" pitchFamily="66" charset="0"/>
              </a:rPr>
              <a:t> and then move </a:t>
            </a:r>
            <a:r>
              <a:rPr lang="en-US" sz="2800" b="1" dirty="0">
                <a:solidFill>
                  <a:srgbClr val="FF99FF"/>
                </a:solidFill>
                <a:latin typeface="Comic Sans MS" panose="030F0702030302020204" pitchFamily="66" charset="0"/>
              </a:rPr>
              <a:t>across 9</a:t>
            </a:r>
            <a:r>
              <a:rPr lang="en-US" sz="2800" b="1" dirty="0">
                <a:solidFill>
                  <a:schemeClr val="bg1"/>
                </a:solidFill>
                <a:latin typeface="Comic Sans MS" panose="030F0702030302020204" pitchFamily="66" charset="0"/>
              </a:rPr>
              <a:t> squares to </a:t>
            </a:r>
            <a:r>
              <a:rPr lang="en-US" sz="2800" b="1" dirty="0">
                <a:solidFill>
                  <a:srgbClr val="FF99FF"/>
                </a:solidFill>
                <a:latin typeface="Comic Sans MS" panose="030F0702030302020204" pitchFamily="66" charset="0"/>
              </a:rPr>
              <a:t>26</a:t>
            </a:r>
            <a:r>
              <a:rPr lang="en-US" sz="2800" b="1" dirty="0">
                <a:solidFill>
                  <a:schemeClr val="bg1"/>
                </a:solidFill>
                <a:latin typeface="Comic Sans MS" panose="030F0702030302020204" pitchFamily="66" charset="0"/>
              </a:rPr>
              <a:t>. You have now </a:t>
            </a:r>
            <a:r>
              <a:rPr lang="en-US" sz="2800" b="1" dirty="0">
                <a:solidFill>
                  <a:srgbClr val="FF99FF"/>
                </a:solidFill>
                <a:latin typeface="Comic Sans MS" panose="030F0702030302020204" pitchFamily="66" charset="0"/>
              </a:rPr>
              <a:t>added </a:t>
            </a:r>
            <a:r>
              <a:rPr lang="en-US" sz="2800" b="1" dirty="0">
                <a:solidFill>
                  <a:schemeClr val="bg1"/>
                </a:solidFill>
                <a:latin typeface="Comic Sans MS" panose="030F0702030302020204" pitchFamily="66" charset="0"/>
              </a:rPr>
              <a:t>9.</a:t>
            </a:r>
          </a:p>
          <a:p>
            <a:endParaRPr lang="en-US" sz="2800" b="1" dirty="0">
              <a:solidFill>
                <a:schemeClr val="bg1"/>
              </a:solidFill>
              <a:latin typeface="Comic Sans MS" panose="030F0702030302020204" pitchFamily="66" charset="0"/>
            </a:endParaRPr>
          </a:p>
          <a:p>
            <a:endParaRPr lang="en-US" sz="3200" b="1" dirty="0">
              <a:solidFill>
                <a:schemeClr val="bg1"/>
              </a:solidFill>
              <a:latin typeface="Comic Sans MS" panose="030F0702030302020204" pitchFamily="66" charset="0"/>
            </a:endParaRPr>
          </a:p>
        </p:txBody>
      </p:sp>
      <p:pic>
        <p:nvPicPr>
          <p:cNvPr id="5" name="Picture 4">
            <a:extLst>
              <a:ext uri="{FF2B5EF4-FFF2-40B4-BE49-F238E27FC236}">
                <a16:creationId xmlns:a16="http://schemas.microsoft.com/office/drawing/2014/main" id="{1791712E-E15E-4D68-828E-A45586D49FF3}"/>
              </a:ext>
            </a:extLst>
          </p:cNvPr>
          <p:cNvPicPr>
            <a:picLocks noChangeAspect="1"/>
          </p:cNvPicPr>
          <p:nvPr/>
        </p:nvPicPr>
        <p:blipFill>
          <a:blip r:embed="rId3"/>
          <a:stretch>
            <a:fillRect/>
          </a:stretch>
        </p:blipFill>
        <p:spPr>
          <a:xfrm>
            <a:off x="446369" y="2815075"/>
            <a:ext cx="3694496" cy="2347163"/>
          </a:xfrm>
          <a:prstGeom prst="rect">
            <a:avLst/>
          </a:prstGeom>
        </p:spPr>
      </p:pic>
    </p:spTree>
    <p:extLst>
      <p:ext uri="{BB962C8B-B14F-4D97-AF65-F5344CB8AC3E}">
        <p14:creationId xmlns:p14="http://schemas.microsoft.com/office/powerpoint/2010/main" val="49852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007E0-144A-445D-98B6-1A985598C688}"/>
              </a:ext>
            </a:extLst>
          </p:cNvPr>
          <p:cNvPicPr>
            <a:picLocks noChangeAspect="1"/>
          </p:cNvPicPr>
          <p:nvPr/>
        </p:nvPicPr>
        <p:blipFill>
          <a:blip r:embed="rId2"/>
          <a:stretch>
            <a:fillRect/>
          </a:stretch>
        </p:blipFill>
        <p:spPr>
          <a:xfrm>
            <a:off x="4561840" y="0"/>
            <a:ext cx="7630160" cy="6858000"/>
          </a:xfrm>
          <a:prstGeom prst="rect">
            <a:avLst/>
          </a:prstGeom>
        </p:spPr>
      </p:pic>
      <p:sp>
        <p:nvSpPr>
          <p:cNvPr id="3" name="TextBox 2">
            <a:extLst>
              <a:ext uri="{FF2B5EF4-FFF2-40B4-BE49-F238E27FC236}">
                <a16:creationId xmlns:a16="http://schemas.microsoft.com/office/drawing/2014/main" id="{3EBD3643-5857-496F-B5F8-F2DACD3F7C82}"/>
              </a:ext>
            </a:extLst>
          </p:cNvPr>
          <p:cNvSpPr txBox="1"/>
          <p:nvPr/>
        </p:nvSpPr>
        <p:spPr>
          <a:xfrm>
            <a:off x="228600" y="5751258"/>
            <a:ext cx="4130040" cy="1015663"/>
          </a:xfrm>
          <a:prstGeom prst="rect">
            <a:avLst/>
          </a:prstGeom>
          <a:noFill/>
        </p:spPr>
        <p:txBody>
          <a:bodyPr wrap="square" rtlCol="0">
            <a:spAutoFit/>
          </a:bodyPr>
          <a:lstStyle/>
          <a:p>
            <a:r>
              <a:rPr lang="en-US" sz="6000" b="1" dirty="0">
                <a:solidFill>
                  <a:schemeClr val="bg1"/>
                </a:solidFill>
                <a:latin typeface="Comic Sans MS" panose="030F0702030302020204" pitchFamily="66" charset="0"/>
              </a:rPr>
              <a:t>18+20=38</a:t>
            </a:r>
            <a:endParaRPr lang="en-GB" sz="6000" b="1" dirty="0">
              <a:solidFill>
                <a:schemeClr val="bg1"/>
              </a:solidFill>
              <a:latin typeface="Comic Sans MS" panose="030F0702030302020204" pitchFamily="66" charset="0"/>
            </a:endParaRPr>
          </a:p>
        </p:txBody>
      </p:sp>
      <p:sp>
        <p:nvSpPr>
          <p:cNvPr id="6" name="TextBox 5">
            <a:extLst>
              <a:ext uri="{FF2B5EF4-FFF2-40B4-BE49-F238E27FC236}">
                <a16:creationId xmlns:a16="http://schemas.microsoft.com/office/drawing/2014/main" id="{007ECA04-F7D9-4049-8B0E-1ED3A02F48D8}"/>
              </a:ext>
            </a:extLst>
          </p:cNvPr>
          <p:cNvSpPr txBox="1"/>
          <p:nvPr/>
        </p:nvSpPr>
        <p:spPr>
          <a:xfrm>
            <a:off x="302983" y="563544"/>
            <a:ext cx="3981269" cy="2739211"/>
          </a:xfrm>
          <a:prstGeom prst="rect">
            <a:avLst/>
          </a:prstGeom>
          <a:noFill/>
        </p:spPr>
        <p:txBody>
          <a:bodyPr wrap="square" rtlCol="0">
            <a:spAutoFit/>
          </a:bodyPr>
          <a:lstStyle/>
          <a:p>
            <a:r>
              <a:rPr lang="en-US" sz="2800" b="1" dirty="0">
                <a:solidFill>
                  <a:schemeClr val="bg1"/>
                </a:solidFill>
                <a:latin typeface="Comic Sans MS" panose="030F0702030302020204" pitchFamily="66" charset="0"/>
              </a:rPr>
              <a:t>Put your finger on </a:t>
            </a:r>
            <a:r>
              <a:rPr lang="en-US" sz="2800" b="1" dirty="0">
                <a:solidFill>
                  <a:srgbClr val="FF99FF"/>
                </a:solidFill>
                <a:latin typeface="Comic Sans MS" panose="030F0702030302020204" pitchFamily="66" charset="0"/>
              </a:rPr>
              <a:t>18</a:t>
            </a:r>
            <a:r>
              <a:rPr lang="en-US" sz="2800" b="1" dirty="0">
                <a:solidFill>
                  <a:schemeClr val="bg1"/>
                </a:solidFill>
                <a:latin typeface="Comic Sans MS" panose="030F0702030302020204" pitchFamily="66" charset="0"/>
              </a:rPr>
              <a:t> and then move </a:t>
            </a:r>
            <a:r>
              <a:rPr lang="en-US" sz="2800" b="1" dirty="0">
                <a:solidFill>
                  <a:srgbClr val="FF99FF"/>
                </a:solidFill>
                <a:latin typeface="Comic Sans MS" panose="030F0702030302020204" pitchFamily="66" charset="0"/>
              </a:rPr>
              <a:t>down 2</a:t>
            </a:r>
            <a:r>
              <a:rPr lang="en-US" sz="2800" b="1" dirty="0">
                <a:solidFill>
                  <a:schemeClr val="bg1"/>
                </a:solidFill>
                <a:latin typeface="Comic Sans MS" panose="030F0702030302020204" pitchFamily="66" charset="0"/>
              </a:rPr>
              <a:t> squares to </a:t>
            </a:r>
            <a:r>
              <a:rPr lang="en-US" sz="2800" b="1" dirty="0">
                <a:solidFill>
                  <a:srgbClr val="FF99FF"/>
                </a:solidFill>
                <a:latin typeface="Comic Sans MS" panose="030F0702030302020204" pitchFamily="66" charset="0"/>
              </a:rPr>
              <a:t>38</a:t>
            </a:r>
            <a:r>
              <a:rPr lang="en-US" sz="2800" b="1" dirty="0">
                <a:solidFill>
                  <a:schemeClr val="bg1"/>
                </a:solidFill>
                <a:latin typeface="Comic Sans MS" panose="030F0702030302020204" pitchFamily="66" charset="0"/>
              </a:rPr>
              <a:t>. You have now </a:t>
            </a:r>
            <a:r>
              <a:rPr lang="en-US" sz="2800" b="1" dirty="0">
                <a:solidFill>
                  <a:srgbClr val="FF99FF"/>
                </a:solidFill>
                <a:latin typeface="Comic Sans MS" panose="030F0702030302020204" pitchFamily="66" charset="0"/>
              </a:rPr>
              <a:t>added</a:t>
            </a:r>
            <a:r>
              <a:rPr lang="en-US" sz="2800" b="1" dirty="0">
                <a:solidFill>
                  <a:schemeClr val="bg1"/>
                </a:solidFill>
                <a:latin typeface="Comic Sans MS" panose="030F0702030302020204" pitchFamily="66" charset="0"/>
              </a:rPr>
              <a:t> 20.</a:t>
            </a:r>
          </a:p>
          <a:p>
            <a:endParaRPr lang="en-US" sz="2800" b="1" dirty="0">
              <a:solidFill>
                <a:schemeClr val="bg1"/>
              </a:solidFill>
              <a:latin typeface="Comic Sans MS" panose="030F0702030302020204" pitchFamily="66" charset="0"/>
            </a:endParaRPr>
          </a:p>
          <a:p>
            <a:endParaRPr lang="en-US" sz="3200" b="1" dirty="0">
              <a:solidFill>
                <a:schemeClr val="bg1"/>
              </a:solidFill>
              <a:latin typeface="Comic Sans MS" panose="030F0702030302020204" pitchFamily="66" charset="0"/>
            </a:endParaRPr>
          </a:p>
        </p:txBody>
      </p:sp>
      <p:pic>
        <p:nvPicPr>
          <p:cNvPr id="5" name="Picture 4">
            <a:extLst>
              <a:ext uri="{FF2B5EF4-FFF2-40B4-BE49-F238E27FC236}">
                <a16:creationId xmlns:a16="http://schemas.microsoft.com/office/drawing/2014/main" id="{1791712E-E15E-4D68-828E-A45586D49FF3}"/>
              </a:ext>
            </a:extLst>
          </p:cNvPr>
          <p:cNvPicPr>
            <a:picLocks noChangeAspect="1"/>
          </p:cNvPicPr>
          <p:nvPr/>
        </p:nvPicPr>
        <p:blipFill>
          <a:blip r:embed="rId3"/>
          <a:stretch>
            <a:fillRect/>
          </a:stretch>
        </p:blipFill>
        <p:spPr>
          <a:xfrm>
            <a:off x="446369" y="2815075"/>
            <a:ext cx="3694496" cy="2347163"/>
          </a:xfrm>
          <a:prstGeom prst="rect">
            <a:avLst/>
          </a:prstGeom>
        </p:spPr>
      </p:pic>
    </p:spTree>
    <p:extLst>
      <p:ext uri="{BB962C8B-B14F-4D97-AF65-F5344CB8AC3E}">
        <p14:creationId xmlns:p14="http://schemas.microsoft.com/office/powerpoint/2010/main" val="189285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007E0-144A-445D-98B6-1A985598C688}"/>
              </a:ext>
            </a:extLst>
          </p:cNvPr>
          <p:cNvPicPr>
            <a:picLocks noChangeAspect="1"/>
          </p:cNvPicPr>
          <p:nvPr/>
        </p:nvPicPr>
        <p:blipFill>
          <a:blip r:embed="rId2"/>
          <a:stretch>
            <a:fillRect/>
          </a:stretch>
        </p:blipFill>
        <p:spPr>
          <a:xfrm>
            <a:off x="4561840" y="0"/>
            <a:ext cx="7630160" cy="6858000"/>
          </a:xfrm>
          <a:prstGeom prst="rect">
            <a:avLst/>
          </a:prstGeom>
        </p:spPr>
      </p:pic>
      <p:sp>
        <p:nvSpPr>
          <p:cNvPr id="3" name="TextBox 2">
            <a:extLst>
              <a:ext uri="{FF2B5EF4-FFF2-40B4-BE49-F238E27FC236}">
                <a16:creationId xmlns:a16="http://schemas.microsoft.com/office/drawing/2014/main" id="{3EBD3643-5857-496F-B5F8-F2DACD3F7C82}"/>
              </a:ext>
            </a:extLst>
          </p:cNvPr>
          <p:cNvSpPr txBox="1"/>
          <p:nvPr/>
        </p:nvSpPr>
        <p:spPr>
          <a:xfrm>
            <a:off x="228600" y="5751258"/>
            <a:ext cx="4130040" cy="1015663"/>
          </a:xfrm>
          <a:prstGeom prst="rect">
            <a:avLst/>
          </a:prstGeom>
          <a:noFill/>
        </p:spPr>
        <p:txBody>
          <a:bodyPr wrap="square" rtlCol="0">
            <a:spAutoFit/>
          </a:bodyPr>
          <a:lstStyle/>
          <a:p>
            <a:r>
              <a:rPr lang="en-US" sz="6000" b="1" dirty="0">
                <a:solidFill>
                  <a:schemeClr val="bg1"/>
                </a:solidFill>
                <a:latin typeface="Comic Sans MS" panose="030F0702030302020204" pitchFamily="66" charset="0"/>
              </a:rPr>
              <a:t>38+15=53</a:t>
            </a:r>
            <a:endParaRPr lang="en-GB" sz="6000" b="1" dirty="0">
              <a:solidFill>
                <a:schemeClr val="bg1"/>
              </a:solidFill>
              <a:latin typeface="Comic Sans MS" panose="030F0702030302020204" pitchFamily="66" charset="0"/>
            </a:endParaRPr>
          </a:p>
        </p:txBody>
      </p:sp>
      <p:sp>
        <p:nvSpPr>
          <p:cNvPr id="6" name="TextBox 5">
            <a:extLst>
              <a:ext uri="{FF2B5EF4-FFF2-40B4-BE49-F238E27FC236}">
                <a16:creationId xmlns:a16="http://schemas.microsoft.com/office/drawing/2014/main" id="{007ECA04-F7D9-4049-8B0E-1ED3A02F48D8}"/>
              </a:ext>
            </a:extLst>
          </p:cNvPr>
          <p:cNvSpPr txBox="1"/>
          <p:nvPr/>
        </p:nvSpPr>
        <p:spPr>
          <a:xfrm>
            <a:off x="302984" y="369882"/>
            <a:ext cx="3981269" cy="3970318"/>
          </a:xfrm>
          <a:prstGeom prst="rect">
            <a:avLst/>
          </a:prstGeom>
          <a:noFill/>
        </p:spPr>
        <p:txBody>
          <a:bodyPr wrap="square" rtlCol="0">
            <a:spAutoFit/>
          </a:bodyPr>
          <a:lstStyle/>
          <a:p>
            <a:r>
              <a:rPr lang="en-US" sz="2400" b="1" dirty="0">
                <a:solidFill>
                  <a:schemeClr val="bg1"/>
                </a:solidFill>
                <a:latin typeface="Comic Sans MS" panose="030F0702030302020204" pitchFamily="66" charset="0"/>
              </a:rPr>
              <a:t>Put your finger on </a:t>
            </a:r>
            <a:r>
              <a:rPr lang="en-US" sz="2400" b="1" dirty="0">
                <a:solidFill>
                  <a:srgbClr val="FF99FF"/>
                </a:solidFill>
                <a:latin typeface="Comic Sans MS" panose="030F0702030302020204" pitchFamily="66" charset="0"/>
              </a:rPr>
              <a:t>38</a:t>
            </a:r>
            <a:r>
              <a:rPr lang="en-US" sz="2400" b="1" dirty="0">
                <a:solidFill>
                  <a:schemeClr val="bg1"/>
                </a:solidFill>
                <a:latin typeface="Comic Sans MS" panose="030F0702030302020204" pitchFamily="66" charset="0"/>
              </a:rPr>
              <a:t> and then move </a:t>
            </a:r>
            <a:r>
              <a:rPr lang="en-US" sz="2400" b="1" dirty="0">
                <a:solidFill>
                  <a:srgbClr val="FF99FF"/>
                </a:solidFill>
                <a:latin typeface="Comic Sans MS" panose="030F0702030302020204" pitchFamily="66" charset="0"/>
              </a:rPr>
              <a:t>down 1</a:t>
            </a:r>
            <a:r>
              <a:rPr lang="en-US" sz="2400" b="1" dirty="0">
                <a:solidFill>
                  <a:schemeClr val="bg1"/>
                </a:solidFill>
                <a:latin typeface="Comic Sans MS" panose="030F0702030302020204" pitchFamily="66" charset="0"/>
              </a:rPr>
              <a:t> square to </a:t>
            </a:r>
            <a:r>
              <a:rPr lang="en-US" sz="2400" b="1" dirty="0">
                <a:solidFill>
                  <a:srgbClr val="FF99FF"/>
                </a:solidFill>
                <a:latin typeface="Comic Sans MS" panose="030F0702030302020204" pitchFamily="66" charset="0"/>
              </a:rPr>
              <a:t>48</a:t>
            </a:r>
            <a:r>
              <a:rPr lang="en-US" sz="2400" b="1" dirty="0">
                <a:solidFill>
                  <a:schemeClr val="bg1"/>
                </a:solidFill>
                <a:latin typeface="Comic Sans MS" panose="030F0702030302020204" pitchFamily="66" charset="0"/>
              </a:rPr>
              <a:t>. You have now </a:t>
            </a:r>
            <a:r>
              <a:rPr lang="en-US" sz="2400" b="1" dirty="0">
                <a:solidFill>
                  <a:srgbClr val="FF99FF"/>
                </a:solidFill>
                <a:latin typeface="Comic Sans MS" panose="030F0702030302020204" pitchFamily="66" charset="0"/>
              </a:rPr>
              <a:t>added 10.</a:t>
            </a:r>
          </a:p>
          <a:p>
            <a:endParaRPr lang="en-US" sz="2400" b="1" dirty="0">
              <a:solidFill>
                <a:schemeClr val="bg1"/>
              </a:solidFill>
              <a:latin typeface="Comic Sans MS" panose="030F0702030302020204" pitchFamily="66" charset="0"/>
            </a:endParaRPr>
          </a:p>
          <a:p>
            <a:r>
              <a:rPr lang="en-US" sz="2400" b="1" dirty="0">
                <a:solidFill>
                  <a:schemeClr val="bg1"/>
                </a:solidFill>
                <a:latin typeface="Comic Sans MS" panose="030F0702030302020204" pitchFamily="66" charset="0"/>
              </a:rPr>
              <a:t>Now move </a:t>
            </a:r>
            <a:r>
              <a:rPr lang="en-US" sz="2400" b="1" dirty="0">
                <a:solidFill>
                  <a:srgbClr val="FF99FF"/>
                </a:solidFill>
                <a:latin typeface="Comic Sans MS" panose="030F0702030302020204" pitchFamily="66" charset="0"/>
              </a:rPr>
              <a:t>across</a:t>
            </a:r>
            <a:r>
              <a:rPr lang="en-US" sz="2400" b="1" dirty="0">
                <a:solidFill>
                  <a:schemeClr val="bg1"/>
                </a:solidFill>
                <a:latin typeface="Comic Sans MS" panose="030F0702030302020204" pitchFamily="66" charset="0"/>
              </a:rPr>
              <a:t> 5 squares to </a:t>
            </a:r>
            <a:r>
              <a:rPr lang="en-US" sz="2400" b="1" dirty="0">
                <a:solidFill>
                  <a:srgbClr val="FF99FF"/>
                </a:solidFill>
                <a:latin typeface="Comic Sans MS" panose="030F0702030302020204" pitchFamily="66" charset="0"/>
              </a:rPr>
              <a:t>53.</a:t>
            </a:r>
            <a:r>
              <a:rPr lang="en-US" sz="2400" b="1" dirty="0">
                <a:solidFill>
                  <a:schemeClr val="bg1"/>
                </a:solidFill>
                <a:latin typeface="Comic Sans MS" panose="030F0702030302020204" pitchFamily="66" charset="0"/>
              </a:rPr>
              <a:t> You have now added the 5s.</a:t>
            </a:r>
          </a:p>
          <a:p>
            <a:endParaRPr lang="en-US" sz="2800" b="1" dirty="0">
              <a:solidFill>
                <a:schemeClr val="bg1"/>
              </a:solidFill>
              <a:latin typeface="Comic Sans MS" panose="030F0702030302020204" pitchFamily="66" charset="0"/>
            </a:endParaRPr>
          </a:p>
          <a:p>
            <a:endParaRPr lang="en-US" sz="3200" b="1" dirty="0">
              <a:solidFill>
                <a:schemeClr val="bg1"/>
              </a:solidFill>
              <a:latin typeface="Comic Sans MS" panose="030F0702030302020204" pitchFamily="66" charset="0"/>
            </a:endParaRPr>
          </a:p>
        </p:txBody>
      </p:sp>
      <p:pic>
        <p:nvPicPr>
          <p:cNvPr id="5" name="Picture 4">
            <a:extLst>
              <a:ext uri="{FF2B5EF4-FFF2-40B4-BE49-F238E27FC236}">
                <a16:creationId xmlns:a16="http://schemas.microsoft.com/office/drawing/2014/main" id="{642259B3-060F-4446-A00E-0AF3EFA1F584}"/>
              </a:ext>
            </a:extLst>
          </p:cNvPr>
          <p:cNvPicPr>
            <a:picLocks noChangeAspect="1"/>
          </p:cNvPicPr>
          <p:nvPr/>
        </p:nvPicPr>
        <p:blipFill>
          <a:blip r:embed="rId3"/>
          <a:stretch>
            <a:fillRect/>
          </a:stretch>
        </p:blipFill>
        <p:spPr>
          <a:xfrm>
            <a:off x="302984" y="3601720"/>
            <a:ext cx="3694496" cy="2006701"/>
          </a:xfrm>
          <a:prstGeom prst="rect">
            <a:avLst/>
          </a:prstGeom>
        </p:spPr>
      </p:pic>
    </p:spTree>
    <p:extLst>
      <p:ext uri="{BB962C8B-B14F-4D97-AF65-F5344CB8AC3E}">
        <p14:creationId xmlns:p14="http://schemas.microsoft.com/office/powerpoint/2010/main" val="3396498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37D3-0A80-4887-9AA9-49C0ABAB5876}"/>
              </a:ext>
            </a:extLst>
          </p:cNvPr>
          <p:cNvSpPr>
            <a:spLocks noGrp="1"/>
          </p:cNvSpPr>
          <p:nvPr>
            <p:ph type="title"/>
          </p:nvPr>
        </p:nvSpPr>
        <p:spPr>
          <a:xfrm>
            <a:off x="838200" y="150354"/>
            <a:ext cx="10515600" cy="1213080"/>
          </a:xfrm>
        </p:spPr>
        <p:txBody>
          <a:bodyPr>
            <a:noAutofit/>
          </a:bodyPr>
          <a:lstStyle/>
          <a:p>
            <a:pPr algn="ctr"/>
            <a:r>
              <a:rPr lang="en-US" sz="3000" b="1" dirty="0">
                <a:solidFill>
                  <a:srgbClr val="FFFF00"/>
                </a:solidFill>
                <a:latin typeface="Comic Sans MS" panose="030F0702030302020204" pitchFamily="66" charset="0"/>
              </a:rPr>
              <a:t>Now it’s your turn to try some examples. </a:t>
            </a:r>
            <a:br>
              <a:rPr lang="en-US" sz="3000" b="1" dirty="0">
                <a:solidFill>
                  <a:srgbClr val="FFFF00"/>
                </a:solidFill>
                <a:latin typeface="Comic Sans MS" panose="030F0702030302020204" pitchFamily="66" charset="0"/>
              </a:rPr>
            </a:br>
            <a:r>
              <a:rPr lang="en-US" sz="3000" b="1" dirty="0">
                <a:solidFill>
                  <a:srgbClr val="FFFF00"/>
                </a:solidFill>
                <a:latin typeface="Comic Sans MS" panose="030F0702030302020204" pitchFamily="66" charset="0"/>
              </a:rPr>
              <a:t>Remember to use the 100 Square to help you and remember the rules!</a:t>
            </a:r>
            <a:endParaRPr lang="en-GB" sz="3000" b="1" dirty="0">
              <a:solidFill>
                <a:srgbClr val="FFFF00"/>
              </a:solidFill>
              <a:latin typeface="Comic Sans MS" panose="030F0702030302020204" pitchFamily="66" charset="0"/>
            </a:endParaRPr>
          </a:p>
        </p:txBody>
      </p:sp>
      <p:pic>
        <p:nvPicPr>
          <p:cNvPr id="5" name="Picture 4">
            <a:extLst>
              <a:ext uri="{FF2B5EF4-FFF2-40B4-BE49-F238E27FC236}">
                <a16:creationId xmlns:a16="http://schemas.microsoft.com/office/drawing/2014/main" id="{342E614F-DAEF-4516-84A9-2550B7F1C6A7}"/>
              </a:ext>
            </a:extLst>
          </p:cNvPr>
          <p:cNvPicPr>
            <a:picLocks noChangeAspect="1"/>
          </p:cNvPicPr>
          <p:nvPr/>
        </p:nvPicPr>
        <p:blipFill>
          <a:blip r:embed="rId2"/>
          <a:stretch>
            <a:fillRect/>
          </a:stretch>
        </p:blipFill>
        <p:spPr>
          <a:xfrm>
            <a:off x="3839328" y="2779807"/>
            <a:ext cx="4513343" cy="3789116"/>
          </a:xfrm>
          <a:prstGeom prst="rect">
            <a:avLst/>
          </a:prstGeom>
        </p:spPr>
      </p:pic>
      <p:pic>
        <p:nvPicPr>
          <p:cNvPr id="8" name="Picture 7">
            <a:extLst>
              <a:ext uri="{FF2B5EF4-FFF2-40B4-BE49-F238E27FC236}">
                <a16:creationId xmlns:a16="http://schemas.microsoft.com/office/drawing/2014/main" id="{F6AE3CE3-8921-47AE-991E-99BB77E8934B}"/>
              </a:ext>
            </a:extLst>
          </p:cNvPr>
          <p:cNvPicPr>
            <a:picLocks noChangeAspect="1"/>
          </p:cNvPicPr>
          <p:nvPr/>
        </p:nvPicPr>
        <p:blipFill>
          <a:blip r:embed="rId3"/>
          <a:stretch>
            <a:fillRect/>
          </a:stretch>
        </p:blipFill>
        <p:spPr>
          <a:xfrm>
            <a:off x="1295400" y="4429125"/>
            <a:ext cx="843339" cy="1054755"/>
          </a:xfrm>
          <a:prstGeom prst="rect">
            <a:avLst/>
          </a:prstGeom>
        </p:spPr>
      </p:pic>
      <p:pic>
        <p:nvPicPr>
          <p:cNvPr id="9" name="Picture 8">
            <a:extLst>
              <a:ext uri="{FF2B5EF4-FFF2-40B4-BE49-F238E27FC236}">
                <a16:creationId xmlns:a16="http://schemas.microsoft.com/office/drawing/2014/main" id="{8701D6CF-81E9-4A50-AE09-32529B283F53}"/>
              </a:ext>
            </a:extLst>
          </p:cNvPr>
          <p:cNvPicPr>
            <a:picLocks noChangeAspect="1"/>
          </p:cNvPicPr>
          <p:nvPr/>
        </p:nvPicPr>
        <p:blipFill>
          <a:blip r:embed="rId4"/>
          <a:stretch>
            <a:fillRect/>
          </a:stretch>
        </p:blipFill>
        <p:spPr>
          <a:xfrm>
            <a:off x="5597095" y="2238196"/>
            <a:ext cx="1216884" cy="361073"/>
          </a:xfrm>
          <a:prstGeom prst="rect">
            <a:avLst/>
          </a:prstGeom>
        </p:spPr>
      </p:pic>
      <p:sp>
        <p:nvSpPr>
          <p:cNvPr id="10" name="Arrow: Up 9">
            <a:extLst>
              <a:ext uri="{FF2B5EF4-FFF2-40B4-BE49-F238E27FC236}">
                <a16:creationId xmlns:a16="http://schemas.microsoft.com/office/drawing/2014/main" id="{3F26E728-B2A7-4883-976C-F88F241C2AAB}"/>
              </a:ext>
            </a:extLst>
          </p:cNvPr>
          <p:cNvSpPr/>
          <p:nvPr/>
        </p:nvSpPr>
        <p:spPr>
          <a:xfrm>
            <a:off x="3238500" y="3959794"/>
            <a:ext cx="375860" cy="2009775"/>
          </a:xfrm>
          <a:prstGeom prst="up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Left 10">
            <a:extLst>
              <a:ext uri="{FF2B5EF4-FFF2-40B4-BE49-F238E27FC236}">
                <a16:creationId xmlns:a16="http://schemas.microsoft.com/office/drawing/2014/main" id="{0FCA19F6-0FF3-479E-BA13-B3327586D7B6}"/>
              </a:ext>
            </a:extLst>
          </p:cNvPr>
          <p:cNvSpPr/>
          <p:nvPr/>
        </p:nvSpPr>
        <p:spPr>
          <a:xfrm>
            <a:off x="4772024" y="1816438"/>
            <a:ext cx="2647950" cy="361074"/>
          </a:xfrm>
          <a:prstGeom prst="lef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Down 2">
            <a:extLst>
              <a:ext uri="{FF2B5EF4-FFF2-40B4-BE49-F238E27FC236}">
                <a16:creationId xmlns:a16="http://schemas.microsoft.com/office/drawing/2014/main" id="{D3E1E7CC-C5C0-455C-BAE3-044FEAAD969D}"/>
              </a:ext>
            </a:extLst>
          </p:cNvPr>
          <p:cNvSpPr/>
          <p:nvPr/>
        </p:nvSpPr>
        <p:spPr>
          <a:xfrm>
            <a:off x="2500689" y="3959794"/>
            <a:ext cx="375861" cy="200977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2D75A38F-3DCC-4DEA-93EF-D2A85F665F4B}"/>
              </a:ext>
            </a:extLst>
          </p:cNvPr>
          <p:cNvSpPr/>
          <p:nvPr/>
        </p:nvSpPr>
        <p:spPr>
          <a:xfrm>
            <a:off x="4705349" y="1504950"/>
            <a:ext cx="3000376" cy="3114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3908765-4B5E-4C7D-92D1-18994916F66C}"/>
              </a:ext>
            </a:extLst>
          </p:cNvPr>
          <p:cNvPicPr>
            <a:picLocks noChangeAspect="1"/>
          </p:cNvPicPr>
          <p:nvPr/>
        </p:nvPicPr>
        <p:blipFill>
          <a:blip r:embed="rId5"/>
          <a:stretch>
            <a:fillRect/>
          </a:stretch>
        </p:blipFill>
        <p:spPr>
          <a:xfrm>
            <a:off x="9589826" y="1363434"/>
            <a:ext cx="1216884" cy="1621677"/>
          </a:xfrm>
          <a:prstGeom prst="rect">
            <a:avLst/>
          </a:prstGeom>
        </p:spPr>
      </p:pic>
      <p:pic>
        <p:nvPicPr>
          <p:cNvPr id="7" name="Picture 6">
            <a:extLst>
              <a:ext uri="{FF2B5EF4-FFF2-40B4-BE49-F238E27FC236}">
                <a16:creationId xmlns:a16="http://schemas.microsoft.com/office/drawing/2014/main" id="{3EE6CE59-0BFD-444E-87B3-0D5CC48CC3CB}"/>
              </a:ext>
            </a:extLst>
          </p:cNvPr>
          <p:cNvPicPr>
            <a:picLocks noChangeAspect="1"/>
          </p:cNvPicPr>
          <p:nvPr/>
        </p:nvPicPr>
        <p:blipFill>
          <a:blip r:embed="rId6"/>
          <a:stretch>
            <a:fillRect/>
          </a:stretch>
        </p:blipFill>
        <p:spPr>
          <a:xfrm>
            <a:off x="615337" y="1363434"/>
            <a:ext cx="2203464" cy="1048644"/>
          </a:xfrm>
          <a:prstGeom prst="rect">
            <a:avLst/>
          </a:prstGeom>
        </p:spPr>
      </p:pic>
    </p:spTree>
    <p:extLst>
      <p:ext uri="{BB962C8B-B14F-4D97-AF65-F5344CB8AC3E}">
        <p14:creationId xmlns:p14="http://schemas.microsoft.com/office/powerpoint/2010/main" val="231053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007E0-144A-445D-98B6-1A985598C688}"/>
              </a:ext>
            </a:extLst>
          </p:cNvPr>
          <p:cNvPicPr>
            <a:picLocks noChangeAspect="1"/>
          </p:cNvPicPr>
          <p:nvPr/>
        </p:nvPicPr>
        <p:blipFill>
          <a:blip r:embed="rId2"/>
          <a:stretch>
            <a:fillRect/>
          </a:stretch>
        </p:blipFill>
        <p:spPr>
          <a:xfrm>
            <a:off x="4245429" y="0"/>
            <a:ext cx="7946571" cy="6858000"/>
          </a:xfrm>
          <a:prstGeom prst="rect">
            <a:avLst/>
          </a:prstGeom>
        </p:spPr>
      </p:pic>
      <p:sp>
        <p:nvSpPr>
          <p:cNvPr id="4" name="TextBox 3">
            <a:extLst>
              <a:ext uri="{FF2B5EF4-FFF2-40B4-BE49-F238E27FC236}">
                <a16:creationId xmlns:a16="http://schemas.microsoft.com/office/drawing/2014/main" id="{D3AB1D9A-E65E-462E-9788-4C4DA7C6D106}"/>
              </a:ext>
            </a:extLst>
          </p:cNvPr>
          <p:cNvSpPr txBox="1"/>
          <p:nvPr/>
        </p:nvSpPr>
        <p:spPr>
          <a:xfrm>
            <a:off x="264160" y="284238"/>
            <a:ext cx="3981269" cy="6894195"/>
          </a:xfrm>
          <a:prstGeom prst="rect">
            <a:avLst/>
          </a:prstGeom>
          <a:noFill/>
        </p:spPr>
        <p:txBody>
          <a:bodyPr wrap="square" rtlCol="0">
            <a:spAutoFit/>
          </a:bodyPr>
          <a:lstStyle/>
          <a:p>
            <a:pPr marL="457200" indent="-457200">
              <a:buAutoNum type="arabicPeriod"/>
            </a:pPr>
            <a:r>
              <a:rPr lang="en-US" sz="3800" b="1" dirty="0">
                <a:solidFill>
                  <a:schemeClr val="bg1"/>
                </a:solidFill>
                <a:latin typeface="Comic Sans MS" panose="030F0702030302020204" pitchFamily="66" charset="0"/>
              </a:rPr>
              <a:t>22+8=</a:t>
            </a:r>
          </a:p>
          <a:p>
            <a:pPr marL="457200" indent="-457200">
              <a:buAutoNum type="arabicPeriod"/>
            </a:pPr>
            <a:endParaRPr lang="en-US" sz="3800" b="1" dirty="0">
              <a:solidFill>
                <a:schemeClr val="bg1"/>
              </a:solidFill>
              <a:latin typeface="Comic Sans MS" panose="030F0702030302020204" pitchFamily="66" charset="0"/>
            </a:endParaRPr>
          </a:p>
          <a:p>
            <a:pPr marL="457200" indent="-457200">
              <a:buAutoNum type="arabicPeriod"/>
            </a:pPr>
            <a:r>
              <a:rPr lang="en-US" sz="3800" b="1" dirty="0">
                <a:solidFill>
                  <a:schemeClr val="bg1"/>
                </a:solidFill>
                <a:latin typeface="Comic Sans MS" panose="030F0702030302020204" pitchFamily="66" charset="0"/>
              </a:rPr>
              <a:t>19+12=</a:t>
            </a:r>
          </a:p>
          <a:p>
            <a:pPr marL="457200" indent="-457200">
              <a:buAutoNum type="arabicPeriod"/>
            </a:pPr>
            <a:endParaRPr lang="en-US" sz="3800" b="1" dirty="0">
              <a:solidFill>
                <a:schemeClr val="bg1"/>
              </a:solidFill>
              <a:latin typeface="Comic Sans MS" panose="030F0702030302020204" pitchFamily="66" charset="0"/>
            </a:endParaRPr>
          </a:p>
          <a:p>
            <a:pPr marL="457200" indent="-457200">
              <a:buAutoNum type="arabicPeriod"/>
            </a:pPr>
            <a:r>
              <a:rPr lang="en-US" sz="3800" b="1" dirty="0">
                <a:solidFill>
                  <a:srgbClr val="FFFF00"/>
                </a:solidFill>
                <a:latin typeface="Comic Sans MS" panose="030F0702030302020204" pitchFamily="66" charset="0"/>
              </a:rPr>
              <a:t>50-21=</a:t>
            </a:r>
          </a:p>
          <a:p>
            <a:pPr marL="457200" indent="-457200">
              <a:buAutoNum type="arabicPeriod"/>
            </a:pPr>
            <a:endParaRPr lang="en-US" sz="3800" b="1" dirty="0">
              <a:solidFill>
                <a:srgbClr val="FFFF00"/>
              </a:solidFill>
              <a:latin typeface="Comic Sans MS" panose="030F0702030302020204" pitchFamily="66" charset="0"/>
            </a:endParaRPr>
          </a:p>
          <a:p>
            <a:pPr marL="457200" indent="-457200">
              <a:buAutoNum type="arabicPeriod"/>
            </a:pPr>
            <a:r>
              <a:rPr lang="en-US" sz="3800" b="1" dirty="0">
                <a:solidFill>
                  <a:srgbClr val="FFFF00"/>
                </a:solidFill>
                <a:latin typeface="Comic Sans MS" panose="030F0702030302020204" pitchFamily="66" charset="0"/>
              </a:rPr>
              <a:t>32-16=</a:t>
            </a:r>
          </a:p>
          <a:p>
            <a:pPr marL="457200" indent="-457200">
              <a:buAutoNum type="arabicPeriod"/>
            </a:pPr>
            <a:endParaRPr lang="en-US" sz="3800" b="1" dirty="0">
              <a:solidFill>
                <a:schemeClr val="bg1"/>
              </a:solidFill>
              <a:latin typeface="Comic Sans MS" panose="030F0702030302020204" pitchFamily="66" charset="0"/>
            </a:endParaRPr>
          </a:p>
          <a:p>
            <a:pPr marL="457200" indent="-457200">
              <a:buAutoNum type="arabicPeriod"/>
            </a:pPr>
            <a:r>
              <a:rPr lang="en-US" sz="3800" b="1" dirty="0">
                <a:solidFill>
                  <a:srgbClr val="00B0F0"/>
                </a:solidFill>
                <a:latin typeface="Comic Sans MS" panose="030F0702030302020204" pitchFamily="66" charset="0"/>
              </a:rPr>
              <a:t>70-28=</a:t>
            </a:r>
          </a:p>
          <a:p>
            <a:pPr marL="457200" indent="-457200">
              <a:buAutoNum type="arabicPeriod"/>
            </a:pPr>
            <a:endParaRPr lang="en-US" sz="3800" b="1" dirty="0">
              <a:solidFill>
                <a:srgbClr val="00B0F0"/>
              </a:solidFill>
              <a:latin typeface="Comic Sans MS" panose="030F0702030302020204" pitchFamily="66" charset="0"/>
            </a:endParaRPr>
          </a:p>
          <a:p>
            <a:r>
              <a:rPr lang="en-US" sz="3800" b="1" dirty="0">
                <a:solidFill>
                  <a:srgbClr val="00B0F0"/>
                </a:solidFill>
                <a:latin typeface="Comic Sans MS" panose="030F0702030302020204" pitchFamily="66" charset="0"/>
              </a:rPr>
              <a:t>6.60-40=</a:t>
            </a:r>
          </a:p>
          <a:p>
            <a:pPr marL="457200" indent="-457200">
              <a:buAutoNum type="arabicPeriod"/>
            </a:pPr>
            <a:endParaRPr lang="en-GB" sz="2400"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90332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D7E3-2BC8-4880-A1C3-2498FCD35271}"/>
              </a:ext>
            </a:extLst>
          </p:cNvPr>
          <p:cNvSpPr>
            <a:spLocks noGrp="1"/>
          </p:cNvSpPr>
          <p:nvPr>
            <p:ph type="title"/>
          </p:nvPr>
        </p:nvSpPr>
        <p:spPr>
          <a:xfrm>
            <a:off x="650357" y="298043"/>
            <a:ext cx="11227981" cy="1325563"/>
          </a:xfrm>
        </p:spPr>
        <p:txBody>
          <a:bodyPr>
            <a:normAutofit fontScale="90000"/>
          </a:bodyPr>
          <a:lstStyle/>
          <a:p>
            <a:pPr algn="ctr"/>
            <a:r>
              <a:rPr lang="en-US" sz="3200" b="1" dirty="0">
                <a:solidFill>
                  <a:schemeClr val="bg1">
                    <a:lumMod val="95000"/>
                  </a:schemeClr>
                </a:solidFill>
                <a:latin typeface="Comic Sans MS" panose="030F0702030302020204" pitchFamily="66" charset="0"/>
              </a:rPr>
              <a:t>YOUR CHALLENGE AWAITS YOU!!!!</a:t>
            </a:r>
            <a:br>
              <a:rPr lang="en-US" sz="3200" b="1" dirty="0">
                <a:latin typeface="Comic Sans MS" panose="030F0702030302020204" pitchFamily="66" charset="0"/>
              </a:rPr>
            </a:br>
            <a:br>
              <a:rPr lang="en-US" sz="3200" b="1" dirty="0">
                <a:latin typeface="Comic Sans MS" panose="030F0702030302020204" pitchFamily="66" charset="0"/>
              </a:rPr>
            </a:br>
            <a:r>
              <a:rPr lang="en-US" sz="3200" b="1" dirty="0">
                <a:solidFill>
                  <a:srgbClr val="FFFF00"/>
                </a:solidFill>
                <a:latin typeface="Comic Sans MS" panose="030F0702030302020204" pitchFamily="66" charset="0"/>
              </a:rPr>
              <a:t>Use the 100 Square to calculate the number bonds and REMEMBER the RULES!</a:t>
            </a:r>
            <a:endParaRPr lang="en-GB" sz="3200" b="1" dirty="0">
              <a:solidFill>
                <a:srgbClr val="FFFF00"/>
              </a:solidFill>
              <a:latin typeface="Comic Sans MS" panose="030F0702030302020204" pitchFamily="66" charset="0"/>
            </a:endParaRPr>
          </a:p>
        </p:txBody>
      </p:sp>
      <p:pic>
        <p:nvPicPr>
          <p:cNvPr id="4" name="Picture 3">
            <a:extLst>
              <a:ext uri="{FF2B5EF4-FFF2-40B4-BE49-F238E27FC236}">
                <a16:creationId xmlns:a16="http://schemas.microsoft.com/office/drawing/2014/main" id="{861F058C-93EE-48E1-952E-318FEBA8F3C3}"/>
              </a:ext>
            </a:extLst>
          </p:cNvPr>
          <p:cNvPicPr>
            <a:picLocks noChangeAspect="1"/>
          </p:cNvPicPr>
          <p:nvPr/>
        </p:nvPicPr>
        <p:blipFill>
          <a:blip r:embed="rId2"/>
          <a:stretch>
            <a:fillRect/>
          </a:stretch>
        </p:blipFill>
        <p:spPr>
          <a:xfrm>
            <a:off x="2512695" y="1943100"/>
            <a:ext cx="7447280" cy="4314825"/>
          </a:xfrm>
          <a:prstGeom prst="rect">
            <a:avLst/>
          </a:prstGeom>
        </p:spPr>
      </p:pic>
    </p:spTree>
    <p:extLst>
      <p:ext uri="{BB962C8B-B14F-4D97-AF65-F5344CB8AC3E}">
        <p14:creationId xmlns:p14="http://schemas.microsoft.com/office/powerpoint/2010/main" val="278997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E79A12-144C-4917-B777-26C968D224CB}"/>
              </a:ext>
            </a:extLst>
          </p:cNvPr>
          <p:cNvPicPr>
            <a:picLocks noChangeAspect="1"/>
          </p:cNvPicPr>
          <p:nvPr/>
        </p:nvPicPr>
        <p:blipFill rotWithShape="1">
          <a:blip r:embed="rId2"/>
          <a:srcRect l="7122" t="10853" r="7851" b="1395"/>
          <a:stretch/>
        </p:blipFill>
        <p:spPr>
          <a:xfrm>
            <a:off x="5975499" y="0"/>
            <a:ext cx="6216501" cy="6858000"/>
          </a:xfrm>
          <a:prstGeom prst="rect">
            <a:avLst/>
          </a:prstGeom>
        </p:spPr>
      </p:pic>
      <p:graphicFrame>
        <p:nvGraphicFramePr>
          <p:cNvPr id="4" name="Table 3">
            <a:extLst>
              <a:ext uri="{FF2B5EF4-FFF2-40B4-BE49-F238E27FC236}">
                <a16:creationId xmlns:a16="http://schemas.microsoft.com/office/drawing/2014/main" id="{73863059-E2C4-4B0C-AFC4-EB951A2DB7FF}"/>
              </a:ext>
            </a:extLst>
          </p:cNvPr>
          <p:cNvGraphicFramePr>
            <a:graphicFrameLocks noGrp="1"/>
          </p:cNvGraphicFramePr>
          <p:nvPr>
            <p:extLst>
              <p:ext uri="{D42A27DB-BD31-4B8C-83A1-F6EECF244321}">
                <p14:modId xmlns:p14="http://schemas.microsoft.com/office/powerpoint/2010/main" val="2356543747"/>
              </p:ext>
            </p:extLst>
          </p:nvPr>
        </p:nvGraphicFramePr>
        <p:xfrm>
          <a:off x="-1" y="2733675"/>
          <a:ext cx="5876926" cy="4124320"/>
        </p:xfrm>
        <a:graphic>
          <a:graphicData uri="http://schemas.openxmlformats.org/drawingml/2006/table">
            <a:tbl>
              <a:tblPr>
                <a:tableStyleId>{5C22544A-7EE6-4342-B048-85BDC9FD1C3A}</a:tableStyleId>
              </a:tblPr>
              <a:tblGrid>
                <a:gridCol w="2938463">
                  <a:extLst>
                    <a:ext uri="{9D8B030D-6E8A-4147-A177-3AD203B41FA5}">
                      <a16:colId xmlns:a16="http://schemas.microsoft.com/office/drawing/2014/main" val="2893469425"/>
                    </a:ext>
                  </a:extLst>
                </a:gridCol>
                <a:gridCol w="2938463">
                  <a:extLst>
                    <a:ext uri="{9D8B030D-6E8A-4147-A177-3AD203B41FA5}">
                      <a16:colId xmlns:a16="http://schemas.microsoft.com/office/drawing/2014/main" val="4215963534"/>
                    </a:ext>
                  </a:extLst>
                </a:gridCol>
              </a:tblGrid>
              <a:tr h="412432">
                <a:tc>
                  <a:txBody>
                    <a:bodyPr/>
                    <a:lstStyle/>
                    <a:p>
                      <a:pPr marL="106045" algn="ctr" eaLnBrk="0" hangingPunct="0">
                        <a:spcBef>
                          <a:spcPts val="655"/>
                        </a:spcBef>
                      </a:pPr>
                      <a:r>
                        <a:rPr lang="en-US" sz="2400" b="1" dirty="0">
                          <a:solidFill>
                            <a:srgbClr val="0070C0"/>
                          </a:solidFill>
                          <a:effectLst/>
                          <a:latin typeface="Comic Sans MS" panose="030F0702030302020204" pitchFamily="66" charset="0"/>
                          <a:ea typeface="Times New Roman" panose="02020603050405020304" pitchFamily="18" charset="0"/>
                          <a:cs typeface="Twinkl"/>
                        </a:rPr>
                        <a:t>22-8=</a:t>
                      </a:r>
                    </a:p>
                  </a:txBody>
                  <a:tcPr marL="0" marR="0" marT="0" marB="0"/>
                </a:tc>
                <a:tc>
                  <a:txBody>
                    <a:bodyPr/>
                    <a:lstStyle/>
                    <a:p>
                      <a:pPr marL="114300" algn="ctr" eaLnBrk="0" hangingPunct="0">
                        <a:spcBef>
                          <a:spcPts val="655"/>
                        </a:spcBef>
                      </a:pPr>
                      <a:r>
                        <a:rPr lang="en-US" sz="2400" b="1" dirty="0">
                          <a:solidFill>
                            <a:srgbClr val="FF33CC"/>
                          </a:solidFill>
                          <a:effectLst/>
                          <a:latin typeface="Comic Sans MS" panose="030F0702030302020204" pitchFamily="66" charset="0"/>
                          <a:ea typeface="Times New Roman" panose="02020603050405020304" pitchFamily="18" charset="0"/>
                          <a:cs typeface="Twinkl"/>
                        </a:rPr>
                        <a:t>55+23=</a:t>
                      </a:r>
                      <a:endParaRPr lang="en-GB" sz="2400" b="1" dirty="0">
                        <a:solidFill>
                          <a:srgbClr val="FF33CC"/>
                        </a:solidFill>
                        <a:effectLst/>
                        <a:latin typeface="Comic Sans MS" panose="030F0702030302020204" pitchFamily="66" charset="0"/>
                        <a:ea typeface="Times New Roman" panose="02020603050405020304" pitchFamily="18" charset="0"/>
                        <a:cs typeface="Twinkl"/>
                      </a:endParaRPr>
                    </a:p>
                  </a:txBody>
                  <a:tcPr marL="0" marR="0" marT="0" marB="0"/>
                </a:tc>
                <a:extLst>
                  <a:ext uri="{0D108BD9-81ED-4DB2-BD59-A6C34878D82A}">
                    <a16:rowId xmlns:a16="http://schemas.microsoft.com/office/drawing/2014/main" val="2157500758"/>
                  </a:ext>
                </a:extLst>
              </a:tr>
              <a:tr h="412432">
                <a:tc>
                  <a:txBody>
                    <a:bodyPr/>
                    <a:lstStyle/>
                    <a:p>
                      <a:pPr marL="106045" algn="ctr" eaLnBrk="0" hangingPunct="0">
                        <a:spcBef>
                          <a:spcPts val="655"/>
                        </a:spcBef>
                      </a:pPr>
                      <a:r>
                        <a:rPr lang="en-US" sz="2400" b="1" dirty="0">
                          <a:solidFill>
                            <a:srgbClr val="7030A0"/>
                          </a:solidFill>
                          <a:effectLst/>
                          <a:latin typeface="Comic Sans MS" panose="030F0702030302020204" pitchFamily="66" charset="0"/>
                          <a:ea typeface="Times New Roman" panose="02020603050405020304" pitchFamily="18" charset="0"/>
                          <a:cs typeface="Twinkl"/>
                        </a:rPr>
                        <a:t>18+9=</a:t>
                      </a:r>
                      <a:endParaRPr lang="en-GB" sz="2400" b="1" dirty="0">
                        <a:solidFill>
                          <a:srgbClr val="7030A0"/>
                        </a:solidFill>
                        <a:effectLst/>
                        <a:latin typeface="Comic Sans MS" panose="030F0702030302020204" pitchFamily="66" charset="0"/>
                        <a:ea typeface="Times New Roman" panose="02020603050405020304" pitchFamily="18" charset="0"/>
                        <a:cs typeface="Twinkl"/>
                      </a:endParaRPr>
                    </a:p>
                  </a:txBody>
                  <a:tcPr marL="0" marR="0" marT="0" marB="0"/>
                </a:tc>
                <a:tc>
                  <a:txBody>
                    <a:bodyPr/>
                    <a:lstStyle/>
                    <a:p>
                      <a:pPr marL="114300" algn="ctr" eaLnBrk="0" hangingPunct="0">
                        <a:spcBef>
                          <a:spcPts val="655"/>
                        </a:spcBef>
                      </a:pPr>
                      <a:r>
                        <a:rPr lang="en-US" sz="2400" b="1" dirty="0">
                          <a:solidFill>
                            <a:srgbClr val="00B050"/>
                          </a:solidFill>
                          <a:effectLst/>
                          <a:latin typeface="Comic Sans MS" panose="030F0702030302020204" pitchFamily="66" charset="0"/>
                          <a:ea typeface="Times New Roman" panose="02020603050405020304" pitchFamily="18" charset="0"/>
                          <a:cs typeface="Twinkl"/>
                        </a:rPr>
                        <a:t>80-50=</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tc>
                <a:extLst>
                  <a:ext uri="{0D108BD9-81ED-4DB2-BD59-A6C34878D82A}">
                    <a16:rowId xmlns:a16="http://schemas.microsoft.com/office/drawing/2014/main" val="3637709841"/>
                  </a:ext>
                </a:extLst>
              </a:tr>
              <a:tr h="412432">
                <a:tc>
                  <a:txBody>
                    <a:bodyPr/>
                    <a:lstStyle/>
                    <a:p>
                      <a:pPr marL="106045" algn="ctr" eaLnBrk="0" hangingPunct="0">
                        <a:spcBef>
                          <a:spcPts val="655"/>
                        </a:spcBef>
                      </a:pPr>
                      <a:r>
                        <a:rPr lang="en-US" sz="2400" b="1" dirty="0">
                          <a:solidFill>
                            <a:srgbClr val="0070C0"/>
                          </a:solidFill>
                          <a:effectLst/>
                          <a:latin typeface="Comic Sans MS" panose="030F0702030302020204" pitchFamily="66" charset="0"/>
                          <a:ea typeface="Times New Roman" panose="02020603050405020304" pitchFamily="18" charset="0"/>
                          <a:cs typeface="Twinkl"/>
                        </a:rPr>
                        <a:t>42-3=</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tc>
                <a:tc>
                  <a:txBody>
                    <a:bodyPr/>
                    <a:lstStyle/>
                    <a:p>
                      <a:pPr marL="114300" algn="ctr" eaLnBrk="0" hangingPunct="0">
                        <a:spcBef>
                          <a:spcPts val="655"/>
                        </a:spcBef>
                      </a:pPr>
                      <a:r>
                        <a:rPr lang="en-US" sz="2400" b="1" dirty="0">
                          <a:solidFill>
                            <a:srgbClr val="FF33CC"/>
                          </a:solidFill>
                          <a:effectLst/>
                          <a:latin typeface="Comic Sans MS" panose="030F0702030302020204" pitchFamily="66" charset="0"/>
                          <a:ea typeface="Times New Roman" panose="02020603050405020304" pitchFamily="18" charset="0"/>
                          <a:cs typeface="Twinkl"/>
                        </a:rPr>
                        <a:t>24+24=</a:t>
                      </a:r>
                    </a:p>
                  </a:txBody>
                  <a:tcPr marL="0" marR="0" marT="0" marB="0"/>
                </a:tc>
                <a:extLst>
                  <a:ext uri="{0D108BD9-81ED-4DB2-BD59-A6C34878D82A}">
                    <a16:rowId xmlns:a16="http://schemas.microsoft.com/office/drawing/2014/main" val="704282873"/>
                  </a:ext>
                </a:extLst>
              </a:tr>
              <a:tr h="412432">
                <a:tc>
                  <a:txBody>
                    <a:bodyPr/>
                    <a:lstStyle/>
                    <a:p>
                      <a:pPr marL="106045" algn="ctr" eaLnBrk="0" hangingPunct="0">
                        <a:spcBef>
                          <a:spcPts val="655"/>
                        </a:spcBef>
                      </a:pPr>
                      <a:r>
                        <a:rPr lang="en-US" sz="2400" b="1" dirty="0">
                          <a:solidFill>
                            <a:srgbClr val="7030A0"/>
                          </a:solidFill>
                          <a:effectLst/>
                          <a:latin typeface="Comic Sans MS" panose="030F0702030302020204" pitchFamily="66" charset="0"/>
                          <a:ea typeface="Times New Roman" panose="02020603050405020304" pitchFamily="18" charset="0"/>
                          <a:cs typeface="Twinkl"/>
                        </a:rPr>
                        <a:t>75+22=</a:t>
                      </a:r>
                      <a:endParaRPr lang="en-GB" sz="2400" b="1" dirty="0">
                        <a:solidFill>
                          <a:srgbClr val="7030A0"/>
                        </a:solidFill>
                        <a:effectLst/>
                        <a:latin typeface="Comic Sans MS" panose="030F0702030302020204" pitchFamily="66" charset="0"/>
                        <a:ea typeface="Times New Roman" panose="02020603050405020304" pitchFamily="18" charset="0"/>
                        <a:cs typeface="Twinkl"/>
                      </a:endParaRPr>
                    </a:p>
                  </a:txBody>
                  <a:tcPr marL="0" marR="0" marT="0" marB="0"/>
                </a:tc>
                <a:tc>
                  <a:txBody>
                    <a:bodyPr/>
                    <a:lstStyle/>
                    <a:p>
                      <a:pPr marL="114300" algn="ctr" eaLnBrk="0" hangingPunct="0">
                        <a:spcBef>
                          <a:spcPts val="655"/>
                        </a:spcBef>
                      </a:pPr>
                      <a:r>
                        <a:rPr lang="en-US" sz="2400" b="1" dirty="0">
                          <a:solidFill>
                            <a:srgbClr val="00B050"/>
                          </a:solidFill>
                          <a:effectLst/>
                          <a:latin typeface="Comic Sans MS" panose="030F0702030302020204" pitchFamily="66" charset="0"/>
                          <a:ea typeface="Times New Roman" panose="02020603050405020304" pitchFamily="18" charset="0"/>
                          <a:cs typeface="Twinkl"/>
                        </a:rPr>
                        <a:t>45-33=</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tc>
                <a:extLst>
                  <a:ext uri="{0D108BD9-81ED-4DB2-BD59-A6C34878D82A}">
                    <a16:rowId xmlns:a16="http://schemas.microsoft.com/office/drawing/2014/main" val="920856222"/>
                  </a:ext>
                </a:extLst>
              </a:tr>
              <a:tr h="412432">
                <a:tc>
                  <a:txBody>
                    <a:bodyPr/>
                    <a:lstStyle/>
                    <a:p>
                      <a:pPr marL="106045" algn="ctr" eaLnBrk="0" hangingPunct="0">
                        <a:spcBef>
                          <a:spcPts val="655"/>
                        </a:spcBef>
                      </a:pPr>
                      <a:r>
                        <a:rPr lang="en-US" sz="2400" b="1" dirty="0">
                          <a:solidFill>
                            <a:srgbClr val="0070C0"/>
                          </a:solidFill>
                          <a:effectLst/>
                          <a:latin typeface="Comic Sans MS" panose="030F0702030302020204" pitchFamily="66" charset="0"/>
                          <a:ea typeface="Times New Roman" panose="02020603050405020304" pitchFamily="18" charset="0"/>
                          <a:cs typeface="Twinkl"/>
                        </a:rPr>
                        <a:t>50-10=</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tc>
                <a:tc>
                  <a:txBody>
                    <a:bodyPr/>
                    <a:lstStyle/>
                    <a:p>
                      <a:pPr marL="114300" algn="ctr" eaLnBrk="0" hangingPunct="0">
                        <a:spcBef>
                          <a:spcPts val="655"/>
                        </a:spcBef>
                      </a:pPr>
                      <a:r>
                        <a:rPr lang="en-US" sz="2400" b="1" dirty="0">
                          <a:solidFill>
                            <a:srgbClr val="FF33CC"/>
                          </a:solidFill>
                          <a:effectLst/>
                          <a:latin typeface="Comic Sans MS" panose="030F0702030302020204" pitchFamily="66" charset="0"/>
                          <a:ea typeface="Times New Roman" panose="02020603050405020304" pitchFamily="18" charset="0"/>
                          <a:cs typeface="Twinkl"/>
                        </a:rPr>
                        <a:t>70+16=</a:t>
                      </a:r>
                      <a:endParaRPr lang="en-GB" sz="2400" b="1" dirty="0">
                        <a:solidFill>
                          <a:srgbClr val="FF33CC"/>
                        </a:solidFill>
                        <a:effectLst/>
                        <a:latin typeface="Comic Sans MS" panose="030F0702030302020204" pitchFamily="66" charset="0"/>
                        <a:ea typeface="Times New Roman" panose="02020603050405020304" pitchFamily="18" charset="0"/>
                        <a:cs typeface="Twinkl"/>
                      </a:endParaRPr>
                    </a:p>
                  </a:txBody>
                  <a:tcPr marL="0" marR="0" marT="0" marB="0"/>
                </a:tc>
                <a:extLst>
                  <a:ext uri="{0D108BD9-81ED-4DB2-BD59-A6C34878D82A}">
                    <a16:rowId xmlns:a16="http://schemas.microsoft.com/office/drawing/2014/main" val="3100273078"/>
                  </a:ext>
                </a:extLst>
              </a:tr>
              <a:tr h="412432">
                <a:tc>
                  <a:txBody>
                    <a:bodyPr/>
                    <a:lstStyle/>
                    <a:p>
                      <a:pPr marL="106045" algn="ctr" eaLnBrk="0" hangingPunct="0">
                        <a:spcBef>
                          <a:spcPts val="655"/>
                        </a:spcBef>
                      </a:pPr>
                      <a:r>
                        <a:rPr lang="en-US" sz="2400" b="1" dirty="0">
                          <a:solidFill>
                            <a:srgbClr val="7030A0"/>
                          </a:solidFill>
                          <a:effectLst/>
                          <a:latin typeface="Comic Sans MS" panose="030F0702030302020204" pitchFamily="66" charset="0"/>
                          <a:ea typeface="Times New Roman" panose="02020603050405020304" pitchFamily="18" charset="0"/>
                          <a:cs typeface="Twinkl"/>
                        </a:rPr>
                        <a:t>46+32=</a:t>
                      </a:r>
                      <a:endParaRPr lang="en-GB" sz="2400" b="1" dirty="0">
                        <a:solidFill>
                          <a:srgbClr val="7030A0"/>
                        </a:solidFill>
                        <a:effectLst/>
                        <a:latin typeface="Comic Sans MS" panose="030F0702030302020204" pitchFamily="66" charset="0"/>
                        <a:ea typeface="Times New Roman" panose="02020603050405020304" pitchFamily="18" charset="0"/>
                        <a:cs typeface="Twinkl"/>
                      </a:endParaRPr>
                    </a:p>
                  </a:txBody>
                  <a:tcPr marL="0" marR="0" marT="0" marB="0"/>
                </a:tc>
                <a:tc>
                  <a:txBody>
                    <a:bodyPr/>
                    <a:lstStyle/>
                    <a:p>
                      <a:pPr marL="114300" algn="ctr" eaLnBrk="0" hangingPunct="0">
                        <a:spcBef>
                          <a:spcPts val="655"/>
                        </a:spcBef>
                      </a:pPr>
                      <a:r>
                        <a:rPr lang="en-US" sz="2400" b="1" dirty="0">
                          <a:solidFill>
                            <a:srgbClr val="00B050"/>
                          </a:solidFill>
                          <a:effectLst/>
                          <a:latin typeface="Comic Sans MS" panose="030F0702030302020204" pitchFamily="66" charset="0"/>
                          <a:ea typeface="Times New Roman" panose="02020603050405020304" pitchFamily="18" charset="0"/>
                          <a:cs typeface="Twinkl"/>
                        </a:rPr>
                        <a:t>42-18=</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tc>
                <a:extLst>
                  <a:ext uri="{0D108BD9-81ED-4DB2-BD59-A6C34878D82A}">
                    <a16:rowId xmlns:a16="http://schemas.microsoft.com/office/drawing/2014/main" val="3127537243"/>
                  </a:ext>
                </a:extLst>
              </a:tr>
              <a:tr h="412432">
                <a:tc>
                  <a:txBody>
                    <a:bodyPr/>
                    <a:lstStyle/>
                    <a:p>
                      <a:pPr marL="106045" algn="ctr" eaLnBrk="0" hangingPunct="0">
                        <a:spcBef>
                          <a:spcPts val="655"/>
                        </a:spcBef>
                      </a:pPr>
                      <a:r>
                        <a:rPr lang="en-US" sz="2400" b="1">
                          <a:solidFill>
                            <a:srgbClr val="0070C0"/>
                          </a:solidFill>
                          <a:effectLst/>
                          <a:latin typeface="Comic Sans MS" panose="030F0702030302020204" pitchFamily="66" charset="0"/>
                          <a:ea typeface="Times New Roman" panose="02020603050405020304" pitchFamily="18" charset="0"/>
                          <a:cs typeface="Twinkl"/>
                        </a:rPr>
                        <a:t>29-20=</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tc>
                <a:tc>
                  <a:txBody>
                    <a:bodyPr/>
                    <a:lstStyle/>
                    <a:p>
                      <a:pPr marL="114300" algn="ctr" eaLnBrk="0" hangingPunct="0">
                        <a:spcBef>
                          <a:spcPts val="655"/>
                        </a:spcBef>
                      </a:pPr>
                      <a:r>
                        <a:rPr lang="en-US" sz="2400" b="1" dirty="0">
                          <a:solidFill>
                            <a:srgbClr val="FF33CC"/>
                          </a:solidFill>
                          <a:effectLst/>
                          <a:latin typeface="Comic Sans MS" panose="030F0702030302020204" pitchFamily="66" charset="0"/>
                          <a:ea typeface="Times New Roman" panose="02020603050405020304" pitchFamily="18" charset="0"/>
                          <a:cs typeface="Twinkl"/>
                        </a:rPr>
                        <a:t>45+15=</a:t>
                      </a:r>
                      <a:endParaRPr lang="en-GB" sz="2400" b="1" dirty="0">
                        <a:solidFill>
                          <a:srgbClr val="FF33CC"/>
                        </a:solidFill>
                        <a:effectLst/>
                        <a:latin typeface="Comic Sans MS" panose="030F0702030302020204" pitchFamily="66" charset="0"/>
                        <a:ea typeface="Times New Roman" panose="02020603050405020304" pitchFamily="18" charset="0"/>
                        <a:cs typeface="Twinkl"/>
                      </a:endParaRPr>
                    </a:p>
                  </a:txBody>
                  <a:tcPr marL="0" marR="0" marT="0" marB="0"/>
                </a:tc>
                <a:extLst>
                  <a:ext uri="{0D108BD9-81ED-4DB2-BD59-A6C34878D82A}">
                    <a16:rowId xmlns:a16="http://schemas.microsoft.com/office/drawing/2014/main" val="3759613568"/>
                  </a:ext>
                </a:extLst>
              </a:tr>
              <a:tr h="412432">
                <a:tc>
                  <a:txBody>
                    <a:bodyPr/>
                    <a:lstStyle/>
                    <a:p>
                      <a:pPr marL="106045" algn="ctr" eaLnBrk="0" hangingPunct="0">
                        <a:spcBef>
                          <a:spcPts val="655"/>
                        </a:spcBef>
                      </a:pPr>
                      <a:r>
                        <a:rPr lang="en-US" sz="2400" b="1" dirty="0">
                          <a:solidFill>
                            <a:srgbClr val="7030A0"/>
                          </a:solidFill>
                          <a:effectLst/>
                          <a:latin typeface="Comic Sans MS" panose="030F0702030302020204" pitchFamily="66" charset="0"/>
                          <a:ea typeface="Times New Roman" panose="02020603050405020304" pitchFamily="18" charset="0"/>
                          <a:cs typeface="Twinkl"/>
                        </a:rPr>
                        <a:t>22+38=</a:t>
                      </a:r>
                      <a:endParaRPr lang="en-GB" sz="2400" b="1" dirty="0">
                        <a:solidFill>
                          <a:srgbClr val="7030A0"/>
                        </a:solidFill>
                        <a:effectLst/>
                        <a:latin typeface="Comic Sans MS" panose="030F0702030302020204" pitchFamily="66" charset="0"/>
                        <a:ea typeface="Times New Roman" panose="02020603050405020304" pitchFamily="18" charset="0"/>
                        <a:cs typeface="Twinkl"/>
                      </a:endParaRPr>
                    </a:p>
                  </a:txBody>
                  <a:tcPr marL="0" marR="0" marT="0" marB="0"/>
                </a:tc>
                <a:tc>
                  <a:txBody>
                    <a:bodyPr/>
                    <a:lstStyle/>
                    <a:p>
                      <a:pPr marL="114300" algn="ctr" eaLnBrk="0" hangingPunct="0">
                        <a:spcBef>
                          <a:spcPts val="655"/>
                        </a:spcBef>
                      </a:pPr>
                      <a:r>
                        <a:rPr lang="en-US" sz="2400" b="1" dirty="0">
                          <a:solidFill>
                            <a:srgbClr val="00B050"/>
                          </a:solidFill>
                          <a:effectLst/>
                          <a:latin typeface="Comic Sans MS" panose="030F0702030302020204" pitchFamily="66" charset="0"/>
                          <a:ea typeface="Times New Roman" panose="02020603050405020304" pitchFamily="18" charset="0"/>
                          <a:cs typeface="Twinkl"/>
                        </a:rPr>
                        <a:t>16-16=</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tc>
                <a:extLst>
                  <a:ext uri="{0D108BD9-81ED-4DB2-BD59-A6C34878D82A}">
                    <a16:rowId xmlns:a16="http://schemas.microsoft.com/office/drawing/2014/main" val="1949029180"/>
                  </a:ext>
                </a:extLst>
              </a:tr>
              <a:tr h="412432">
                <a:tc>
                  <a:txBody>
                    <a:bodyPr/>
                    <a:lstStyle/>
                    <a:p>
                      <a:pPr marL="106045" algn="ctr" eaLnBrk="0" hangingPunct="0">
                        <a:spcBef>
                          <a:spcPts val="655"/>
                        </a:spcBef>
                      </a:pPr>
                      <a:r>
                        <a:rPr lang="en-US" sz="2400" b="1" dirty="0">
                          <a:solidFill>
                            <a:srgbClr val="0070C0"/>
                          </a:solidFill>
                          <a:effectLst/>
                          <a:latin typeface="Comic Sans MS" panose="030F0702030302020204" pitchFamily="66" charset="0"/>
                          <a:ea typeface="Times New Roman" panose="02020603050405020304" pitchFamily="18" charset="0"/>
                          <a:cs typeface="Twinkl"/>
                        </a:rPr>
                        <a:t>56-40=</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tc>
                <a:tc>
                  <a:txBody>
                    <a:bodyPr/>
                    <a:lstStyle/>
                    <a:p>
                      <a:pPr marL="114300" algn="ctr" eaLnBrk="0" hangingPunct="0">
                        <a:spcBef>
                          <a:spcPts val="655"/>
                        </a:spcBef>
                      </a:pPr>
                      <a:r>
                        <a:rPr lang="en-US" sz="2400" b="1" dirty="0">
                          <a:solidFill>
                            <a:srgbClr val="FF33CC"/>
                          </a:solidFill>
                          <a:effectLst/>
                          <a:latin typeface="Comic Sans MS" panose="030F0702030302020204" pitchFamily="66" charset="0"/>
                          <a:ea typeface="Times New Roman" panose="02020603050405020304" pitchFamily="18" charset="0"/>
                          <a:cs typeface="Twinkl"/>
                        </a:rPr>
                        <a:t>28+31=</a:t>
                      </a:r>
                      <a:endParaRPr lang="en-GB" sz="2400" b="1" dirty="0">
                        <a:solidFill>
                          <a:srgbClr val="FF33CC"/>
                        </a:solidFill>
                        <a:effectLst/>
                        <a:latin typeface="Comic Sans MS" panose="030F0702030302020204" pitchFamily="66" charset="0"/>
                        <a:ea typeface="Times New Roman" panose="02020603050405020304" pitchFamily="18" charset="0"/>
                        <a:cs typeface="Twinkl"/>
                      </a:endParaRPr>
                    </a:p>
                  </a:txBody>
                  <a:tcPr marL="0" marR="0" marT="0" marB="0"/>
                </a:tc>
                <a:extLst>
                  <a:ext uri="{0D108BD9-81ED-4DB2-BD59-A6C34878D82A}">
                    <a16:rowId xmlns:a16="http://schemas.microsoft.com/office/drawing/2014/main" val="69471084"/>
                  </a:ext>
                </a:extLst>
              </a:tr>
              <a:tr h="412432">
                <a:tc>
                  <a:txBody>
                    <a:bodyPr/>
                    <a:lstStyle/>
                    <a:p>
                      <a:pPr marL="106045" algn="ctr" eaLnBrk="0" hangingPunct="0">
                        <a:spcBef>
                          <a:spcPts val="655"/>
                        </a:spcBef>
                      </a:pPr>
                      <a:r>
                        <a:rPr lang="en-US" sz="2400" b="1" dirty="0">
                          <a:solidFill>
                            <a:srgbClr val="7030A0"/>
                          </a:solidFill>
                          <a:effectLst/>
                          <a:latin typeface="Comic Sans MS" panose="030F0702030302020204" pitchFamily="66" charset="0"/>
                          <a:ea typeface="Times New Roman" panose="02020603050405020304" pitchFamily="18" charset="0"/>
                          <a:cs typeface="Twinkl"/>
                        </a:rPr>
                        <a:t>33+50=</a:t>
                      </a:r>
                      <a:endParaRPr lang="en-GB" sz="2400" b="1" dirty="0">
                        <a:solidFill>
                          <a:srgbClr val="7030A0"/>
                        </a:solidFill>
                        <a:effectLst/>
                        <a:latin typeface="Comic Sans MS" panose="030F0702030302020204" pitchFamily="66" charset="0"/>
                        <a:ea typeface="Times New Roman" panose="02020603050405020304" pitchFamily="18" charset="0"/>
                        <a:cs typeface="Twinkl"/>
                      </a:endParaRPr>
                    </a:p>
                  </a:txBody>
                  <a:tcPr marL="0" marR="0" marT="0" marB="0"/>
                </a:tc>
                <a:tc>
                  <a:txBody>
                    <a:bodyPr/>
                    <a:lstStyle/>
                    <a:p>
                      <a:pPr marL="114300" algn="ctr" eaLnBrk="0" hangingPunct="0">
                        <a:spcBef>
                          <a:spcPts val="655"/>
                        </a:spcBef>
                      </a:pPr>
                      <a:r>
                        <a:rPr lang="en-US" sz="2400" b="1" dirty="0">
                          <a:solidFill>
                            <a:srgbClr val="00B050"/>
                          </a:solidFill>
                          <a:effectLst/>
                          <a:latin typeface="Comic Sans MS" panose="030F0702030302020204" pitchFamily="66" charset="0"/>
                          <a:ea typeface="Times New Roman" panose="02020603050405020304" pitchFamily="18" charset="0"/>
                          <a:cs typeface="Twinkl"/>
                        </a:rPr>
                        <a:t>90-20=</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tc>
                <a:extLst>
                  <a:ext uri="{0D108BD9-81ED-4DB2-BD59-A6C34878D82A}">
                    <a16:rowId xmlns:a16="http://schemas.microsoft.com/office/drawing/2014/main" val="1377764571"/>
                  </a:ext>
                </a:extLst>
              </a:tr>
            </a:tbl>
          </a:graphicData>
        </a:graphic>
      </p:graphicFrame>
      <p:graphicFrame>
        <p:nvGraphicFramePr>
          <p:cNvPr id="6" name="Table 5">
            <a:extLst>
              <a:ext uri="{FF2B5EF4-FFF2-40B4-BE49-F238E27FC236}">
                <a16:creationId xmlns:a16="http://schemas.microsoft.com/office/drawing/2014/main" id="{7058BC31-FD54-459A-A7AD-70145B0A21AC}"/>
              </a:ext>
            </a:extLst>
          </p:cNvPr>
          <p:cNvGraphicFramePr>
            <a:graphicFrameLocks noGrp="1"/>
          </p:cNvGraphicFramePr>
          <p:nvPr>
            <p:extLst>
              <p:ext uri="{D42A27DB-BD31-4B8C-83A1-F6EECF244321}">
                <p14:modId xmlns:p14="http://schemas.microsoft.com/office/powerpoint/2010/main" val="673835369"/>
              </p:ext>
            </p:extLst>
          </p:nvPr>
        </p:nvGraphicFramePr>
        <p:xfrm>
          <a:off x="-1" y="-1"/>
          <a:ext cx="5876925" cy="2638424"/>
        </p:xfrm>
        <a:graphic>
          <a:graphicData uri="http://schemas.openxmlformats.org/drawingml/2006/table">
            <a:tbl>
              <a:tblPr>
                <a:tableStyleId>{5C22544A-7EE6-4342-B048-85BDC9FD1C3A}</a:tableStyleId>
              </a:tblPr>
              <a:tblGrid>
                <a:gridCol w="1958975">
                  <a:extLst>
                    <a:ext uri="{9D8B030D-6E8A-4147-A177-3AD203B41FA5}">
                      <a16:colId xmlns:a16="http://schemas.microsoft.com/office/drawing/2014/main" val="136815734"/>
                    </a:ext>
                  </a:extLst>
                </a:gridCol>
                <a:gridCol w="1958975">
                  <a:extLst>
                    <a:ext uri="{9D8B030D-6E8A-4147-A177-3AD203B41FA5}">
                      <a16:colId xmlns:a16="http://schemas.microsoft.com/office/drawing/2014/main" val="508262737"/>
                    </a:ext>
                  </a:extLst>
                </a:gridCol>
                <a:gridCol w="1958975">
                  <a:extLst>
                    <a:ext uri="{9D8B030D-6E8A-4147-A177-3AD203B41FA5}">
                      <a16:colId xmlns:a16="http://schemas.microsoft.com/office/drawing/2014/main" val="1085448386"/>
                    </a:ext>
                  </a:extLst>
                </a:gridCol>
              </a:tblGrid>
              <a:tr h="659606">
                <a:tc>
                  <a:txBody>
                    <a:bodyPr/>
                    <a:lstStyle/>
                    <a:p>
                      <a:pPr marL="106045" algn="ctr" eaLnBrk="0" hangingPunct="0">
                        <a:spcBef>
                          <a:spcPts val="655"/>
                        </a:spcBef>
                      </a:pPr>
                      <a:r>
                        <a:rPr lang="en-GB" sz="2400" b="1" dirty="0">
                          <a:solidFill>
                            <a:srgbClr val="FFFF00"/>
                          </a:solidFill>
                          <a:effectLst/>
                          <a:latin typeface="Comic Sans MS" panose="030F0702030302020204" pitchFamily="66" charset="0"/>
                        </a:rPr>
                        <a:t>15 + 10=</a:t>
                      </a:r>
                      <a:endParaRPr lang="en-GB" sz="2400" b="1" dirty="0">
                        <a:solidFill>
                          <a:srgbClr val="FFFF0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tc>
                  <a:txBody>
                    <a:bodyPr/>
                    <a:lstStyle/>
                    <a:p>
                      <a:pPr marL="114300" algn="ctr" eaLnBrk="0" hangingPunct="0">
                        <a:spcBef>
                          <a:spcPts val="655"/>
                        </a:spcBef>
                      </a:pPr>
                      <a:r>
                        <a:rPr lang="en-GB" sz="2400" b="1" dirty="0">
                          <a:solidFill>
                            <a:schemeClr val="bg1"/>
                          </a:solidFill>
                          <a:effectLst/>
                          <a:latin typeface="Comic Sans MS" panose="030F0702030302020204" pitchFamily="66" charset="0"/>
                        </a:rPr>
                        <a:t>20 - 4 =</a:t>
                      </a:r>
                      <a:endParaRPr lang="en-GB" sz="2400" b="1" dirty="0">
                        <a:solidFill>
                          <a:schemeClr val="bg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tc>
                  <a:txBody>
                    <a:bodyPr/>
                    <a:lstStyle/>
                    <a:p>
                      <a:pPr marL="114300" algn="ctr" eaLnBrk="0" hangingPunct="0">
                        <a:spcBef>
                          <a:spcPts val="655"/>
                        </a:spcBef>
                      </a:pPr>
                      <a:r>
                        <a:rPr lang="en-GB" sz="2400" b="1" dirty="0">
                          <a:solidFill>
                            <a:srgbClr val="002060"/>
                          </a:solidFill>
                          <a:effectLst/>
                          <a:latin typeface="Comic Sans MS" panose="030F0702030302020204" pitchFamily="66" charset="0"/>
                        </a:rPr>
                        <a:t>24 </a:t>
                      </a:r>
                      <a:r>
                        <a:rPr lang="en-GB" sz="2400" b="1" dirty="0">
                          <a:solidFill>
                            <a:srgbClr val="FFFF00"/>
                          </a:solidFill>
                          <a:effectLst/>
                          <a:latin typeface="Comic Sans MS" panose="030F0702030302020204" pitchFamily="66" charset="0"/>
                        </a:rPr>
                        <a:t>+</a:t>
                      </a:r>
                      <a:r>
                        <a:rPr lang="en-GB" sz="2400" b="1" dirty="0">
                          <a:solidFill>
                            <a:srgbClr val="002060"/>
                          </a:solidFill>
                          <a:effectLst/>
                          <a:latin typeface="Comic Sans MS" panose="030F0702030302020204" pitchFamily="66" charset="0"/>
                        </a:rPr>
                        <a:t> 18 =</a:t>
                      </a:r>
                      <a:endParaRPr lang="en-GB" sz="2400" b="1" dirty="0">
                        <a:solidFill>
                          <a:srgbClr val="00206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extLst>
                  <a:ext uri="{0D108BD9-81ED-4DB2-BD59-A6C34878D82A}">
                    <a16:rowId xmlns:a16="http://schemas.microsoft.com/office/drawing/2014/main" val="4109806378"/>
                  </a:ext>
                </a:extLst>
              </a:tr>
              <a:tr h="659606">
                <a:tc>
                  <a:txBody>
                    <a:bodyPr/>
                    <a:lstStyle/>
                    <a:p>
                      <a:pPr marL="106045" algn="ctr" eaLnBrk="0" hangingPunct="0">
                        <a:spcBef>
                          <a:spcPts val="655"/>
                        </a:spcBef>
                      </a:pPr>
                      <a:r>
                        <a:rPr lang="en-GB" sz="2400" b="1" dirty="0">
                          <a:solidFill>
                            <a:srgbClr val="FFFF00"/>
                          </a:solidFill>
                          <a:effectLst/>
                          <a:latin typeface="Comic Sans MS" panose="030F0702030302020204" pitchFamily="66" charset="0"/>
                        </a:rPr>
                        <a:t>20 + 9 =</a:t>
                      </a:r>
                      <a:endParaRPr lang="en-GB" sz="2400" b="1" dirty="0">
                        <a:solidFill>
                          <a:srgbClr val="FFFF0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tc>
                  <a:txBody>
                    <a:bodyPr/>
                    <a:lstStyle/>
                    <a:p>
                      <a:pPr marL="114300" algn="ctr" eaLnBrk="0" hangingPunct="0">
                        <a:spcBef>
                          <a:spcPts val="655"/>
                        </a:spcBef>
                      </a:pPr>
                      <a:r>
                        <a:rPr lang="en-GB" sz="2400" b="1" dirty="0">
                          <a:solidFill>
                            <a:schemeClr val="bg1"/>
                          </a:solidFill>
                          <a:effectLst/>
                          <a:latin typeface="Comic Sans MS" panose="030F0702030302020204" pitchFamily="66" charset="0"/>
                        </a:rPr>
                        <a:t>25 - 10 =</a:t>
                      </a:r>
                      <a:endParaRPr lang="en-GB" sz="2400" b="1" dirty="0">
                        <a:solidFill>
                          <a:schemeClr val="bg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tc>
                  <a:txBody>
                    <a:bodyPr/>
                    <a:lstStyle/>
                    <a:p>
                      <a:pPr marL="114300" algn="ctr" eaLnBrk="0" hangingPunct="0">
                        <a:spcBef>
                          <a:spcPts val="655"/>
                        </a:spcBef>
                      </a:pPr>
                      <a:r>
                        <a:rPr lang="en-GB" sz="2400" b="1" dirty="0">
                          <a:solidFill>
                            <a:srgbClr val="002060"/>
                          </a:solidFill>
                          <a:effectLst/>
                          <a:latin typeface="Comic Sans MS" panose="030F0702030302020204" pitchFamily="66" charset="0"/>
                        </a:rPr>
                        <a:t>30 </a:t>
                      </a:r>
                      <a:r>
                        <a:rPr lang="en-GB" sz="2400" b="1" dirty="0">
                          <a:solidFill>
                            <a:srgbClr val="FFFF00"/>
                          </a:solidFill>
                          <a:effectLst/>
                          <a:latin typeface="Comic Sans MS" panose="030F0702030302020204" pitchFamily="66" charset="0"/>
                        </a:rPr>
                        <a:t>+</a:t>
                      </a:r>
                      <a:r>
                        <a:rPr lang="en-GB" sz="2400" b="1" dirty="0">
                          <a:solidFill>
                            <a:srgbClr val="002060"/>
                          </a:solidFill>
                          <a:effectLst/>
                          <a:latin typeface="Comic Sans MS" panose="030F0702030302020204" pitchFamily="66" charset="0"/>
                        </a:rPr>
                        <a:t> 14</a:t>
                      </a:r>
                      <a:r>
                        <a:rPr lang="en-GB" sz="2400" b="1" spc="-290" dirty="0">
                          <a:solidFill>
                            <a:srgbClr val="002060"/>
                          </a:solidFill>
                          <a:effectLst/>
                          <a:latin typeface="Comic Sans MS" panose="030F0702030302020204" pitchFamily="66" charset="0"/>
                        </a:rPr>
                        <a:t> </a:t>
                      </a:r>
                      <a:r>
                        <a:rPr lang="en-GB" sz="2400" b="1" dirty="0">
                          <a:solidFill>
                            <a:srgbClr val="002060"/>
                          </a:solidFill>
                          <a:effectLst/>
                          <a:latin typeface="Comic Sans MS" panose="030F0702030302020204" pitchFamily="66" charset="0"/>
                        </a:rPr>
                        <a:t>=</a:t>
                      </a:r>
                      <a:endParaRPr lang="en-GB" sz="2400" b="1" dirty="0">
                        <a:solidFill>
                          <a:srgbClr val="00206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extLst>
                  <a:ext uri="{0D108BD9-81ED-4DB2-BD59-A6C34878D82A}">
                    <a16:rowId xmlns:a16="http://schemas.microsoft.com/office/drawing/2014/main" val="2950000428"/>
                  </a:ext>
                </a:extLst>
              </a:tr>
              <a:tr h="659606">
                <a:tc>
                  <a:txBody>
                    <a:bodyPr/>
                    <a:lstStyle/>
                    <a:p>
                      <a:pPr marL="106045" algn="ctr" eaLnBrk="0" hangingPunct="0">
                        <a:spcBef>
                          <a:spcPts val="655"/>
                        </a:spcBef>
                      </a:pPr>
                      <a:r>
                        <a:rPr lang="en-GB" sz="2400" b="1" dirty="0">
                          <a:solidFill>
                            <a:srgbClr val="FFFF00"/>
                          </a:solidFill>
                          <a:effectLst/>
                          <a:latin typeface="Comic Sans MS" panose="030F0702030302020204" pitchFamily="66" charset="0"/>
                        </a:rPr>
                        <a:t>13 + 8 =</a:t>
                      </a:r>
                      <a:endParaRPr lang="en-GB" sz="2400" b="1" dirty="0">
                        <a:solidFill>
                          <a:srgbClr val="FFFF0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tc>
                  <a:txBody>
                    <a:bodyPr/>
                    <a:lstStyle/>
                    <a:p>
                      <a:pPr marL="114300" algn="ctr" eaLnBrk="0" hangingPunct="0">
                        <a:spcBef>
                          <a:spcPts val="655"/>
                        </a:spcBef>
                      </a:pPr>
                      <a:r>
                        <a:rPr lang="en-GB" sz="2400" b="1" dirty="0">
                          <a:solidFill>
                            <a:schemeClr val="bg1"/>
                          </a:solidFill>
                          <a:effectLst/>
                          <a:latin typeface="Comic Sans MS" panose="030F0702030302020204" pitchFamily="66" charset="0"/>
                        </a:rPr>
                        <a:t>15 - 13</a:t>
                      </a:r>
                      <a:r>
                        <a:rPr lang="en-GB" sz="2400" b="1" spc="-290" dirty="0">
                          <a:solidFill>
                            <a:schemeClr val="bg1"/>
                          </a:solidFill>
                          <a:effectLst/>
                          <a:latin typeface="Comic Sans MS" panose="030F0702030302020204" pitchFamily="66" charset="0"/>
                        </a:rPr>
                        <a:t> </a:t>
                      </a:r>
                      <a:r>
                        <a:rPr lang="en-GB" sz="2400" b="1" dirty="0">
                          <a:solidFill>
                            <a:schemeClr val="bg1"/>
                          </a:solidFill>
                          <a:effectLst/>
                          <a:latin typeface="Comic Sans MS" panose="030F0702030302020204" pitchFamily="66" charset="0"/>
                        </a:rPr>
                        <a:t>=</a:t>
                      </a:r>
                      <a:endParaRPr lang="en-GB" sz="2400" b="1" dirty="0">
                        <a:solidFill>
                          <a:schemeClr val="bg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tc>
                  <a:txBody>
                    <a:bodyPr/>
                    <a:lstStyle/>
                    <a:p>
                      <a:pPr marL="114300" algn="ctr" eaLnBrk="0" hangingPunct="0">
                        <a:spcBef>
                          <a:spcPts val="655"/>
                        </a:spcBef>
                      </a:pPr>
                      <a:r>
                        <a:rPr lang="en-GB" sz="2400" b="1" dirty="0">
                          <a:solidFill>
                            <a:srgbClr val="002060"/>
                          </a:solidFill>
                          <a:effectLst/>
                          <a:latin typeface="Comic Sans MS" panose="030F0702030302020204" pitchFamily="66" charset="0"/>
                        </a:rPr>
                        <a:t> 22 </a:t>
                      </a:r>
                      <a:r>
                        <a:rPr lang="en-GB" sz="2400" b="1" dirty="0">
                          <a:solidFill>
                            <a:schemeClr val="bg1"/>
                          </a:solidFill>
                          <a:effectLst/>
                          <a:latin typeface="Comic Sans MS" panose="030F0702030302020204" pitchFamily="66" charset="0"/>
                        </a:rPr>
                        <a:t>–</a:t>
                      </a:r>
                      <a:r>
                        <a:rPr lang="en-GB" sz="2400" b="1" dirty="0">
                          <a:solidFill>
                            <a:srgbClr val="002060"/>
                          </a:solidFill>
                          <a:effectLst/>
                          <a:latin typeface="Comic Sans MS" panose="030F0702030302020204" pitchFamily="66" charset="0"/>
                        </a:rPr>
                        <a:t> 16 =</a:t>
                      </a:r>
                      <a:endParaRPr lang="en-GB" sz="2400" b="1" dirty="0">
                        <a:solidFill>
                          <a:srgbClr val="00206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extLst>
                  <a:ext uri="{0D108BD9-81ED-4DB2-BD59-A6C34878D82A}">
                    <a16:rowId xmlns:a16="http://schemas.microsoft.com/office/drawing/2014/main" val="1477981557"/>
                  </a:ext>
                </a:extLst>
              </a:tr>
              <a:tr h="659606">
                <a:tc>
                  <a:txBody>
                    <a:bodyPr/>
                    <a:lstStyle/>
                    <a:p>
                      <a:pPr marL="106045" algn="ctr" eaLnBrk="0" hangingPunct="0">
                        <a:spcBef>
                          <a:spcPts val="655"/>
                        </a:spcBef>
                      </a:pPr>
                      <a:r>
                        <a:rPr lang="en-GB" sz="2400" b="1" dirty="0">
                          <a:solidFill>
                            <a:srgbClr val="FFFF00"/>
                          </a:solidFill>
                          <a:effectLst/>
                          <a:latin typeface="Comic Sans MS" panose="030F0702030302020204" pitchFamily="66" charset="0"/>
                        </a:rPr>
                        <a:t>14 + 11 = </a:t>
                      </a:r>
                      <a:endParaRPr lang="en-GB" sz="2400" b="1" dirty="0">
                        <a:solidFill>
                          <a:srgbClr val="FFFF0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tc>
                  <a:txBody>
                    <a:bodyPr/>
                    <a:lstStyle/>
                    <a:p>
                      <a:pPr marL="114300" algn="ctr" eaLnBrk="0" hangingPunct="0">
                        <a:spcBef>
                          <a:spcPts val="655"/>
                        </a:spcBef>
                      </a:pPr>
                      <a:r>
                        <a:rPr lang="en-GB" sz="2400" b="1" dirty="0">
                          <a:solidFill>
                            <a:schemeClr val="bg1"/>
                          </a:solidFill>
                          <a:effectLst/>
                          <a:latin typeface="Comic Sans MS" panose="030F0702030302020204" pitchFamily="66" charset="0"/>
                        </a:rPr>
                        <a:t>17 -9</a:t>
                      </a:r>
                      <a:r>
                        <a:rPr lang="en-GB" sz="2400" b="1" spc="-430" dirty="0">
                          <a:solidFill>
                            <a:schemeClr val="bg1"/>
                          </a:solidFill>
                          <a:effectLst/>
                          <a:latin typeface="Comic Sans MS" panose="030F0702030302020204" pitchFamily="66" charset="0"/>
                        </a:rPr>
                        <a:t> </a:t>
                      </a:r>
                      <a:r>
                        <a:rPr lang="en-GB" sz="2400" b="1" dirty="0">
                          <a:solidFill>
                            <a:schemeClr val="bg1"/>
                          </a:solidFill>
                          <a:effectLst/>
                          <a:latin typeface="Comic Sans MS" panose="030F0702030302020204" pitchFamily="66" charset="0"/>
                        </a:rPr>
                        <a:t>=</a:t>
                      </a:r>
                      <a:endParaRPr lang="en-GB" sz="2400" b="1" dirty="0">
                        <a:solidFill>
                          <a:schemeClr val="bg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tc>
                  <a:txBody>
                    <a:bodyPr/>
                    <a:lstStyle/>
                    <a:p>
                      <a:pPr marL="114300" algn="ctr" eaLnBrk="0" hangingPunct="0">
                        <a:spcBef>
                          <a:spcPts val="655"/>
                        </a:spcBef>
                      </a:pPr>
                      <a:r>
                        <a:rPr lang="en-GB" sz="2400" b="1" dirty="0">
                          <a:solidFill>
                            <a:srgbClr val="002060"/>
                          </a:solidFill>
                          <a:effectLst/>
                          <a:latin typeface="Comic Sans MS" panose="030F0702030302020204" pitchFamily="66" charset="0"/>
                        </a:rPr>
                        <a:t>19 </a:t>
                      </a:r>
                      <a:r>
                        <a:rPr lang="en-GB" sz="2400" b="1" dirty="0">
                          <a:solidFill>
                            <a:schemeClr val="bg1"/>
                          </a:solidFill>
                          <a:effectLst/>
                          <a:latin typeface="Comic Sans MS" panose="030F0702030302020204" pitchFamily="66" charset="0"/>
                        </a:rPr>
                        <a:t>-</a:t>
                      </a:r>
                      <a:r>
                        <a:rPr lang="en-GB" sz="2400" b="1" dirty="0">
                          <a:solidFill>
                            <a:srgbClr val="002060"/>
                          </a:solidFill>
                          <a:effectLst/>
                          <a:latin typeface="Comic Sans MS" panose="030F0702030302020204" pitchFamily="66" charset="0"/>
                        </a:rPr>
                        <a:t> 12 =</a:t>
                      </a:r>
                      <a:endParaRPr lang="en-GB" sz="2400" b="1" dirty="0">
                        <a:solidFill>
                          <a:srgbClr val="00206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solidFill>
                  </a:tcPr>
                </a:tc>
                <a:extLst>
                  <a:ext uri="{0D108BD9-81ED-4DB2-BD59-A6C34878D82A}">
                    <a16:rowId xmlns:a16="http://schemas.microsoft.com/office/drawing/2014/main" val="805034637"/>
                  </a:ext>
                </a:extLst>
              </a:tr>
            </a:tbl>
          </a:graphicData>
        </a:graphic>
      </p:graphicFrame>
    </p:spTree>
    <p:extLst>
      <p:ext uri="{BB962C8B-B14F-4D97-AF65-F5344CB8AC3E}">
        <p14:creationId xmlns:p14="http://schemas.microsoft.com/office/powerpoint/2010/main" val="328054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74C9-C83B-4AF4-B3F9-6D7E0EA3E61B}"/>
              </a:ext>
            </a:extLst>
          </p:cNvPr>
          <p:cNvSpPr>
            <a:spLocks noGrp="1"/>
          </p:cNvSpPr>
          <p:nvPr>
            <p:ph type="title"/>
          </p:nvPr>
        </p:nvSpPr>
        <p:spPr>
          <a:xfrm>
            <a:off x="4048125" y="18255"/>
            <a:ext cx="3562350" cy="1325563"/>
          </a:xfrm>
        </p:spPr>
        <p:txBody>
          <a:bodyPr>
            <a:normAutofit/>
          </a:bodyPr>
          <a:lstStyle/>
          <a:p>
            <a:pPr algn="ctr"/>
            <a:r>
              <a:rPr lang="en-US" sz="4800" b="1" dirty="0">
                <a:solidFill>
                  <a:schemeClr val="bg1"/>
                </a:solidFill>
                <a:latin typeface="Comic Sans MS" panose="030F0702030302020204" pitchFamily="66" charset="0"/>
              </a:rPr>
              <a:t>Recap</a:t>
            </a:r>
            <a:endParaRPr lang="en-GB" sz="4800" b="1" dirty="0">
              <a:solidFill>
                <a:schemeClr val="bg1"/>
              </a:solidFill>
              <a:latin typeface="Comic Sans MS" panose="030F0702030302020204" pitchFamily="66" charset="0"/>
            </a:endParaRPr>
          </a:p>
        </p:txBody>
      </p:sp>
      <p:sp>
        <p:nvSpPr>
          <p:cNvPr id="5" name="TextBox 4">
            <a:extLst>
              <a:ext uri="{FF2B5EF4-FFF2-40B4-BE49-F238E27FC236}">
                <a16:creationId xmlns:a16="http://schemas.microsoft.com/office/drawing/2014/main" id="{52378264-7BAB-4B4D-B2F5-F04D0F929339}"/>
              </a:ext>
            </a:extLst>
          </p:cNvPr>
          <p:cNvSpPr txBox="1"/>
          <p:nvPr/>
        </p:nvSpPr>
        <p:spPr>
          <a:xfrm>
            <a:off x="266700" y="1343818"/>
            <a:ext cx="11506200" cy="5355312"/>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FFFF00"/>
                </a:solidFill>
                <a:latin typeface="Comic Sans MS" panose="030F0702030302020204" pitchFamily="66" charset="0"/>
              </a:rPr>
              <a:t>We’ve learnt that when we use a</a:t>
            </a:r>
            <a:r>
              <a:rPr lang="en-US" sz="3200" b="1" dirty="0">
                <a:latin typeface="Comic Sans MS" panose="030F0702030302020204" pitchFamily="66" charset="0"/>
              </a:rPr>
              <a:t> </a:t>
            </a:r>
            <a:r>
              <a:rPr lang="en-US" sz="3200" b="1" dirty="0">
                <a:solidFill>
                  <a:schemeClr val="bg1"/>
                </a:solidFill>
                <a:latin typeface="Comic Sans MS" panose="030F0702030302020204" pitchFamily="66" charset="0"/>
              </a:rPr>
              <a:t>100 Square </a:t>
            </a:r>
            <a:r>
              <a:rPr lang="en-US" sz="3200" b="1" dirty="0">
                <a:solidFill>
                  <a:srgbClr val="FFFF00"/>
                </a:solidFill>
                <a:latin typeface="Comic Sans MS" panose="030F0702030302020204" pitchFamily="66" charset="0"/>
              </a:rPr>
              <a:t>to add we can go</a:t>
            </a:r>
            <a:r>
              <a:rPr lang="en-US" sz="3200" b="1" dirty="0">
                <a:latin typeface="Comic Sans MS" panose="030F0702030302020204" pitchFamily="66" charset="0"/>
              </a:rPr>
              <a:t> </a:t>
            </a:r>
            <a:r>
              <a:rPr lang="en-US" sz="3200" b="1" dirty="0">
                <a:solidFill>
                  <a:schemeClr val="bg1"/>
                </a:solidFill>
                <a:latin typeface="Comic Sans MS" panose="030F0702030302020204" pitchFamily="66" charset="0"/>
              </a:rPr>
              <a:t>down </a:t>
            </a:r>
            <a:r>
              <a:rPr lang="en-US" sz="3200" b="1" dirty="0">
                <a:solidFill>
                  <a:srgbClr val="FFFF00"/>
                </a:solidFill>
                <a:latin typeface="Comic Sans MS" panose="030F0702030302020204" pitchFamily="66" charset="0"/>
              </a:rPr>
              <a:t>to count in </a:t>
            </a:r>
            <a:r>
              <a:rPr lang="en-US" sz="3200" b="1" dirty="0">
                <a:solidFill>
                  <a:schemeClr val="bg1"/>
                </a:solidFill>
                <a:latin typeface="Comic Sans MS" panose="030F0702030302020204" pitchFamily="66" charset="0"/>
              </a:rPr>
              <a:t>10s.</a:t>
            </a:r>
            <a:r>
              <a:rPr lang="en-US" sz="3200" b="1" dirty="0">
                <a:solidFill>
                  <a:srgbClr val="FFFF00"/>
                </a:solidFill>
                <a:latin typeface="Comic Sans MS" panose="030F0702030302020204" pitchFamily="66" charset="0"/>
              </a:rPr>
              <a:t>Or go </a:t>
            </a:r>
            <a:r>
              <a:rPr lang="en-US" sz="3200" b="1" dirty="0">
                <a:solidFill>
                  <a:schemeClr val="bg1"/>
                </a:solidFill>
                <a:latin typeface="Comic Sans MS" panose="030F0702030302020204" pitchFamily="66" charset="0"/>
              </a:rPr>
              <a:t>across</a:t>
            </a:r>
            <a:r>
              <a:rPr lang="en-US" sz="3200" b="1" dirty="0">
                <a:solidFill>
                  <a:srgbClr val="0070C0"/>
                </a:solidFill>
                <a:latin typeface="Comic Sans MS" panose="030F0702030302020204" pitchFamily="66" charset="0"/>
              </a:rPr>
              <a:t> </a:t>
            </a:r>
            <a:r>
              <a:rPr lang="en-US" sz="3200" b="1" dirty="0">
                <a:solidFill>
                  <a:srgbClr val="FFFF00"/>
                </a:solidFill>
                <a:latin typeface="Comic Sans MS" panose="030F0702030302020204" pitchFamily="66" charset="0"/>
              </a:rPr>
              <a:t>to count in</a:t>
            </a:r>
            <a:r>
              <a:rPr lang="en-US" sz="3200" b="1" dirty="0">
                <a:latin typeface="Comic Sans MS" panose="030F0702030302020204" pitchFamily="66" charset="0"/>
              </a:rPr>
              <a:t> </a:t>
            </a:r>
            <a:r>
              <a:rPr lang="en-US" sz="3200" b="1" dirty="0">
                <a:solidFill>
                  <a:schemeClr val="bg1"/>
                </a:solidFill>
                <a:latin typeface="Comic Sans MS" panose="030F0702030302020204" pitchFamily="66" charset="0"/>
              </a:rPr>
              <a:t>1s </a:t>
            </a:r>
            <a:r>
              <a:rPr lang="en-US" sz="3200" b="1" dirty="0">
                <a:solidFill>
                  <a:srgbClr val="FFFF00"/>
                </a:solidFill>
                <a:latin typeface="Comic Sans MS" panose="030F0702030302020204" pitchFamily="66" charset="0"/>
              </a:rPr>
              <a:t>and the numbers will get </a:t>
            </a:r>
            <a:r>
              <a:rPr lang="en-US" sz="3200" b="1" dirty="0">
                <a:solidFill>
                  <a:schemeClr val="bg1"/>
                </a:solidFill>
                <a:latin typeface="Comic Sans MS" panose="030F0702030302020204" pitchFamily="66" charset="0"/>
              </a:rPr>
              <a:t>bigger.</a:t>
            </a:r>
          </a:p>
          <a:p>
            <a:pPr marL="457200" indent="-457200">
              <a:buFont typeface="Arial" panose="020B0604020202020204" pitchFamily="34" charset="0"/>
              <a:buChar char="•"/>
            </a:pPr>
            <a:endParaRPr lang="en-US" sz="3200" b="1" dirty="0">
              <a:solidFill>
                <a:srgbClr val="0070C0"/>
              </a:solidFill>
              <a:latin typeface="Comic Sans MS" panose="030F0702030302020204" pitchFamily="66" charset="0"/>
            </a:endParaRPr>
          </a:p>
          <a:p>
            <a:pPr marL="457200" indent="-457200">
              <a:buFont typeface="Arial" panose="020B0604020202020204" pitchFamily="34" charset="0"/>
              <a:buChar char="•"/>
            </a:pPr>
            <a:r>
              <a:rPr lang="en-US" sz="3200" b="1" dirty="0">
                <a:solidFill>
                  <a:srgbClr val="00FFFF"/>
                </a:solidFill>
                <a:latin typeface="Comic Sans MS" panose="030F0702030302020204" pitchFamily="66" charset="0"/>
              </a:rPr>
              <a:t>We’ve also learnt that the further </a:t>
            </a:r>
            <a:r>
              <a:rPr lang="en-US" sz="3200" b="1" dirty="0">
                <a:solidFill>
                  <a:schemeClr val="bg1"/>
                </a:solidFill>
                <a:latin typeface="Comic Sans MS" panose="030F0702030302020204" pitchFamily="66" charset="0"/>
              </a:rPr>
              <a:t>up </a:t>
            </a:r>
            <a:r>
              <a:rPr lang="en-US" sz="3200" b="1" dirty="0">
                <a:solidFill>
                  <a:srgbClr val="00FFFF"/>
                </a:solidFill>
                <a:latin typeface="Comic Sans MS" panose="030F0702030302020204" pitchFamily="66" charset="0"/>
              </a:rPr>
              <a:t>on the 100 Square you go the </a:t>
            </a:r>
            <a:r>
              <a:rPr lang="en-US" sz="3200" b="1" dirty="0">
                <a:solidFill>
                  <a:schemeClr val="bg1"/>
                </a:solidFill>
                <a:latin typeface="Comic Sans MS" panose="030F0702030302020204" pitchFamily="66" charset="0"/>
              </a:rPr>
              <a:t>smaller  </a:t>
            </a:r>
            <a:r>
              <a:rPr lang="en-US" sz="3200" b="1" dirty="0">
                <a:solidFill>
                  <a:srgbClr val="00FFFF"/>
                </a:solidFill>
                <a:latin typeface="Comic Sans MS" panose="030F0702030302020204" pitchFamily="66" charset="0"/>
              </a:rPr>
              <a:t>the number gets. The further </a:t>
            </a:r>
            <a:r>
              <a:rPr lang="en-US" sz="3200" b="1" dirty="0">
                <a:solidFill>
                  <a:schemeClr val="bg1"/>
                </a:solidFill>
                <a:latin typeface="Comic Sans MS" panose="030F0702030302020204" pitchFamily="66" charset="0"/>
              </a:rPr>
              <a:t>backwards </a:t>
            </a:r>
            <a:r>
              <a:rPr lang="en-US" sz="3200" b="1" dirty="0">
                <a:solidFill>
                  <a:srgbClr val="00FFFF"/>
                </a:solidFill>
                <a:latin typeface="Comic Sans MS" panose="030F0702030302020204" pitchFamily="66" charset="0"/>
              </a:rPr>
              <a:t>on a 100 Square you go the</a:t>
            </a:r>
            <a:r>
              <a:rPr lang="en-US" sz="3200" b="1" dirty="0">
                <a:latin typeface="Comic Sans MS" panose="030F0702030302020204" pitchFamily="66" charset="0"/>
              </a:rPr>
              <a:t> </a:t>
            </a:r>
            <a:r>
              <a:rPr lang="en-US" sz="3200" b="1" dirty="0">
                <a:solidFill>
                  <a:schemeClr val="bg1"/>
                </a:solidFill>
                <a:latin typeface="Comic Sans MS" panose="030F0702030302020204" pitchFamily="66" charset="0"/>
              </a:rPr>
              <a:t>smaller</a:t>
            </a:r>
            <a:r>
              <a:rPr lang="en-US" sz="3200" b="1" dirty="0">
                <a:latin typeface="Comic Sans MS" panose="030F0702030302020204" pitchFamily="66" charset="0"/>
              </a:rPr>
              <a:t> </a:t>
            </a:r>
            <a:r>
              <a:rPr lang="en-US" sz="3200" b="1" dirty="0">
                <a:solidFill>
                  <a:srgbClr val="00FFFF"/>
                </a:solidFill>
                <a:latin typeface="Comic Sans MS" panose="030F0702030302020204" pitchFamily="66" charset="0"/>
              </a:rPr>
              <a:t>the number also gets!</a:t>
            </a:r>
          </a:p>
          <a:p>
            <a:pPr marL="457200" indent="-457200">
              <a:buFont typeface="Arial" panose="020B0604020202020204" pitchFamily="34" charset="0"/>
              <a:buChar char="•"/>
            </a:pPr>
            <a:endParaRPr lang="en-US" sz="3200" b="1" dirty="0">
              <a:latin typeface="Comic Sans MS" panose="030F0702030302020204" pitchFamily="66" charset="0"/>
            </a:endParaRPr>
          </a:p>
          <a:p>
            <a:endParaRPr lang="en-US" b="1" dirty="0">
              <a:solidFill>
                <a:srgbClr val="0070C0"/>
              </a:solidFill>
              <a:latin typeface="Comic Sans MS" panose="030F0702030302020204" pitchFamily="66" charset="0"/>
            </a:endParaRPr>
          </a:p>
          <a:p>
            <a:endParaRPr lang="en-US" b="1" dirty="0">
              <a:solidFill>
                <a:srgbClr val="0070C0"/>
              </a:solidFill>
              <a:latin typeface="Comic Sans MS" panose="030F0702030302020204" pitchFamily="66" charset="0"/>
            </a:endParaRPr>
          </a:p>
          <a:p>
            <a:endParaRPr lang="en-GB" dirty="0"/>
          </a:p>
        </p:txBody>
      </p:sp>
      <p:pic>
        <p:nvPicPr>
          <p:cNvPr id="6" name="Picture 5">
            <a:extLst>
              <a:ext uri="{FF2B5EF4-FFF2-40B4-BE49-F238E27FC236}">
                <a16:creationId xmlns:a16="http://schemas.microsoft.com/office/drawing/2014/main" id="{A708B047-4F34-4607-8AA1-C85DAE387EB8}"/>
              </a:ext>
            </a:extLst>
          </p:cNvPr>
          <p:cNvPicPr>
            <a:picLocks noChangeAspect="1"/>
          </p:cNvPicPr>
          <p:nvPr/>
        </p:nvPicPr>
        <p:blipFill>
          <a:blip r:embed="rId2"/>
          <a:stretch>
            <a:fillRect/>
          </a:stretch>
        </p:blipFill>
        <p:spPr>
          <a:xfrm>
            <a:off x="4831268" y="5425145"/>
            <a:ext cx="1996064" cy="1150977"/>
          </a:xfrm>
          <a:prstGeom prst="rect">
            <a:avLst/>
          </a:prstGeom>
        </p:spPr>
      </p:pic>
      <p:pic>
        <p:nvPicPr>
          <p:cNvPr id="7" name="Picture 6">
            <a:extLst>
              <a:ext uri="{FF2B5EF4-FFF2-40B4-BE49-F238E27FC236}">
                <a16:creationId xmlns:a16="http://schemas.microsoft.com/office/drawing/2014/main" id="{70620267-D895-4330-89C1-34C9FBD2C5EE}"/>
              </a:ext>
            </a:extLst>
          </p:cNvPr>
          <p:cNvPicPr>
            <a:picLocks noChangeAspect="1"/>
          </p:cNvPicPr>
          <p:nvPr/>
        </p:nvPicPr>
        <p:blipFill rotWithShape="1">
          <a:blip r:embed="rId3"/>
          <a:srcRect b="13741"/>
          <a:stretch/>
        </p:blipFill>
        <p:spPr>
          <a:xfrm>
            <a:off x="266700" y="105547"/>
            <a:ext cx="1450181" cy="1069162"/>
          </a:xfrm>
          <a:prstGeom prst="rect">
            <a:avLst/>
          </a:prstGeom>
        </p:spPr>
      </p:pic>
      <p:pic>
        <p:nvPicPr>
          <p:cNvPr id="3" name="Picture 2">
            <a:extLst>
              <a:ext uri="{FF2B5EF4-FFF2-40B4-BE49-F238E27FC236}">
                <a16:creationId xmlns:a16="http://schemas.microsoft.com/office/drawing/2014/main" id="{9388CC89-D6E7-49EA-B19A-5FE27AED0422}"/>
              </a:ext>
            </a:extLst>
          </p:cNvPr>
          <p:cNvPicPr>
            <a:picLocks noChangeAspect="1"/>
          </p:cNvPicPr>
          <p:nvPr/>
        </p:nvPicPr>
        <p:blipFill>
          <a:blip r:embed="rId4"/>
          <a:stretch>
            <a:fillRect/>
          </a:stretch>
        </p:blipFill>
        <p:spPr>
          <a:xfrm>
            <a:off x="10101985" y="105547"/>
            <a:ext cx="1670915" cy="1069162"/>
          </a:xfrm>
          <a:prstGeom prst="rect">
            <a:avLst/>
          </a:prstGeom>
        </p:spPr>
      </p:pic>
    </p:spTree>
    <p:extLst>
      <p:ext uri="{BB962C8B-B14F-4D97-AF65-F5344CB8AC3E}">
        <p14:creationId xmlns:p14="http://schemas.microsoft.com/office/powerpoint/2010/main" val="1125334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C21AFF-B2D5-4D90-964C-3845F1FF0DE0}"/>
              </a:ext>
            </a:extLst>
          </p:cNvPr>
          <p:cNvSpPr txBox="1"/>
          <p:nvPr/>
        </p:nvSpPr>
        <p:spPr>
          <a:xfrm>
            <a:off x="3986711" y="-88493"/>
            <a:ext cx="3498111" cy="1015663"/>
          </a:xfrm>
          <a:prstGeom prst="rect">
            <a:avLst/>
          </a:prstGeom>
          <a:noFill/>
        </p:spPr>
        <p:txBody>
          <a:bodyPr wrap="square" rtlCol="0">
            <a:spAutoFit/>
          </a:bodyPr>
          <a:lstStyle/>
          <a:p>
            <a:r>
              <a:rPr lang="en-US" sz="6000" b="1" dirty="0">
                <a:solidFill>
                  <a:srgbClr val="FFFF00"/>
                </a:solidFill>
                <a:latin typeface="Comic Sans MS" panose="030F0702030302020204" pitchFamily="66" charset="0"/>
              </a:rPr>
              <a:t>Plenary</a:t>
            </a:r>
            <a:endParaRPr lang="en-GB" sz="6000" b="1" dirty="0">
              <a:solidFill>
                <a:srgbClr val="FFFF00"/>
              </a:solidFill>
              <a:latin typeface="Comic Sans MS" panose="030F0702030302020204" pitchFamily="66" charset="0"/>
            </a:endParaRPr>
          </a:p>
        </p:txBody>
      </p:sp>
      <p:pic>
        <p:nvPicPr>
          <p:cNvPr id="5" name="Picture 4">
            <a:extLst>
              <a:ext uri="{FF2B5EF4-FFF2-40B4-BE49-F238E27FC236}">
                <a16:creationId xmlns:a16="http://schemas.microsoft.com/office/drawing/2014/main" id="{C87DA676-C548-48AA-8C79-726C8971EC8E}"/>
              </a:ext>
            </a:extLst>
          </p:cNvPr>
          <p:cNvPicPr>
            <a:picLocks noChangeAspect="1"/>
          </p:cNvPicPr>
          <p:nvPr/>
        </p:nvPicPr>
        <p:blipFill>
          <a:blip r:embed="rId2"/>
          <a:stretch>
            <a:fillRect/>
          </a:stretch>
        </p:blipFill>
        <p:spPr>
          <a:xfrm>
            <a:off x="10250589" y="353029"/>
            <a:ext cx="1548950" cy="1603387"/>
          </a:xfrm>
          <a:prstGeom prst="rect">
            <a:avLst/>
          </a:prstGeom>
        </p:spPr>
      </p:pic>
      <p:sp>
        <p:nvSpPr>
          <p:cNvPr id="11" name="TextBox 10">
            <a:extLst>
              <a:ext uri="{FF2B5EF4-FFF2-40B4-BE49-F238E27FC236}">
                <a16:creationId xmlns:a16="http://schemas.microsoft.com/office/drawing/2014/main" id="{8643C82C-32D5-4349-AB93-8C2EBBC7E3AB}"/>
              </a:ext>
            </a:extLst>
          </p:cNvPr>
          <p:cNvSpPr txBox="1"/>
          <p:nvPr/>
        </p:nvSpPr>
        <p:spPr>
          <a:xfrm>
            <a:off x="186236" y="1404819"/>
            <a:ext cx="6094476" cy="4801314"/>
          </a:xfrm>
          <a:prstGeom prst="rect">
            <a:avLst/>
          </a:prstGeom>
          <a:noFill/>
        </p:spPr>
        <p:txBody>
          <a:bodyPr wrap="square">
            <a:spAutoFit/>
          </a:bodyPr>
          <a:lstStyle/>
          <a:p>
            <a:pPr marL="457200" indent="-457200">
              <a:buFont typeface="Arial" panose="020B0604020202020204" pitchFamily="34" charset="0"/>
              <a:buChar char="•"/>
            </a:pPr>
            <a:r>
              <a:rPr lang="en-US" b="1" dirty="0">
                <a:solidFill>
                  <a:srgbClr val="FFFF00"/>
                </a:solidFill>
                <a:latin typeface="Comic Sans MS" panose="030F0702030302020204" pitchFamily="66" charset="0"/>
              </a:rPr>
              <a:t>We’ve learnt that when we use a</a:t>
            </a:r>
            <a:r>
              <a:rPr lang="en-US" b="1" dirty="0">
                <a:latin typeface="Comic Sans MS" panose="030F0702030302020204" pitchFamily="66" charset="0"/>
              </a:rPr>
              <a:t> </a:t>
            </a:r>
            <a:r>
              <a:rPr lang="en-US" b="1" dirty="0">
                <a:solidFill>
                  <a:schemeClr val="bg1"/>
                </a:solidFill>
                <a:latin typeface="Comic Sans MS" panose="030F0702030302020204" pitchFamily="66" charset="0"/>
              </a:rPr>
              <a:t>100 Square </a:t>
            </a:r>
            <a:r>
              <a:rPr lang="en-US" b="1" dirty="0">
                <a:solidFill>
                  <a:srgbClr val="FFFF00"/>
                </a:solidFill>
                <a:latin typeface="Comic Sans MS" panose="030F0702030302020204" pitchFamily="66" charset="0"/>
              </a:rPr>
              <a:t>to add we can go</a:t>
            </a:r>
            <a:r>
              <a:rPr lang="en-US" b="1" dirty="0">
                <a:latin typeface="Comic Sans MS" panose="030F0702030302020204" pitchFamily="66" charset="0"/>
              </a:rPr>
              <a:t> </a:t>
            </a:r>
            <a:r>
              <a:rPr lang="en-US" b="1" dirty="0">
                <a:solidFill>
                  <a:schemeClr val="bg1"/>
                </a:solidFill>
                <a:latin typeface="Comic Sans MS" panose="030F0702030302020204" pitchFamily="66" charset="0"/>
              </a:rPr>
              <a:t>down </a:t>
            </a:r>
            <a:r>
              <a:rPr lang="en-US" b="1" dirty="0">
                <a:solidFill>
                  <a:srgbClr val="FFFF00"/>
                </a:solidFill>
                <a:latin typeface="Comic Sans MS" panose="030F0702030302020204" pitchFamily="66" charset="0"/>
              </a:rPr>
              <a:t>to count in </a:t>
            </a:r>
            <a:r>
              <a:rPr lang="en-US" b="1" dirty="0">
                <a:solidFill>
                  <a:schemeClr val="bg1"/>
                </a:solidFill>
                <a:latin typeface="Comic Sans MS" panose="030F0702030302020204" pitchFamily="66" charset="0"/>
              </a:rPr>
              <a:t>10s.</a:t>
            </a:r>
            <a:r>
              <a:rPr lang="en-US" b="1" dirty="0">
                <a:solidFill>
                  <a:srgbClr val="FFFF00"/>
                </a:solidFill>
                <a:latin typeface="Comic Sans MS" panose="030F0702030302020204" pitchFamily="66" charset="0"/>
              </a:rPr>
              <a:t>Or go </a:t>
            </a:r>
            <a:r>
              <a:rPr lang="en-US" b="1" dirty="0">
                <a:solidFill>
                  <a:schemeClr val="bg1"/>
                </a:solidFill>
                <a:latin typeface="Comic Sans MS" panose="030F0702030302020204" pitchFamily="66" charset="0"/>
              </a:rPr>
              <a:t>across</a:t>
            </a:r>
            <a:r>
              <a:rPr lang="en-US" b="1" dirty="0">
                <a:solidFill>
                  <a:srgbClr val="0070C0"/>
                </a:solidFill>
                <a:latin typeface="Comic Sans MS" panose="030F0702030302020204" pitchFamily="66" charset="0"/>
              </a:rPr>
              <a:t> </a:t>
            </a:r>
            <a:r>
              <a:rPr lang="en-US" b="1" dirty="0">
                <a:solidFill>
                  <a:srgbClr val="FFFF00"/>
                </a:solidFill>
                <a:latin typeface="Comic Sans MS" panose="030F0702030302020204" pitchFamily="66" charset="0"/>
              </a:rPr>
              <a:t>to count in</a:t>
            </a:r>
            <a:r>
              <a:rPr lang="en-US" b="1" dirty="0">
                <a:latin typeface="Comic Sans MS" panose="030F0702030302020204" pitchFamily="66" charset="0"/>
              </a:rPr>
              <a:t> </a:t>
            </a:r>
            <a:r>
              <a:rPr lang="en-US" b="1" dirty="0">
                <a:solidFill>
                  <a:schemeClr val="bg1"/>
                </a:solidFill>
                <a:latin typeface="Comic Sans MS" panose="030F0702030302020204" pitchFamily="66" charset="0"/>
              </a:rPr>
              <a:t>1s </a:t>
            </a:r>
            <a:r>
              <a:rPr lang="en-US" b="1" dirty="0">
                <a:solidFill>
                  <a:srgbClr val="FFFF00"/>
                </a:solidFill>
                <a:latin typeface="Comic Sans MS" panose="030F0702030302020204" pitchFamily="66" charset="0"/>
              </a:rPr>
              <a:t>and the numbers will get </a:t>
            </a:r>
            <a:r>
              <a:rPr lang="en-US" b="1" dirty="0">
                <a:solidFill>
                  <a:schemeClr val="bg1"/>
                </a:solidFill>
                <a:latin typeface="Comic Sans MS" panose="030F0702030302020204" pitchFamily="66" charset="0"/>
              </a:rPr>
              <a:t>bigger.</a:t>
            </a:r>
          </a:p>
          <a:p>
            <a:pPr marL="457200" indent="-457200">
              <a:buFont typeface="Arial" panose="020B0604020202020204" pitchFamily="34" charset="0"/>
              <a:buChar char="•"/>
            </a:pPr>
            <a:endParaRPr lang="en-US" b="1" dirty="0">
              <a:solidFill>
                <a:srgbClr val="0070C0"/>
              </a:solidFill>
              <a:latin typeface="Comic Sans MS" panose="030F0702030302020204" pitchFamily="66" charset="0"/>
            </a:endParaRPr>
          </a:p>
          <a:p>
            <a:pPr marL="457200" indent="-457200">
              <a:buFont typeface="Arial" panose="020B0604020202020204" pitchFamily="34" charset="0"/>
              <a:buChar char="•"/>
            </a:pPr>
            <a:r>
              <a:rPr lang="en-US" b="1" dirty="0">
                <a:solidFill>
                  <a:srgbClr val="00FFFF"/>
                </a:solidFill>
                <a:latin typeface="Comic Sans MS" panose="030F0702030302020204" pitchFamily="66" charset="0"/>
              </a:rPr>
              <a:t>The further </a:t>
            </a:r>
            <a:r>
              <a:rPr lang="en-US" b="1" dirty="0">
                <a:solidFill>
                  <a:schemeClr val="bg1"/>
                </a:solidFill>
                <a:latin typeface="Comic Sans MS" panose="030F0702030302020204" pitchFamily="66" charset="0"/>
              </a:rPr>
              <a:t>up </a:t>
            </a:r>
            <a:r>
              <a:rPr lang="en-US" b="1" dirty="0">
                <a:solidFill>
                  <a:srgbClr val="00FFFF"/>
                </a:solidFill>
                <a:latin typeface="Comic Sans MS" panose="030F0702030302020204" pitchFamily="66" charset="0"/>
              </a:rPr>
              <a:t>on the 100 Square you go the </a:t>
            </a:r>
            <a:r>
              <a:rPr lang="en-US" b="1" dirty="0">
                <a:solidFill>
                  <a:schemeClr val="bg1"/>
                </a:solidFill>
                <a:latin typeface="Comic Sans MS" panose="030F0702030302020204" pitchFamily="66" charset="0"/>
              </a:rPr>
              <a:t>smaller  </a:t>
            </a:r>
            <a:r>
              <a:rPr lang="en-US" b="1" dirty="0">
                <a:solidFill>
                  <a:srgbClr val="00FFFF"/>
                </a:solidFill>
                <a:latin typeface="Comic Sans MS" panose="030F0702030302020204" pitchFamily="66" charset="0"/>
              </a:rPr>
              <a:t>the number gets. The further </a:t>
            </a:r>
            <a:r>
              <a:rPr lang="en-US" b="1" dirty="0">
                <a:solidFill>
                  <a:schemeClr val="bg1"/>
                </a:solidFill>
                <a:latin typeface="Comic Sans MS" panose="030F0702030302020204" pitchFamily="66" charset="0"/>
              </a:rPr>
              <a:t>backwards </a:t>
            </a:r>
            <a:r>
              <a:rPr lang="en-US" b="1" dirty="0">
                <a:solidFill>
                  <a:srgbClr val="00FFFF"/>
                </a:solidFill>
                <a:latin typeface="Comic Sans MS" panose="030F0702030302020204" pitchFamily="66" charset="0"/>
              </a:rPr>
              <a:t>on a 100 Square you go the</a:t>
            </a:r>
            <a:r>
              <a:rPr lang="en-US" b="1" dirty="0">
                <a:latin typeface="Comic Sans MS" panose="030F0702030302020204" pitchFamily="66" charset="0"/>
              </a:rPr>
              <a:t> </a:t>
            </a:r>
            <a:r>
              <a:rPr lang="en-US" b="1" dirty="0">
                <a:solidFill>
                  <a:schemeClr val="bg1"/>
                </a:solidFill>
                <a:latin typeface="Comic Sans MS" panose="030F0702030302020204" pitchFamily="66" charset="0"/>
              </a:rPr>
              <a:t>smaller</a:t>
            </a:r>
            <a:r>
              <a:rPr lang="en-US" b="1" dirty="0">
                <a:latin typeface="Comic Sans MS" panose="030F0702030302020204" pitchFamily="66" charset="0"/>
              </a:rPr>
              <a:t> </a:t>
            </a:r>
            <a:r>
              <a:rPr lang="en-US" b="1" dirty="0">
                <a:solidFill>
                  <a:srgbClr val="00FFFF"/>
                </a:solidFill>
                <a:latin typeface="Comic Sans MS" panose="030F0702030302020204" pitchFamily="66" charset="0"/>
              </a:rPr>
              <a:t>the number also gets!</a:t>
            </a:r>
          </a:p>
          <a:p>
            <a:pPr marL="457200" indent="-457200">
              <a:buFont typeface="Arial" panose="020B0604020202020204" pitchFamily="34" charset="0"/>
              <a:buChar char="•"/>
            </a:pPr>
            <a:endParaRPr lang="en-US" b="1" dirty="0">
              <a:solidFill>
                <a:srgbClr val="00FFFF"/>
              </a:solidFill>
              <a:latin typeface="Comic Sans MS" panose="030F0702030302020204" pitchFamily="66" charset="0"/>
            </a:endParaRPr>
          </a:p>
          <a:p>
            <a:pPr marL="457200" indent="-457200">
              <a:buFont typeface="Arial" panose="020B0604020202020204" pitchFamily="34" charset="0"/>
              <a:buChar char="•"/>
            </a:pPr>
            <a:r>
              <a:rPr lang="en-US" b="1" dirty="0">
                <a:solidFill>
                  <a:srgbClr val="00FFFF"/>
                </a:solidFill>
                <a:latin typeface="Comic Sans MS" panose="030F0702030302020204" pitchFamily="66" charset="0"/>
              </a:rPr>
              <a:t>We also learnt that when we are </a:t>
            </a:r>
            <a:r>
              <a:rPr lang="en-US" b="1" dirty="0">
                <a:solidFill>
                  <a:srgbClr val="FFFF00"/>
                </a:solidFill>
                <a:latin typeface="Comic Sans MS" panose="030F0702030302020204" pitchFamily="66" charset="0"/>
              </a:rPr>
              <a:t>adding</a:t>
            </a:r>
            <a:r>
              <a:rPr lang="en-US" b="1" dirty="0">
                <a:solidFill>
                  <a:srgbClr val="00FFFF"/>
                </a:solidFill>
                <a:latin typeface="Comic Sans MS" panose="030F0702030302020204" pitchFamily="66" charset="0"/>
              </a:rPr>
              <a:t> the numbers can be </a:t>
            </a:r>
            <a:r>
              <a:rPr lang="en-US" b="1" dirty="0">
                <a:solidFill>
                  <a:srgbClr val="FFFF00"/>
                </a:solidFill>
                <a:latin typeface="Comic Sans MS" panose="030F0702030302020204" pitchFamily="66" charset="0"/>
              </a:rPr>
              <a:t>swapped</a:t>
            </a:r>
            <a:r>
              <a:rPr lang="en-US" b="1" dirty="0">
                <a:solidFill>
                  <a:srgbClr val="00FFFF"/>
                </a:solidFill>
                <a:latin typeface="Comic Sans MS" panose="030F0702030302020204" pitchFamily="66" charset="0"/>
              </a:rPr>
              <a:t> around and the answer will always be the </a:t>
            </a:r>
            <a:r>
              <a:rPr lang="en-US" b="1" dirty="0">
                <a:solidFill>
                  <a:srgbClr val="FFFF00"/>
                </a:solidFill>
                <a:latin typeface="Comic Sans MS" panose="030F0702030302020204" pitchFamily="66" charset="0"/>
              </a:rPr>
              <a:t>same.</a:t>
            </a:r>
          </a:p>
          <a:p>
            <a:pPr marL="457200" indent="-457200">
              <a:buFont typeface="Arial" panose="020B0604020202020204" pitchFamily="34" charset="0"/>
              <a:buChar char="•"/>
            </a:pPr>
            <a:endParaRPr lang="en-US" b="1" dirty="0">
              <a:solidFill>
                <a:srgbClr val="00FFFF"/>
              </a:solidFill>
              <a:latin typeface="Comic Sans MS" panose="030F0702030302020204" pitchFamily="66" charset="0"/>
            </a:endParaRPr>
          </a:p>
          <a:p>
            <a:pPr marL="457200" indent="-457200">
              <a:buFont typeface="Arial" panose="020B0604020202020204" pitchFamily="34" charset="0"/>
              <a:buChar char="•"/>
            </a:pPr>
            <a:r>
              <a:rPr lang="en-US" b="1" dirty="0">
                <a:solidFill>
                  <a:srgbClr val="FF33CC"/>
                </a:solidFill>
                <a:latin typeface="Comic Sans MS" panose="030F0702030302020204" pitchFamily="66" charset="0"/>
              </a:rPr>
              <a:t>BUT when we are </a:t>
            </a:r>
            <a:r>
              <a:rPr lang="en-US" b="1" dirty="0">
                <a:solidFill>
                  <a:schemeClr val="bg1"/>
                </a:solidFill>
                <a:latin typeface="Comic Sans MS" panose="030F0702030302020204" pitchFamily="66" charset="0"/>
              </a:rPr>
              <a:t>subtracting </a:t>
            </a:r>
            <a:r>
              <a:rPr lang="en-US" b="1" dirty="0">
                <a:solidFill>
                  <a:srgbClr val="FF33CC"/>
                </a:solidFill>
                <a:latin typeface="Comic Sans MS" panose="030F0702030302020204" pitchFamily="66" charset="0"/>
              </a:rPr>
              <a:t>you can only </a:t>
            </a:r>
            <a:r>
              <a:rPr lang="en-US" b="1" dirty="0">
                <a:solidFill>
                  <a:schemeClr val="bg1"/>
                </a:solidFill>
                <a:latin typeface="Comic Sans MS" panose="030F0702030302020204" pitchFamily="66" charset="0"/>
              </a:rPr>
              <a:t>take</a:t>
            </a:r>
            <a:r>
              <a:rPr lang="en-US" b="1" dirty="0">
                <a:solidFill>
                  <a:srgbClr val="FF33CC"/>
                </a:solidFill>
                <a:latin typeface="Comic Sans MS" panose="030F0702030302020204" pitchFamily="66" charset="0"/>
              </a:rPr>
              <a:t> a </a:t>
            </a:r>
            <a:r>
              <a:rPr lang="en-US" b="1" dirty="0">
                <a:solidFill>
                  <a:schemeClr val="bg1"/>
                </a:solidFill>
                <a:latin typeface="Comic Sans MS" panose="030F0702030302020204" pitchFamily="66" charset="0"/>
              </a:rPr>
              <a:t>smaller</a:t>
            </a:r>
            <a:r>
              <a:rPr lang="en-US" b="1" dirty="0">
                <a:solidFill>
                  <a:srgbClr val="FF33CC"/>
                </a:solidFill>
                <a:latin typeface="Comic Sans MS" panose="030F0702030302020204" pitchFamily="66" charset="0"/>
              </a:rPr>
              <a:t> number </a:t>
            </a:r>
            <a:r>
              <a:rPr lang="en-US" b="1" dirty="0">
                <a:solidFill>
                  <a:schemeClr val="bg1"/>
                </a:solidFill>
                <a:latin typeface="Comic Sans MS" panose="030F0702030302020204" pitchFamily="66" charset="0"/>
              </a:rPr>
              <a:t>away</a:t>
            </a:r>
            <a:r>
              <a:rPr lang="en-US" b="1" dirty="0">
                <a:solidFill>
                  <a:srgbClr val="FF33CC"/>
                </a:solidFill>
                <a:latin typeface="Comic Sans MS" panose="030F0702030302020204" pitchFamily="66" charset="0"/>
              </a:rPr>
              <a:t> from a </a:t>
            </a:r>
            <a:r>
              <a:rPr lang="en-US" b="1" dirty="0">
                <a:solidFill>
                  <a:schemeClr val="bg1"/>
                </a:solidFill>
                <a:latin typeface="Comic Sans MS" panose="030F0702030302020204" pitchFamily="66" charset="0"/>
              </a:rPr>
              <a:t>bigger</a:t>
            </a:r>
            <a:r>
              <a:rPr lang="en-US" b="1" dirty="0">
                <a:solidFill>
                  <a:srgbClr val="FF33CC"/>
                </a:solidFill>
                <a:latin typeface="Comic Sans MS" panose="030F0702030302020204" pitchFamily="66" charset="0"/>
              </a:rPr>
              <a:t> number and numbers </a:t>
            </a:r>
            <a:r>
              <a:rPr lang="en-US" b="1" dirty="0">
                <a:solidFill>
                  <a:schemeClr val="bg1"/>
                </a:solidFill>
                <a:latin typeface="Comic Sans MS" panose="030F0702030302020204" pitchFamily="66" charset="0"/>
              </a:rPr>
              <a:t>can’t</a:t>
            </a:r>
            <a:r>
              <a:rPr lang="en-US" b="1" dirty="0">
                <a:solidFill>
                  <a:srgbClr val="FF33CC"/>
                </a:solidFill>
                <a:latin typeface="Comic Sans MS" panose="030F0702030302020204" pitchFamily="66" charset="0"/>
              </a:rPr>
              <a:t> be </a:t>
            </a:r>
            <a:r>
              <a:rPr lang="en-US" b="1" dirty="0">
                <a:solidFill>
                  <a:schemeClr val="bg1"/>
                </a:solidFill>
                <a:latin typeface="Comic Sans MS" panose="030F0702030302020204" pitchFamily="66" charset="0"/>
              </a:rPr>
              <a:t>swapped!</a:t>
            </a:r>
          </a:p>
        </p:txBody>
      </p:sp>
      <p:pic>
        <p:nvPicPr>
          <p:cNvPr id="12" name="Picture 11">
            <a:extLst>
              <a:ext uri="{FF2B5EF4-FFF2-40B4-BE49-F238E27FC236}">
                <a16:creationId xmlns:a16="http://schemas.microsoft.com/office/drawing/2014/main" id="{4EE97C69-626C-4371-8159-188D6029C857}"/>
              </a:ext>
            </a:extLst>
          </p:cNvPr>
          <p:cNvPicPr>
            <a:picLocks noChangeAspect="1"/>
          </p:cNvPicPr>
          <p:nvPr/>
        </p:nvPicPr>
        <p:blipFill>
          <a:blip r:embed="rId3"/>
          <a:stretch>
            <a:fillRect/>
          </a:stretch>
        </p:blipFill>
        <p:spPr>
          <a:xfrm>
            <a:off x="8137228" y="353029"/>
            <a:ext cx="1735243" cy="1603387"/>
          </a:xfrm>
          <a:prstGeom prst="rect">
            <a:avLst/>
          </a:prstGeom>
        </p:spPr>
      </p:pic>
      <p:pic>
        <p:nvPicPr>
          <p:cNvPr id="18" name="Picture 17">
            <a:extLst>
              <a:ext uri="{FF2B5EF4-FFF2-40B4-BE49-F238E27FC236}">
                <a16:creationId xmlns:a16="http://schemas.microsoft.com/office/drawing/2014/main" id="{7092D481-E330-4AB6-9BC2-27D374F0F181}"/>
              </a:ext>
            </a:extLst>
          </p:cNvPr>
          <p:cNvPicPr>
            <a:picLocks noChangeAspect="1"/>
          </p:cNvPicPr>
          <p:nvPr/>
        </p:nvPicPr>
        <p:blipFill rotWithShape="1">
          <a:blip r:embed="rId4"/>
          <a:srcRect l="19200" t="36830" r="39009" b="11728"/>
          <a:stretch/>
        </p:blipFill>
        <p:spPr>
          <a:xfrm>
            <a:off x="6547104" y="2754105"/>
            <a:ext cx="4406358" cy="3527824"/>
          </a:xfrm>
          <a:prstGeom prst="rect">
            <a:avLst/>
          </a:prstGeom>
        </p:spPr>
      </p:pic>
    </p:spTree>
    <p:extLst>
      <p:ext uri="{BB962C8B-B14F-4D97-AF65-F5344CB8AC3E}">
        <p14:creationId xmlns:p14="http://schemas.microsoft.com/office/powerpoint/2010/main" val="319305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A9C95D-42D8-4250-82EE-C2E2AB6D6116}"/>
              </a:ext>
            </a:extLst>
          </p:cNvPr>
          <p:cNvPicPr>
            <a:picLocks noChangeAspect="1"/>
          </p:cNvPicPr>
          <p:nvPr/>
        </p:nvPicPr>
        <p:blipFill>
          <a:blip r:embed="rId2"/>
          <a:stretch>
            <a:fillRect/>
          </a:stretch>
        </p:blipFill>
        <p:spPr>
          <a:xfrm>
            <a:off x="1574800" y="675640"/>
            <a:ext cx="9042400" cy="5506719"/>
          </a:xfrm>
          <a:prstGeom prst="rect">
            <a:avLst/>
          </a:prstGeom>
        </p:spPr>
      </p:pic>
    </p:spTree>
    <p:extLst>
      <p:ext uri="{BB962C8B-B14F-4D97-AF65-F5344CB8AC3E}">
        <p14:creationId xmlns:p14="http://schemas.microsoft.com/office/powerpoint/2010/main" val="266355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280A25C-DDD9-4404-ABA2-625B76815C3D}"/>
              </a:ext>
            </a:extLst>
          </p:cNvPr>
          <p:cNvSpPr>
            <a:spLocks noGrp="1"/>
          </p:cNvSpPr>
          <p:nvPr>
            <p:ph idx="1"/>
          </p:nvPr>
        </p:nvSpPr>
        <p:spPr>
          <a:xfrm>
            <a:off x="375514" y="400050"/>
            <a:ext cx="6634885" cy="6096000"/>
          </a:xfrm>
        </p:spPr>
        <p:txBody>
          <a:bodyPr>
            <a:normAutofit fontScale="85000" lnSpcReduction="10000"/>
          </a:bodyPr>
          <a:lstStyle/>
          <a:p>
            <a:pPr marL="0" indent="0">
              <a:buNone/>
            </a:pPr>
            <a:r>
              <a:rPr lang="en-GB" sz="40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WALT:</a:t>
            </a:r>
            <a:r>
              <a:rPr lang="en-US" sz="4000" b="1" dirty="0">
                <a:solidFill>
                  <a:srgbClr val="00B0F0"/>
                </a:solidFill>
                <a:latin typeface="Comic Sans MS" panose="030F0702030302020204" pitchFamily="66" charset="0"/>
              </a:rPr>
              <a:t>Add</a:t>
            </a:r>
            <a:r>
              <a:rPr lang="en-US" sz="4000" b="1" dirty="0">
                <a:solidFill>
                  <a:schemeClr val="bg1"/>
                </a:solidFill>
                <a:latin typeface="Comic Sans MS" panose="030F0702030302020204" pitchFamily="66" charset="0"/>
              </a:rPr>
              <a:t> and </a:t>
            </a:r>
            <a:r>
              <a:rPr lang="en-US" sz="4000" b="1" dirty="0">
                <a:solidFill>
                  <a:srgbClr val="92D050"/>
                </a:solidFill>
                <a:latin typeface="Comic Sans MS" panose="030F0702030302020204" pitchFamily="66" charset="0"/>
              </a:rPr>
              <a:t>Subtract </a:t>
            </a:r>
            <a:r>
              <a:rPr lang="en-US" sz="4000" b="1" dirty="0">
                <a:solidFill>
                  <a:schemeClr val="bg1"/>
                </a:solidFill>
                <a:latin typeface="Comic Sans MS" panose="030F0702030302020204" pitchFamily="66" charset="0"/>
              </a:rPr>
              <a:t>using a 100 Square by counting in </a:t>
            </a:r>
            <a:r>
              <a:rPr lang="en-US" sz="4000" b="1" dirty="0">
                <a:solidFill>
                  <a:srgbClr val="FF33CC"/>
                </a:solidFill>
                <a:latin typeface="Comic Sans MS" panose="030F0702030302020204" pitchFamily="66" charset="0"/>
              </a:rPr>
              <a:t>10s</a:t>
            </a:r>
            <a:r>
              <a:rPr lang="en-US" sz="4000" b="1" dirty="0">
                <a:solidFill>
                  <a:schemeClr val="bg1"/>
                </a:solidFill>
                <a:latin typeface="Comic Sans MS" panose="030F0702030302020204" pitchFamily="66" charset="0"/>
              </a:rPr>
              <a:t> or </a:t>
            </a:r>
            <a:r>
              <a:rPr lang="en-US" sz="4000" b="1" dirty="0">
                <a:solidFill>
                  <a:srgbClr val="FF33CC"/>
                </a:solidFill>
                <a:latin typeface="Comic Sans MS" panose="030F0702030302020204" pitchFamily="66" charset="0"/>
              </a:rPr>
              <a:t>1s.</a:t>
            </a:r>
            <a:endParaRPr lang="en-GB" sz="4000" b="1" dirty="0">
              <a:solidFill>
                <a:srgbClr val="FF33CC"/>
              </a:solidFill>
              <a:latin typeface="Comic Sans MS" panose="030F0702030302020204" pitchFamily="66" charset="0"/>
            </a:endParaRPr>
          </a:p>
          <a:p>
            <a:pPr marL="0" indent="0">
              <a:buNone/>
            </a:pPr>
            <a:r>
              <a:rPr lang="en-GB" sz="40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a:t>
            </a:r>
          </a:p>
          <a:p>
            <a:pPr marL="0" indent="0">
              <a:buNone/>
            </a:pPr>
            <a:endParaRPr lang="en-GB" sz="4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buNone/>
            </a:pPr>
            <a:r>
              <a:rPr lang="en-GB" sz="40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WILF: </a:t>
            </a:r>
          </a:p>
          <a:p>
            <a:r>
              <a:rPr lang="en-GB" sz="4000" b="1" dirty="0">
                <a:solidFill>
                  <a:srgbClr val="FF33CC"/>
                </a:solidFill>
                <a:effectLst/>
                <a:latin typeface="Comic Sans MS" panose="030F0702030302020204" pitchFamily="66" charset="0"/>
                <a:ea typeface="Times New Roman" panose="02020603050405020304" pitchFamily="18" charset="0"/>
                <a:cs typeface="Times New Roman" panose="02020603050405020304" pitchFamily="18" charset="0"/>
              </a:rPr>
              <a:t>To </a:t>
            </a:r>
            <a:r>
              <a:rPr lang="en-GB" sz="4000" b="1" dirty="0">
                <a:solidFill>
                  <a:srgbClr val="FF33CC"/>
                </a:solidFill>
                <a:latin typeface="Comic Sans MS" panose="030F0702030302020204" pitchFamily="66" charset="0"/>
                <a:ea typeface="Times New Roman" panose="02020603050405020304" pitchFamily="18" charset="0"/>
                <a:cs typeface="Times New Roman" panose="02020603050405020304" pitchFamily="18" charset="0"/>
              </a:rPr>
              <a:t>be able to count </a:t>
            </a:r>
            <a:r>
              <a:rPr lang="en-GB" sz="4000" b="1" dirty="0">
                <a:solidFill>
                  <a:srgbClr val="00B0F0"/>
                </a:solidFill>
                <a:latin typeface="Comic Sans MS" panose="030F0702030302020204" pitchFamily="66" charset="0"/>
                <a:ea typeface="Times New Roman" panose="02020603050405020304" pitchFamily="18" charset="0"/>
                <a:cs typeface="Times New Roman" panose="02020603050405020304" pitchFamily="18" charset="0"/>
              </a:rPr>
              <a:t>forwards </a:t>
            </a:r>
            <a:r>
              <a:rPr lang="en-GB" sz="4000" b="1" dirty="0">
                <a:solidFill>
                  <a:srgbClr val="FF33CC"/>
                </a:solidFill>
                <a:latin typeface="Comic Sans MS" panose="030F0702030302020204" pitchFamily="66" charset="0"/>
                <a:ea typeface="Times New Roman" panose="02020603050405020304" pitchFamily="18" charset="0"/>
                <a:cs typeface="Times New Roman" panose="02020603050405020304" pitchFamily="18" charset="0"/>
              </a:rPr>
              <a:t>and</a:t>
            </a:r>
            <a:r>
              <a:rPr lang="en-GB" sz="4000" b="1" dirty="0">
                <a:latin typeface="Comic Sans MS" panose="030F0702030302020204" pitchFamily="66" charset="0"/>
                <a:ea typeface="Times New Roman" panose="02020603050405020304" pitchFamily="18" charset="0"/>
                <a:cs typeface="Times New Roman" panose="02020603050405020304" pitchFamily="18" charset="0"/>
              </a:rPr>
              <a:t> </a:t>
            </a:r>
            <a:r>
              <a:rPr lang="en-GB" sz="4000" b="1" dirty="0">
                <a:solidFill>
                  <a:srgbClr val="92D050"/>
                </a:solidFill>
                <a:latin typeface="Comic Sans MS" panose="030F0702030302020204" pitchFamily="66" charset="0"/>
                <a:ea typeface="Times New Roman" panose="02020603050405020304" pitchFamily="18" charset="0"/>
                <a:cs typeface="Times New Roman" panose="02020603050405020304" pitchFamily="18" charset="0"/>
              </a:rPr>
              <a:t>backwards</a:t>
            </a:r>
            <a:r>
              <a:rPr lang="en-GB" sz="4000" b="1"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 </a:t>
            </a:r>
            <a:r>
              <a:rPr lang="en-GB" sz="4000" b="1" dirty="0">
                <a:solidFill>
                  <a:srgbClr val="FF33CC"/>
                </a:solidFill>
                <a:latin typeface="Comic Sans MS" panose="030F0702030302020204" pitchFamily="66" charset="0"/>
                <a:ea typeface="Times New Roman" panose="02020603050405020304" pitchFamily="18" charset="0"/>
                <a:cs typeface="Times New Roman" panose="02020603050405020304" pitchFamily="18" charset="0"/>
              </a:rPr>
              <a:t>in 10s and 1s using a 100 square.</a:t>
            </a:r>
          </a:p>
          <a:p>
            <a:pPr marL="0" indent="0">
              <a:buNone/>
            </a:pPr>
            <a:endParaRPr lang="en-GB" sz="4000" b="1" dirty="0">
              <a:latin typeface="Comic Sans MS" panose="030F0702030302020204" pitchFamily="66" charset="0"/>
              <a:ea typeface="Times New Roman" panose="02020603050405020304" pitchFamily="18" charset="0"/>
              <a:cs typeface="Times New Roman" panose="02020603050405020304" pitchFamily="18" charset="0"/>
            </a:endParaRPr>
          </a:p>
          <a:p>
            <a:r>
              <a:rPr lang="en-GB" sz="4000" b="1" dirty="0">
                <a:solidFill>
                  <a:srgbClr val="FF33CC"/>
                </a:solidFill>
                <a:latin typeface="Comic Sans MS" panose="030F0702030302020204" pitchFamily="66" charset="0"/>
                <a:cs typeface="Times New Roman" panose="02020603050405020304" pitchFamily="18" charset="0"/>
              </a:rPr>
              <a:t>Understand the </a:t>
            </a:r>
            <a:r>
              <a:rPr lang="en-GB" sz="4000" b="1" dirty="0">
                <a:solidFill>
                  <a:schemeClr val="bg1"/>
                </a:solidFill>
                <a:latin typeface="Comic Sans MS" panose="030F0702030302020204" pitchFamily="66" charset="0"/>
                <a:cs typeface="Times New Roman" panose="02020603050405020304" pitchFamily="18" charset="0"/>
              </a:rPr>
              <a:t>place value </a:t>
            </a:r>
            <a:r>
              <a:rPr lang="en-GB" sz="4000" b="1" dirty="0">
                <a:solidFill>
                  <a:srgbClr val="FF33CC"/>
                </a:solidFill>
                <a:latin typeface="Comic Sans MS" panose="030F0702030302020204" pitchFamily="66" charset="0"/>
                <a:cs typeface="Times New Roman" panose="02020603050405020304" pitchFamily="18" charset="0"/>
              </a:rPr>
              <a:t>of numbers on a</a:t>
            </a:r>
            <a:r>
              <a:rPr lang="en-GB" sz="4000" b="1" dirty="0">
                <a:solidFill>
                  <a:schemeClr val="bg1"/>
                </a:solidFill>
                <a:latin typeface="Comic Sans MS" panose="030F0702030302020204" pitchFamily="66" charset="0"/>
                <a:cs typeface="Times New Roman" panose="02020603050405020304" pitchFamily="18" charset="0"/>
              </a:rPr>
              <a:t> </a:t>
            </a:r>
            <a:r>
              <a:rPr lang="en-GB" sz="4000" b="1" dirty="0">
                <a:solidFill>
                  <a:srgbClr val="FF33CC"/>
                </a:solidFill>
                <a:latin typeface="Comic Sans MS" panose="030F0702030302020204" pitchFamily="66" charset="0"/>
                <a:cs typeface="Times New Roman" panose="02020603050405020304" pitchFamily="18" charset="0"/>
              </a:rPr>
              <a:t>100 square.</a:t>
            </a:r>
            <a:endParaRPr lang="en-GB" b="1" dirty="0">
              <a:solidFill>
                <a:srgbClr val="FF33CC"/>
              </a:solidFill>
            </a:endParaRPr>
          </a:p>
        </p:txBody>
      </p:sp>
      <p:pic>
        <p:nvPicPr>
          <p:cNvPr id="2" name="Picture 1">
            <a:extLst>
              <a:ext uri="{FF2B5EF4-FFF2-40B4-BE49-F238E27FC236}">
                <a16:creationId xmlns:a16="http://schemas.microsoft.com/office/drawing/2014/main" id="{59309D5D-7C0B-4E44-A152-79B8C824599E}"/>
              </a:ext>
            </a:extLst>
          </p:cNvPr>
          <p:cNvPicPr>
            <a:picLocks noChangeAspect="1"/>
          </p:cNvPicPr>
          <p:nvPr/>
        </p:nvPicPr>
        <p:blipFill>
          <a:blip r:embed="rId2"/>
          <a:stretch>
            <a:fillRect/>
          </a:stretch>
        </p:blipFill>
        <p:spPr>
          <a:xfrm>
            <a:off x="8118766" y="226954"/>
            <a:ext cx="3697720" cy="2278121"/>
          </a:xfrm>
          <a:prstGeom prst="rect">
            <a:avLst/>
          </a:prstGeom>
        </p:spPr>
      </p:pic>
      <p:pic>
        <p:nvPicPr>
          <p:cNvPr id="3" name="Picture 2">
            <a:extLst>
              <a:ext uri="{FF2B5EF4-FFF2-40B4-BE49-F238E27FC236}">
                <a16:creationId xmlns:a16="http://schemas.microsoft.com/office/drawing/2014/main" id="{BBD60BDE-5C40-4A4F-A3A1-541A6C5DD039}"/>
              </a:ext>
            </a:extLst>
          </p:cNvPr>
          <p:cNvPicPr>
            <a:picLocks noChangeAspect="1"/>
          </p:cNvPicPr>
          <p:nvPr/>
        </p:nvPicPr>
        <p:blipFill>
          <a:blip r:embed="rId3"/>
          <a:stretch>
            <a:fillRect/>
          </a:stretch>
        </p:blipFill>
        <p:spPr>
          <a:xfrm>
            <a:off x="8118766" y="4046118"/>
            <a:ext cx="3697720" cy="2347163"/>
          </a:xfrm>
          <a:prstGeom prst="rect">
            <a:avLst/>
          </a:prstGeom>
        </p:spPr>
      </p:pic>
    </p:spTree>
    <p:extLst>
      <p:ext uri="{BB962C8B-B14F-4D97-AF65-F5344CB8AC3E}">
        <p14:creationId xmlns:p14="http://schemas.microsoft.com/office/powerpoint/2010/main" val="281865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A040-CAAD-41B1-8C3B-9E15EF19C48E}"/>
              </a:ext>
            </a:extLst>
          </p:cNvPr>
          <p:cNvSpPr>
            <a:spLocks noGrp="1"/>
          </p:cNvSpPr>
          <p:nvPr>
            <p:ph type="title"/>
          </p:nvPr>
        </p:nvSpPr>
        <p:spPr>
          <a:xfrm>
            <a:off x="201732" y="125361"/>
            <a:ext cx="6469137" cy="1898868"/>
          </a:xfrm>
        </p:spPr>
        <p:txBody>
          <a:bodyPr>
            <a:normAutofit/>
          </a:bodyPr>
          <a:lstStyle/>
          <a:p>
            <a:r>
              <a:rPr lang="en-US" sz="2800" b="1" dirty="0">
                <a:solidFill>
                  <a:schemeClr val="bg2"/>
                </a:solidFill>
                <a:latin typeface="Comic Sans MS" panose="030F0702030302020204" pitchFamily="66" charset="0"/>
              </a:rPr>
              <a:t>When we are </a:t>
            </a:r>
            <a:r>
              <a:rPr lang="en-US" sz="2800" b="1" dirty="0">
                <a:solidFill>
                  <a:srgbClr val="FFFF00"/>
                </a:solidFill>
                <a:latin typeface="Comic Sans MS" panose="030F0702030302020204" pitchFamily="66" charset="0"/>
              </a:rPr>
              <a:t>adding</a:t>
            </a:r>
            <a:r>
              <a:rPr lang="en-US" sz="2800" b="1" dirty="0">
                <a:solidFill>
                  <a:schemeClr val="bg2"/>
                </a:solidFill>
                <a:latin typeface="Comic Sans MS" panose="030F0702030302020204" pitchFamily="66" charset="0"/>
              </a:rPr>
              <a:t> the numbers get </a:t>
            </a:r>
            <a:r>
              <a:rPr lang="en-US" sz="2800" b="1" dirty="0">
                <a:solidFill>
                  <a:srgbClr val="FFFF00"/>
                </a:solidFill>
                <a:latin typeface="Comic Sans MS" panose="030F0702030302020204" pitchFamily="66" charset="0"/>
              </a:rPr>
              <a:t>bigger!</a:t>
            </a:r>
            <a:r>
              <a:rPr lang="en-US" sz="2800" b="1" dirty="0">
                <a:solidFill>
                  <a:schemeClr val="bg2"/>
                </a:solidFill>
                <a:latin typeface="Comic Sans MS" panose="030F0702030302020204" pitchFamily="66" charset="0"/>
              </a:rPr>
              <a:t> This is because we are adding </a:t>
            </a:r>
            <a:r>
              <a:rPr lang="en-US" sz="2800" b="1" dirty="0">
                <a:solidFill>
                  <a:srgbClr val="FFFF00"/>
                </a:solidFill>
                <a:latin typeface="Comic Sans MS" panose="030F0702030302020204" pitchFamily="66" charset="0"/>
              </a:rPr>
              <a:t>two groups</a:t>
            </a:r>
            <a:r>
              <a:rPr lang="en-US" sz="2800" b="1" dirty="0">
                <a:solidFill>
                  <a:schemeClr val="bg2"/>
                </a:solidFill>
                <a:latin typeface="Comic Sans MS" panose="030F0702030302020204" pitchFamily="66" charset="0"/>
              </a:rPr>
              <a:t> altogether.</a:t>
            </a:r>
            <a:endParaRPr lang="en-GB" sz="2800" b="1" dirty="0">
              <a:solidFill>
                <a:schemeClr val="bg2"/>
              </a:solidFill>
              <a:latin typeface="Comic Sans MS" panose="030F0702030302020204" pitchFamily="66" charset="0"/>
            </a:endParaRPr>
          </a:p>
        </p:txBody>
      </p:sp>
      <p:sp>
        <p:nvSpPr>
          <p:cNvPr id="6" name="TextBox 5">
            <a:extLst>
              <a:ext uri="{FF2B5EF4-FFF2-40B4-BE49-F238E27FC236}">
                <a16:creationId xmlns:a16="http://schemas.microsoft.com/office/drawing/2014/main" id="{3C673B94-6B3D-4820-A04C-D7F596CCE000}"/>
              </a:ext>
            </a:extLst>
          </p:cNvPr>
          <p:cNvSpPr txBox="1"/>
          <p:nvPr/>
        </p:nvSpPr>
        <p:spPr>
          <a:xfrm>
            <a:off x="2866856" y="5314569"/>
            <a:ext cx="7066038" cy="1631216"/>
          </a:xfrm>
          <a:prstGeom prst="rect">
            <a:avLst/>
          </a:prstGeom>
          <a:noFill/>
        </p:spPr>
        <p:txBody>
          <a:bodyPr wrap="square" rtlCol="0">
            <a:spAutoFit/>
          </a:bodyPr>
          <a:lstStyle/>
          <a:p>
            <a:r>
              <a:rPr lang="en-US" sz="10000" b="1" dirty="0">
                <a:solidFill>
                  <a:schemeClr val="bg1"/>
                </a:solidFill>
                <a:latin typeface="Comic Sans MS" panose="030F0702030302020204" pitchFamily="66" charset="0"/>
              </a:rPr>
              <a:t>12+6 =18</a:t>
            </a:r>
            <a:endParaRPr lang="en-GB" sz="10000" b="1" dirty="0">
              <a:solidFill>
                <a:schemeClr val="bg1"/>
              </a:solidFill>
              <a:latin typeface="Comic Sans MS" panose="030F0702030302020204" pitchFamily="66" charset="0"/>
            </a:endParaRPr>
          </a:p>
        </p:txBody>
      </p:sp>
      <p:pic>
        <p:nvPicPr>
          <p:cNvPr id="5" name="Picture 4">
            <a:extLst>
              <a:ext uri="{FF2B5EF4-FFF2-40B4-BE49-F238E27FC236}">
                <a16:creationId xmlns:a16="http://schemas.microsoft.com/office/drawing/2014/main" id="{4E2614E2-2DD7-44DC-AF43-D2E4E0744472}"/>
              </a:ext>
            </a:extLst>
          </p:cNvPr>
          <p:cNvPicPr>
            <a:picLocks noChangeAspect="1"/>
          </p:cNvPicPr>
          <p:nvPr/>
        </p:nvPicPr>
        <p:blipFill rotWithShape="1">
          <a:blip r:embed="rId2"/>
          <a:srcRect l="56500" t="53629" r="22750" b="24297"/>
          <a:stretch/>
        </p:blipFill>
        <p:spPr>
          <a:xfrm>
            <a:off x="724535" y="3485115"/>
            <a:ext cx="4383700" cy="1513840"/>
          </a:xfrm>
          <a:prstGeom prst="rect">
            <a:avLst/>
          </a:prstGeom>
        </p:spPr>
      </p:pic>
      <p:pic>
        <p:nvPicPr>
          <p:cNvPr id="9" name="Picture 8">
            <a:extLst>
              <a:ext uri="{FF2B5EF4-FFF2-40B4-BE49-F238E27FC236}">
                <a16:creationId xmlns:a16="http://schemas.microsoft.com/office/drawing/2014/main" id="{E9119973-D767-4D60-BD13-D07FEE124C1D}"/>
              </a:ext>
            </a:extLst>
          </p:cNvPr>
          <p:cNvPicPr>
            <a:picLocks noChangeAspect="1"/>
          </p:cNvPicPr>
          <p:nvPr/>
        </p:nvPicPr>
        <p:blipFill rotWithShape="1">
          <a:blip r:embed="rId3"/>
          <a:srcRect t="38586" r="2130" b="33516"/>
          <a:stretch/>
        </p:blipFill>
        <p:spPr>
          <a:xfrm>
            <a:off x="7456171" y="3485115"/>
            <a:ext cx="4290059" cy="1513840"/>
          </a:xfrm>
          <a:prstGeom prst="rect">
            <a:avLst/>
          </a:prstGeom>
        </p:spPr>
      </p:pic>
      <p:sp>
        <p:nvSpPr>
          <p:cNvPr id="4" name="TextBox 3">
            <a:extLst>
              <a:ext uri="{FF2B5EF4-FFF2-40B4-BE49-F238E27FC236}">
                <a16:creationId xmlns:a16="http://schemas.microsoft.com/office/drawing/2014/main" id="{C38784FC-9AA5-4615-84CB-19D21DDE08A6}"/>
              </a:ext>
            </a:extLst>
          </p:cNvPr>
          <p:cNvSpPr txBox="1"/>
          <p:nvPr/>
        </p:nvSpPr>
        <p:spPr>
          <a:xfrm>
            <a:off x="2326637" y="2357223"/>
            <a:ext cx="2219325" cy="1015663"/>
          </a:xfrm>
          <a:prstGeom prst="rect">
            <a:avLst/>
          </a:prstGeom>
          <a:noFill/>
        </p:spPr>
        <p:txBody>
          <a:bodyPr wrap="square" rtlCol="0">
            <a:spAutoFit/>
          </a:bodyPr>
          <a:lstStyle/>
          <a:p>
            <a:r>
              <a:rPr lang="en-US" sz="6000" b="1" dirty="0">
                <a:solidFill>
                  <a:srgbClr val="FF99FF"/>
                </a:solidFill>
                <a:latin typeface="Comic Sans MS" panose="030F0702030302020204" pitchFamily="66" charset="0"/>
              </a:rPr>
              <a:t>12</a:t>
            </a:r>
            <a:endParaRPr lang="en-GB" sz="6000" b="1" dirty="0">
              <a:solidFill>
                <a:srgbClr val="FF99FF"/>
              </a:solidFill>
              <a:latin typeface="Comic Sans MS" panose="030F0702030302020204" pitchFamily="66" charset="0"/>
            </a:endParaRPr>
          </a:p>
        </p:txBody>
      </p:sp>
      <p:sp>
        <p:nvSpPr>
          <p:cNvPr id="11" name="TextBox 10">
            <a:extLst>
              <a:ext uri="{FF2B5EF4-FFF2-40B4-BE49-F238E27FC236}">
                <a16:creationId xmlns:a16="http://schemas.microsoft.com/office/drawing/2014/main" id="{A70D9D35-152C-482C-90D3-0107E1174818}"/>
              </a:ext>
            </a:extLst>
          </p:cNvPr>
          <p:cNvSpPr txBox="1"/>
          <p:nvPr/>
        </p:nvSpPr>
        <p:spPr>
          <a:xfrm>
            <a:off x="9337037" y="2357222"/>
            <a:ext cx="2219325" cy="1015663"/>
          </a:xfrm>
          <a:prstGeom prst="rect">
            <a:avLst/>
          </a:prstGeom>
          <a:noFill/>
        </p:spPr>
        <p:txBody>
          <a:bodyPr wrap="square" rtlCol="0">
            <a:spAutoFit/>
          </a:bodyPr>
          <a:lstStyle/>
          <a:p>
            <a:r>
              <a:rPr lang="en-US" sz="6000" b="1" dirty="0">
                <a:solidFill>
                  <a:srgbClr val="FF99FF"/>
                </a:solidFill>
                <a:latin typeface="Comic Sans MS" panose="030F0702030302020204" pitchFamily="66" charset="0"/>
              </a:rPr>
              <a:t>6</a:t>
            </a:r>
            <a:endParaRPr lang="en-GB" sz="6000" b="1" dirty="0">
              <a:solidFill>
                <a:srgbClr val="FF99FF"/>
              </a:solidFill>
              <a:latin typeface="Comic Sans MS" panose="030F0702030302020204" pitchFamily="66" charset="0"/>
            </a:endParaRPr>
          </a:p>
        </p:txBody>
      </p:sp>
      <p:sp>
        <p:nvSpPr>
          <p:cNvPr id="12" name="TextBox 11">
            <a:extLst>
              <a:ext uri="{FF2B5EF4-FFF2-40B4-BE49-F238E27FC236}">
                <a16:creationId xmlns:a16="http://schemas.microsoft.com/office/drawing/2014/main" id="{52A55558-76B1-4BC7-A8B2-132D67D87D83}"/>
              </a:ext>
            </a:extLst>
          </p:cNvPr>
          <p:cNvSpPr txBox="1"/>
          <p:nvPr/>
        </p:nvSpPr>
        <p:spPr>
          <a:xfrm>
            <a:off x="5636896" y="2322117"/>
            <a:ext cx="1230629" cy="1015663"/>
          </a:xfrm>
          <a:prstGeom prst="rect">
            <a:avLst/>
          </a:prstGeom>
          <a:noFill/>
        </p:spPr>
        <p:txBody>
          <a:bodyPr wrap="square" rtlCol="0">
            <a:spAutoFit/>
          </a:bodyPr>
          <a:lstStyle/>
          <a:p>
            <a:pPr algn="ctr"/>
            <a:r>
              <a:rPr lang="en-US" sz="6000" b="1" dirty="0">
                <a:solidFill>
                  <a:srgbClr val="FF99FF"/>
                </a:solidFill>
                <a:latin typeface="Comic Sans MS" panose="030F0702030302020204" pitchFamily="66" charset="0"/>
              </a:rPr>
              <a:t>+</a:t>
            </a:r>
            <a:endParaRPr lang="en-GB" sz="6000" b="1" dirty="0">
              <a:solidFill>
                <a:srgbClr val="FF99FF"/>
              </a:solidFill>
              <a:latin typeface="Comic Sans MS" panose="030F0702030302020204" pitchFamily="66" charset="0"/>
            </a:endParaRPr>
          </a:p>
        </p:txBody>
      </p:sp>
      <p:pic>
        <p:nvPicPr>
          <p:cNvPr id="10" name="Picture 9">
            <a:extLst>
              <a:ext uri="{FF2B5EF4-FFF2-40B4-BE49-F238E27FC236}">
                <a16:creationId xmlns:a16="http://schemas.microsoft.com/office/drawing/2014/main" id="{02214418-C5E9-4D7B-9ACC-449B19FB2B3B}"/>
              </a:ext>
            </a:extLst>
          </p:cNvPr>
          <p:cNvPicPr>
            <a:picLocks noChangeAspect="1"/>
          </p:cNvPicPr>
          <p:nvPr/>
        </p:nvPicPr>
        <p:blipFill>
          <a:blip r:embed="rId4"/>
          <a:stretch>
            <a:fillRect/>
          </a:stretch>
        </p:blipFill>
        <p:spPr>
          <a:xfrm>
            <a:off x="8273548" y="149557"/>
            <a:ext cx="3694496" cy="2095435"/>
          </a:xfrm>
          <a:prstGeom prst="rect">
            <a:avLst/>
          </a:prstGeom>
        </p:spPr>
      </p:pic>
    </p:spTree>
    <p:extLst>
      <p:ext uri="{BB962C8B-B14F-4D97-AF65-F5344CB8AC3E}">
        <p14:creationId xmlns:p14="http://schemas.microsoft.com/office/powerpoint/2010/main" val="261209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A040-CAAD-41B1-8C3B-9E15EF19C48E}"/>
              </a:ext>
            </a:extLst>
          </p:cNvPr>
          <p:cNvSpPr>
            <a:spLocks noGrp="1"/>
          </p:cNvSpPr>
          <p:nvPr>
            <p:ph type="title"/>
          </p:nvPr>
        </p:nvSpPr>
        <p:spPr>
          <a:xfrm>
            <a:off x="201732" y="125361"/>
            <a:ext cx="6469137" cy="1898868"/>
          </a:xfrm>
        </p:spPr>
        <p:txBody>
          <a:bodyPr>
            <a:normAutofit fontScale="90000"/>
          </a:bodyPr>
          <a:lstStyle/>
          <a:p>
            <a:r>
              <a:rPr lang="en-US" sz="2800" b="1" dirty="0">
                <a:solidFill>
                  <a:schemeClr val="bg2"/>
                </a:solidFill>
                <a:latin typeface="Comic Sans MS" panose="030F0702030302020204" pitchFamily="66" charset="0"/>
              </a:rPr>
              <a:t>When we are </a:t>
            </a:r>
            <a:r>
              <a:rPr lang="en-US" sz="2800" b="1" dirty="0">
                <a:solidFill>
                  <a:srgbClr val="FFFF00"/>
                </a:solidFill>
                <a:latin typeface="Comic Sans MS" panose="030F0702030302020204" pitchFamily="66" charset="0"/>
              </a:rPr>
              <a:t>adding</a:t>
            </a:r>
            <a:r>
              <a:rPr lang="en-US" sz="2800" b="1" dirty="0">
                <a:solidFill>
                  <a:schemeClr val="bg2"/>
                </a:solidFill>
                <a:latin typeface="Comic Sans MS" panose="030F0702030302020204" pitchFamily="66" charset="0"/>
              </a:rPr>
              <a:t> you can even </a:t>
            </a:r>
            <a:r>
              <a:rPr lang="en-US" sz="2800" b="1" dirty="0">
                <a:solidFill>
                  <a:srgbClr val="FFFF00"/>
                </a:solidFill>
                <a:latin typeface="Comic Sans MS" panose="030F0702030302020204" pitchFamily="66" charset="0"/>
              </a:rPr>
              <a:t>swap </a:t>
            </a:r>
            <a:r>
              <a:rPr lang="en-US" sz="2800" b="1" dirty="0">
                <a:solidFill>
                  <a:schemeClr val="bg2"/>
                </a:solidFill>
                <a:latin typeface="Comic Sans MS" panose="030F0702030302020204" pitchFamily="66" charset="0"/>
              </a:rPr>
              <a:t>the numbers around and the answer will still be the </a:t>
            </a:r>
            <a:r>
              <a:rPr lang="en-US" sz="2800" b="1" dirty="0">
                <a:solidFill>
                  <a:srgbClr val="FFFF00"/>
                </a:solidFill>
                <a:latin typeface="Comic Sans MS" panose="030F0702030302020204" pitchFamily="66" charset="0"/>
              </a:rPr>
              <a:t>same.</a:t>
            </a:r>
            <a:r>
              <a:rPr lang="en-US" sz="2800" b="1" dirty="0">
                <a:solidFill>
                  <a:schemeClr val="bg2"/>
                </a:solidFill>
                <a:latin typeface="Comic Sans MS" panose="030F0702030302020204" pitchFamily="66" charset="0"/>
              </a:rPr>
              <a:t> They will still get  </a:t>
            </a:r>
            <a:r>
              <a:rPr lang="en-US" sz="2800" b="1" dirty="0">
                <a:solidFill>
                  <a:srgbClr val="FFFF00"/>
                </a:solidFill>
                <a:latin typeface="Comic Sans MS" panose="030F0702030302020204" pitchFamily="66" charset="0"/>
              </a:rPr>
              <a:t>bigger!</a:t>
            </a:r>
            <a:r>
              <a:rPr lang="en-US" sz="2800" b="1" dirty="0">
                <a:solidFill>
                  <a:schemeClr val="bg2"/>
                </a:solidFill>
                <a:latin typeface="Comic Sans MS" panose="030F0702030302020204" pitchFamily="66" charset="0"/>
              </a:rPr>
              <a:t> This is because we are adding </a:t>
            </a:r>
            <a:r>
              <a:rPr lang="en-US" sz="2800" b="1" dirty="0">
                <a:solidFill>
                  <a:schemeClr val="bg1"/>
                </a:solidFill>
                <a:latin typeface="Comic Sans MS" panose="030F0702030302020204" pitchFamily="66" charset="0"/>
              </a:rPr>
              <a:t>two</a:t>
            </a:r>
            <a:r>
              <a:rPr lang="en-US" sz="2800" b="1" dirty="0">
                <a:solidFill>
                  <a:srgbClr val="FFFF00"/>
                </a:solidFill>
                <a:latin typeface="Comic Sans MS" panose="030F0702030302020204" pitchFamily="66" charset="0"/>
              </a:rPr>
              <a:t> groups</a:t>
            </a:r>
            <a:r>
              <a:rPr lang="en-US" sz="2800" b="1" dirty="0">
                <a:solidFill>
                  <a:schemeClr val="bg2"/>
                </a:solidFill>
                <a:latin typeface="Comic Sans MS" panose="030F0702030302020204" pitchFamily="66" charset="0"/>
              </a:rPr>
              <a:t> </a:t>
            </a:r>
            <a:r>
              <a:rPr lang="en-US" sz="2800" b="1" dirty="0">
                <a:solidFill>
                  <a:srgbClr val="FFFF00"/>
                </a:solidFill>
                <a:latin typeface="Comic Sans MS" panose="030F0702030302020204" pitchFamily="66" charset="0"/>
              </a:rPr>
              <a:t>altogether.</a:t>
            </a:r>
            <a:endParaRPr lang="en-GB" sz="2800" b="1" dirty="0">
              <a:solidFill>
                <a:srgbClr val="FFFF00"/>
              </a:solidFill>
              <a:latin typeface="Comic Sans MS" panose="030F0702030302020204" pitchFamily="66" charset="0"/>
            </a:endParaRPr>
          </a:p>
        </p:txBody>
      </p:sp>
      <p:sp>
        <p:nvSpPr>
          <p:cNvPr id="6" name="TextBox 5">
            <a:extLst>
              <a:ext uri="{FF2B5EF4-FFF2-40B4-BE49-F238E27FC236}">
                <a16:creationId xmlns:a16="http://schemas.microsoft.com/office/drawing/2014/main" id="{3C673B94-6B3D-4820-A04C-D7F596CCE000}"/>
              </a:ext>
            </a:extLst>
          </p:cNvPr>
          <p:cNvSpPr txBox="1"/>
          <p:nvPr/>
        </p:nvSpPr>
        <p:spPr>
          <a:xfrm>
            <a:off x="2866856" y="5314569"/>
            <a:ext cx="7066038" cy="1631216"/>
          </a:xfrm>
          <a:prstGeom prst="rect">
            <a:avLst/>
          </a:prstGeom>
          <a:noFill/>
        </p:spPr>
        <p:txBody>
          <a:bodyPr wrap="square" rtlCol="0">
            <a:spAutoFit/>
          </a:bodyPr>
          <a:lstStyle/>
          <a:p>
            <a:r>
              <a:rPr lang="en-US" sz="10000" b="1" dirty="0">
                <a:solidFill>
                  <a:schemeClr val="bg1"/>
                </a:solidFill>
                <a:latin typeface="Comic Sans MS" panose="030F0702030302020204" pitchFamily="66" charset="0"/>
              </a:rPr>
              <a:t>6+12 =18</a:t>
            </a:r>
            <a:endParaRPr lang="en-GB" sz="10000" b="1" dirty="0">
              <a:solidFill>
                <a:schemeClr val="bg1"/>
              </a:solidFill>
              <a:latin typeface="Comic Sans MS" panose="030F0702030302020204" pitchFamily="66" charset="0"/>
            </a:endParaRPr>
          </a:p>
        </p:txBody>
      </p:sp>
      <p:pic>
        <p:nvPicPr>
          <p:cNvPr id="5" name="Picture 4">
            <a:extLst>
              <a:ext uri="{FF2B5EF4-FFF2-40B4-BE49-F238E27FC236}">
                <a16:creationId xmlns:a16="http://schemas.microsoft.com/office/drawing/2014/main" id="{4E2614E2-2DD7-44DC-AF43-D2E4E0744472}"/>
              </a:ext>
            </a:extLst>
          </p:cNvPr>
          <p:cNvPicPr>
            <a:picLocks noChangeAspect="1"/>
          </p:cNvPicPr>
          <p:nvPr/>
        </p:nvPicPr>
        <p:blipFill rotWithShape="1">
          <a:blip r:embed="rId2"/>
          <a:srcRect l="56500" t="53629" r="22750" b="24297"/>
          <a:stretch/>
        </p:blipFill>
        <p:spPr>
          <a:xfrm>
            <a:off x="7043114" y="3337780"/>
            <a:ext cx="4383700" cy="1513840"/>
          </a:xfrm>
          <a:prstGeom prst="rect">
            <a:avLst/>
          </a:prstGeom>
        </p:spPr>
      </p:pic>
      <p:pic>
        <p:nvPicPr>
          <p:cNvPr id="9" name="Picture 8">
            <a:extLst>
              <a:ext uri="{FF2B5EF4-FFF2-40B4-BE49-F238E27FC236}">
                <a16:creationId xmlns:a16="http://schemas.microsoft.com/office/drawing/2014/main" id="{E9119973-D767-4D60-BD13-D07FEE124C1D}"/>
              </a:ext>
            </a:extLst>
          </p:cNvPr>
          <p:cNvPicPr>
            <a:picLocks noChangeAspect="1"/>
          </p:cNvPicPr>
          <p:nvPr/>
        </p:nvPicPr>
        <p:blipFill rotWithShape="1">
          <a:blip r:embed="rId3"/>
          <a:srcRect t="38586" r="2130" b="33516"/>
          <a:stretch/>
        </p:blipFill>
        <p:spPr>
          <a:xfrm>
            <a:off x="635638" y="3337780"/>
            <a:ext cx="4290059" cy="1513840"/>
          </a:xfrm>
          <a:prstGeom prst="rect">
            <a:avLst/>
          </a:prstGeom>
        </p:spPr>
      </p:pic>
      <p:sp>
        <p:nvSpPr>
          <p:cNvPr id="4" name="TextBox 3">
            <a:extLst>
              <a:ext uri="{FF2B5EF4-FFF2-40B4-BE49-F238E27FC236}">
                <a16:creationId xmlns:a16="http://schemas.microsoft.com/office/drawing/2014/main" id="{C38784FC-9AA5-4615-84CB-19D21DDE08A6}"/>
              </a:ext>
            </a:extLst>
          </p:cNvPr>
          <p:cNvSpPr txBox="1"/>
          <p:nvPr/>
        </p:nvSpPr>
        <p:spPr>
          <a:xfrm>
            <a:off x="2326637" y="2357223"/>
            <a:ext cx="2219325" cy="1015663"/>
          </a:xfrm>
          <a:prstGeom prst="rect">
            <a:avLst/>
          </a:prstGeom>
          <a:noFill/>
        </p:spPr>
        <p:txBody>
          <a:bodyPr wrap="square" rtlCol="0">
            <a:spAutoFit/>
          </a:bodyPr>
          <a:lstStyle/>
          <a:p>
            <a:r>
              <a:rPr lang="en-US" sz="6000" b="1" dirty="0">
                <a:solidFill>
                  <a:srgbClr val="FF99FF"/>
                </a:solidFill>
                <a:latin typeface="Comic Sans MS" panose="030F0702030302020204" pitchFamily="66" charset="0"/>
              </a:rPr>
              <a:t>6</a:t>
            </a:r>
            <a:endParaRPr lang="en-GB" sz="6000" b="1" dirty="0">
              <a:solidFill>
                <a:srgbClr val="FF99FF"/>
              </a:solidFill>
              <a:latin typeface="Comic Sans MS" panose="030F0702030302020204" pitchFamily="66" charset="0"/>
            </a:endParaRPr>
          </a:p>
        </p:txBody>
      </p:sp>
      <p:sp>
        <p:nvSpPr>
          <p:cNvPr id="11" name="TextBox 10">
            <a:extLst>
              <a:ext uri="{FF2B5EF4-FFF2-40B4-BE49-F238E27FC236}">
                <a16:creationId xmlns:a16="http://schemas.microsoft.com/office/drawing/2014/main" id="{A70D9D35-152C-482C-90D3-0107E1174818}"/>
              </a:ext>
            </a:extLst>
          </p:cNvPr>
          <p:cNvSpPr txBox="1"/>
          <p:nvPr/>
        </p:nvSpPr>
        <p:spPr>
          <a:xfrm>
            <a:off x="9337037" y="2357222"/>
            <a:ext cx="2219325" cy="1015663"/>
          </a:xfrm>
          <a:prstGeom prst="rect">
            <a:avLst/>
          </a:prstGeom>
          <a:noFill/>
        </p:spPr>
        <p:txBody>
          <a:bodyPr wrap="square" rtlCol="0">
            <a:spAutoFit/>
          </a:bodyPr>
          <a:lstStyle/>
          <a:p>
            <a:r>
              <a:rPr lang="en-US" sz="6000" b="1" dirty="0">
                <a:solidFill>
                  <a:srgbClr val="FF99FF"/>
                </a:solidFill>
                <a:latin typeface="Comic Sans MS" panose="030F0702030302020204" pitchFamily="66" charset="0"/>
              </a:rPr>
              <a:t>12</a:t>
            </a:r>
            <a:endParaRPr lang="en-GB" sz="6000" b="1" dirty="0">
              <a:solidFill>
                <a:srgbClr val="FF99FF"/>
              </a:solidFill>
              <a:latin typeface="Comic Sans MS" panose="030F0702030302020204" pitchFamily="66" charset="0"/>
            </a:endParaRPr>
          </a:p>
        </p:txBody>
      </p:sp>
      <p:sp>
        <p:nvSpPr>
          <p:cNvPr id="12" name="TextBox 11">
            <a:extLst>
              <a:ext uri="{FF2B5EF4-FFF2-40B4-BE49-F238E27FC236}">
                <a16:creationId xmlns:a16="http://schemas.microsoft.com/office/drawing/2014/main" id="{52A55558-76B1-4BC7-A8B2-132D67D87D83}"/>
              </a:ext>
            </a:extLst>
          </p:cNvPr>
          <p:cNvSpPr txBox="1"/>
          <p:nvPr/>
        </p:nvSpPr>
        <p:spPr>
          <a:xfrm>
            <a:off x="5405110" y="2370777"/>
            <a:ext cx="1230629" cy="1015663"/>
          </a:xfrm>
          <a:prstGeom prst="rect">
            <a:avLst/>
          </a:prstGeom>
          <a:noFill/>
        </p:spPr>
        <p:txBody>
          <a:bodyPr wrap="square" rtlCol="0">
            <a:spAutoFit/>
          </a:bodyPr>
          <a:lstStyle/>
          <a:p>
            <a:pPr algn="ctr"/>
            <a:r>
              <a:rPr lang="en-US" sz="6000" b="1" dirty="0">
                <a:solidFill>
                  <a:srgbClr val="FF99FF"/>
                </a:solidFill>
                <a:latin typeface="Comic Sans MS" panose="030F0702030302020204" pitchFamily="66" charset="0"/>
              </a:rPr>
              <a:t>+</a:t>
            </a:r>
            <a:endParaRPr lang="en-GB" sz="6000" b="1" dirty="0">
              <a:solidFill>
                <a:srgbClr val="FF99FF"/>
              </a:solidFill>
              <a:latin typeface="Comic Sans MS" panose="030F0702030302020204" pitchFamily="66" charset="0"/>
            </a:endParaRPr>
          </a:p>
        </p:txBody>
      </p:sp>
      <p:pic>
        <p:nvPicPr>
          <p:cNvPr id="10" name="Picture 9">
            <a:extLst>
              <a:ext uri="{FF2B5EF4-FFF2-40B4-BE49-F238E27FC236}">
                <a16:creationId xmlns:a16="http://schemas.microsoft.com/office/drawing/2014/main" id="{02214418-C5E9-4D7B-9ACC-449B19FB2B3B}"/>
              </a:ext>
            </a:extLst>
          </p:cNvPr>
          <p:cNvPicPr>
            <a:picLocks noChangeAspect="1"/>
          </p:cNvPicPr>
          <p:nvPr/>
        </p:nvPicPr>
        <p:blipFill>
          <a:blip r:embed="rId4"/>
          <a:stretch>
            <a:fillRect/>
          </a:stretch>
        </p:blipFill>
        <p:spPr>
          <a:xfrm>
            <a:off x="8273548" y="149557"/>
            <a:ext cx="3694496" cy="2095435"/>
          </a:xfrm>
          <a:prstGeom prst="rect">
            <a:avLst/>
          </a:prstGeom>
        </p:spPr>
      </p:pic>
    </p:spTree>
    <p:extLst>
      <p:ext uri="{BB962C8B-B14F-4D97-AF65-F5344CB8AC3E}">
        <p14:creationId xmlns:p14="http://schemas.microsoft.com/office/powerpoint/2010/main" val="273837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137DDE-0A86-450F-864A-A39A2CFD6D78}"/>
              </a:ext>
            </a:extLst>
          </p:cNvPr>
          <p:cNvSpPr>
            <a:spLocks noGrp="1"/>
          </p:cNvSpPr>
          <p:nvPr>
            <p:ph idx="1"/>
          </p:nvPr>
        </p:nvSpPr>
        <p:spPr>
          <a:xfrm>
            <a:off x="838200" y="2254250"/>
            <a:ext cx="10515600" cy="4351338"/>
          </a:xfrm>
        </p:spPr>
        <p:txBody>
          <a:bodyPr>
            <a:normAutofit/>
          </a:bodyPr>
          <a:lstStyle/>
          <a:p>
            <a:pPr marL="0" indent="0" algn="ctr">
              <a:buNone/>
            </a:pPr>
            <a:r>
              <a:rPr lang="en-US" sz="10000" b="1" dirty="0">
                <a:solidFill>
                  <a:schemeClr val="bg1"/>
                </a:solidFill>
                <a:latin typeface="Comic Sans MS" panose="030F0702030302020204" pitchFamily="66" charset="0"/>
              </a:rPr>
              <a:t>BUT……</a:t>
            </a:r>
            <a:endParaRPr lang="en-GB" sz="10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74720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A040-CAAD-41B1-8C3B-9E15EF19C48E}"/>
              </a:ext>
            </a:extLst>
          </p:cNvPr>
          <p:cNvSpPr>
            <a:spLocks noGrp="1"/>
          </p:cNvSpPr>
          <p:nvPr>
            <p:ph type="title"/>
          </p:nvPr>
        </p:nvSpPr>
        <p:spPr>
          <a:xfrm>
            <a:off x="201732" y="125361"/>
            <a:ext cx="6469137" cy="1898868"/>
          </a:xfrm>
        </p:spPr>
        <p:txBody>
          <a:bodyPr>
            <a:normAutofit fontScale="90000"/>
          </a:bodyPr>
          <a:lstStyle/>
          <a:p>
            <a:r>
              <a:rPr lang="en-US" sz="2800" b="1" dirty="0">
                <a:solidFill>
                  <a:srgbClr val="FF99FF"/>
                </a:solidFill>
                <a:latin typeface="Comic Sans MS" panose="030F0702030302020204" pitchFamily="66" charset="0"/>
              </a:rPr>
              <a:t>When we are </a:t>
            </a:r>
            <a:r>
              <a:rPr lang="en-US" sz="2800" b="1" dirty="0">
                <a:solidFill>
                  <a:schemeClr val="bg1"/>
                </a:solidFill>
                <a:latin typeface="Comic Sans MS" panose="030F0702030302020204" pitchFamily="66" charset="0"/>
              </a:rPr>
              <a:t>subtracting</a:t>
            </a:r>
            <a:r>
              <a:rPr lang="en-US" sz="2800" b="1" dirty="0">
                <a:solidFill>
                  <a:srgbClr val="FF99FF"/>
                </a:solidFill>
                <a:latin typeface="Comic Sans MS" panose="030F0702030302020204" pitchFamily="66" charset="0"/>
              </a:rPr>
              <a:t> the numbers get </a:t>
            </a:r>
            <a:r>
              <a:rPr lang="en-US" sz="2800" b="1" dirty="0">
                <a:solidFill>
                  <a:schemeClr val="bg1"/>
                </a:solidFill>
                <a:latin typeface="Comic Sans MS" panose="030F0702030302020204" pitchFamily="66" charset="0"/>
              </a:rPr>
              <a:t>smaller! </a:t>
            </a:r>
            <a:r>
              <a:rPr lang="en-US" sz="2800" b="1" dirty="0">
                <a:solidFill>
                  <a:srgbClr val="FF99FF"/>
                </a:solidFill>
                <a:latin typeface="Comic Sans MS" panose="030F0702030302020204" pitchFamily="66" charset="0"/>
              </a:rPr>
              <a:t>This is because we are </a:t>
            </a:r>
            <a:r>
              <a:rPr lang="en-US" sz="2800" b="1" dirty="0">
                <a:solidFill>
                  <a:schemeClr val="bg1"/>
                </a:solidFill>
                <a:latin typeface="Comic Sans MS" panose="030F0702030302020204" pitchFamily="66" charset="0"/>
              </a:rPr>
              <a:t>taking</a:t>
            </a:r>
            <a:r>
              <a:rPr lang="en-US" sz="2800" b="1" dirty="0">
                <a:solidFill>
                  <a:srgbClr val="FF99FF"/>
                </a:solidFill>
                <a:latin typeface="Comic Sans MS" panose="030F0702030302020204" pitchFamily="66" charset="0"/>
              </a:rPr>
              <a:t> </a:t>
            </a:r>
            <a:r>
              <a:rPr lang="en-US" sz="2800" b="1" dirty="0">
                <a:solidFill>
                  <a:schemeClr val="bg1"/>
                </a:solidFill>
                <a:latin typeface="Comic Sans MS" panose="030F0702030302020204" pitchFamily="66" charset="0"/>
              </a:rPr>
              <a:t>away</a:t>
            </a:r>
            <a:r>
              <a:rPr lang="en-US" sz="2800" b="1" dirty="0">
                <a:solidFill>
                  <a:srgbClr val="FF99FF"/>
                </a:solidFill>
                <a:latin typeface="Comic Sans MS" panose="030F0702030302020204" pitchFamily="66" charset="0"/>
              </a:rPr>
              <a:t> a </a:t>
            </a:r>
            <a:r>
              <a:rPr lang="en-US" sz="2800" b="1" dirty="0">
                <a:solidFill>
                  <a:schemeClr val="bg1"/>
                </a:solidFill>
                <a:latin typeface="Comic Sans MS" panose="030F0702030302020204" pitchFamily="66" charset="0"/>
              </a:rPr>
              <a:t>smaller </a:t>
            </a:r>
            <a:r>
              <a:rPr lang="en-US" sz="2800" b="1" dirty="0">
                <a:solidFill>
                  <a:srgbClr val="FF99FF"/>
                </a:solidFill>
                <a:latin typeface="Comic Sans MS" panose="030F0702030302020204" pitchFamily="66" charset="0"/>
              </a:rPr>
              <a:t>number</a:t>
            </a:r>
            <a:r>
              <a:rPr lang="en-US" sz="2800" b="1" dirty="0">
                <a:solidFill>
                  <a:schemeClr val="bg1"/>
                </a:solidFill>
                <a:latin typeface="Comic Sans MS" panose="030F0702030302020204" pitchFamily="66" charset="0"/>
              </a:rPr>
              <a:t> </a:t>
            </a:r>
            <a:r>
              <a:rPr lang="en-US" sz="2800" b="1" dirty="0">
                <a:solidFill>
                  <a:srgbClr val="FF99FF"/>
                </a:solidFill>
                <a:latin typeface="Comic Sans MS" panose="030F0702030302020204" pitchFamily="66" charset="0"/>
              </a:rPr>
              <a:t>from a </a:t>
            </a:r>
            <a:r>
              <a:rPr lang="en-US" sz="2800" b="1" dirty="0">
                <a:solidFill>
                  <a:schemeClr val="bg1"/>
                </a:solidFill>
                <a:latin typeface="Comic Sans MS" panose="030F0702030302020204" pitchFamily="66" charset="0"/>
              </a:rPr>
              <a:t>bigger number.</a:t>
            </a:r>
            <a:endParaRPr lang="en-GB" sz="2800" b="1" dirty="0">
              <a:solidFill>
                <a:schemeClr val="bg1"/>
              </a:solidFill>
              <a:latin typeface="Comic Sans MS" panose="030F0702030302020204" pitchFamily="66" charset="0"/>
            </a:endParaRPr>
          </a:p>
        </p:txBody>
      </p:sp>
      <p:pic>
        <p:nvPicPr>
          <p:cNvPr id="3" name="Picture 2">
            <a:extLst>
              <a:ext uri="{FF2B5EF4-FFF2-40B4-BE49-F238E27FC236}">
                <a16:creationId xmlns:a16="http://schemas.microsoft.com/office/drawing/2014/main" id="{D70A8F0A-8A0D-45F6-B058-526CDF8736F9}"/>
              </a:ext>
            </a:extLst>
          </p:cNvPr>
          <p:cNvPicPr>
            <a:picLocks noChangeAspect="1"/>
          </p:cNvPicPr>
          <p:nvPr/>
        </p:nvPicPr>
        <p:blipFill>
          <a:blip r:embed="rId2"/>
          <a:stretch>
            <a:fillRect/>
          </a:stretch>
        </p:blipFill>
        <p:spPr>
          <a:xfrm>
            <a:off x="8458825" y="125361"/>
            <a:ext cx="3552200" cy="1266559"/>
          </a:xfrm>
          <a:prstGeom prst="rect">
            <a:avLst/>
          </a:prstGeom>
        </p:spPr>
      </p:pic>
      <p:sp>
        <p:nvSpPr>
          <p:cNvPr id="6" name="TextBox 5">
            <a:extLst>
              <a:ext uri="{FF2B5EF4-FFF2-40B4-BE49-F238E27FC236}">
                <a16:creationId xmlns:a16="http://schemas.microsoft.com/office/drawing/2014/main" id="{3C673B94-6B3D-4820-A04C-D7F596CCE000}"/>
              </a:ext>
            </a:extLst>
          </p:cNvPr>
          <p:cNvSpPr txBox="1"/>
          <p:nvPr/>
        </p:nvSpPr>
        <p:spPr>
          <a:xfrm>
            <a:off x="906387" y="5666994"/>
            <a:ext cx="3621700" cy="1046440"/>
          </a:xfrm>
          <a:prstGeom prst="rect">
            <a:avLst/>
          </a:prstGeom>
          <a:noFill/>
        </p:spPr>
        <p:txBody>
          <a:bodyPr wrap="square" rtlCol="0">
            <a:spAutoFit/>
          </a:bodyPr>
          <a:lstStyle/>
          <a:p>
            <a:r>
              <a:rPr lang="en-US" sz="6200" b="1" dirty="0">
                <a:solidFill>
                  <a:schemeClr val="bg1"/>
                </a:solidFill>
                <a:latin typeface="Comic Sans MS" panose="030F0702030302020204" pitchFamily="66" charset="0"/>
              </a:rPr>
              <a:t>12-6 =6</a:t>
            </a:r>
            <a:endParaRPr lang="en-GB" sz="6200" b="1" dirty="0">
              <a:solidFill>
                <a:schemeClr val="bg1"/>
              </a:solidFill>
              <a:latin typeface="Comic Sans MS" panose="030F0702030302020204" pitchFamily="66" charset="0"/>
            </a:endParaRPr>
          </a:p>
        </p:txBody>
      </p:sp>
      <p:pic>
        <p:nvPicPr>
          <p:cNvPr id="7" name="Picture 6">
            <a:extLst>
              <a:ext uri="{FF2B5EF4-FFF2-40B4-BE49-F238E27FC236}">
                <a16:creationId xmlns:a16="http://schemas.microsoft.com/office/drawing/2014/main" id="{A46404DB-9AC5-4F0A-AE18-606071369AF3}"/>
              </a:ext>
            </a:extLst>
          </p:cNvPr>
          <p:cNvPicPr>
            <a:picLocks noChangeAspect="1"/>
          </p:cNvPicPr>
          <p:nvPr/>
        </p:nvPicPr>
        <p:blipFill>
          <a:blip r:embed="rId3"/>
          <a:stretch>
            <a:fillRect/>
          </a:stretch>
        </p:blipFill>
        <p:spPr>
          <a:xfrm>
            <a:off x="1933575" y="2181226"/>
            <a:ext cx="1882873" cy="1381124"/>
          </a:xfrm>
          <a:prstGeom prst="rect">
            <a:avLst/>
          </a:prstGeom>
        </p:spPr>
      </p:pic>
      <p:sp>
        <p:nvSpPr>
          <p:cNvPr id="8" name="TextBox 7">
            <a:extLst>
              <a:ext uri="{FF2B5EF4-FFF2-40B4-BE49-F238E27FC236}">
                <a16:creationId xmlns:a16="http://schemas.microsoft.com/office/drawing/2014/main" id="{00FE3A3B-A9CE-4E05-972E-BEA1F78C2D93}"/>
              </a:ext>
            </a:extLst>
          </p:cNvPr>
          <p:cNvSpPr txBox="1"/>
          <p:nvPr/>
        </p:nvSpPr>
        <p:spPr>
          <a:xfrm>
            <a:off x="7905750" y="5686199"/>
            <a:ext cx="3379863" cy="1046440"/>
          </a:xfrm>
          <a:prstGeom prst="rect">
            <a:avLst/>
          </a:prstGeom>
          <a:noFill/>
        </p:spPr>
        <p:txBody>
          <a:bodyPr wrap="square" rtlCol="0">
            <a:spAutoFit/>
          </a:bodyPr>
          <a:lstStyle/>
          <a:p>
            <a:r>
              <a:rPr lang="en-US" sz="6200" b="1" dirty="0">
                <a:solidFill>
                  <a:schemeClr val="bg1"/>
                </a:solidFill>
                <a:latin typeface="Comic Sans MS" panose="030F0702030302020204" pitchFamily="66" charset="0"/>
              </a:rPr>
              <a:t>6-12=</a:t>
            </a:r>
            <a:endParaRPr lang="en-GB" sz="6200" b="1" dirty="0">
              <a:solidFill>
                <a:schemeClr val="bg1"/>
              </a:solidFill>
              <a:latin typeface="Comic Sans MS" panose="030F0702030302020204" pitchFamily="66" charset="0"/>
            </a:endParaRPr>
          </a:p>
        </p:txBody>
      </p:sp>
      <p:pic>
        <p:nvPicPr>
          <p:cNvPr id="18" name="Picture 17">
            <a:extLst>
              <a:ext uri="{FF2B5EF4-FFF2-40B4-BE49-F238E27FC236}">
                <a16:creationId xmlns:a16="http://schemas.microsoft.com/office/drawing/2014/main" id="{2CB0CAFA-BA56-48BF-ABDD-599AB1BF8F1A}"/>
              </a:ext>
            </a:extLst>
          </p:cNvPr>
          <p:cNvPicPr>
            <a:picLocks noChangeAspect="1"/>
          </p:cNvPicPr>
          <p:nvPr/>
        </p:nvPicPr>
        <p:blipFill>
          <a:blip r:embed="rId4"/>
          <a:stretch>
            <a:fillRect/>
          </a:stretch>
        </p:blipFill>
        <p:spPr>
          <a:xfrm>
            <a:off x="9436493" y="2181225"/>
            <a:ext cx="1849120" cy="1381123"/>
          </a:xfrm>
          <a:prstGeom prst="rect">
            <a:avLst/>
          </a:prstGeom>
        </p:spPr>
      </p:pic>
      <p:pic>
        <p:nvPicPr>
          <p:cNvPr id="5" name="Picture 4">
            <a:extLst>
              <a:ext uri="{FF2B5EF4-FFF2-40B4-BE49-F238E27FC236}">
                <a16:creationId xmlns:a16="http://schemas.microsoft.com/office/drawing/2014/main" id="{4E2614E2-2DD7-44DC-AF43-D2E4E0744472}"/>
              </a:ext>
            </a:extLst>
          </p:cNvPr>
          <p:cNvPicPr>
            <a:picLocks noChangeAspect="1"/>
          </p:cNvPicPr>
          <p:nvPr/>
        </p:nvPicPr>
        <p:blipFill rotWithShape="1">
          <a:blip r:embed="rId5"/>
          <a:srcRect l="56500" t="53629" r="22750" b="24297"/>
          <a:stretch/>
        </p:blipFill>
        <p:spPr>
          <a:xfrm>
            <a:off x="772160" y="3820160"/>
            <a:ext cx="4383700" cy="1513840"/>
          </a:xfrm>
          <a:prstGeom prst="rect">
            <a:avLst/>
          </a:prstGeom>
        </p:spPr>
      </p:pic>
      <p:pic>
        <p:nvPicPr>
          <p:cNvPr id="9" name="Picture 8">
            <a:extLst>
              <a:ext uri="{FF2B5EF4-FFF2-40B4-BE49-F238E27FC236}">
                <a16:creationId xmlns:a16="http://schemas.microsoft.com/office/drawing/2014/main" id="{E9119973-D767-4D60-BD13-D07FEE124C1D}"/>
              </a:ext>
            </a:extLst>
          </p:cNvPr>
          <p:cNvPicPr>
            <a:picLocks noChangeAspect="1"/>
          </p:cNvPicPr>
          <p:nvPr/>
        </p:nvPicPr>
        <p:blipFill rotWithShape="1">
          <a:blip r:embed="rId6"/>
          <a:srcRect t="38586" r="2130" b="33516"/>
          <a:stretch/>
        </p:blipFill>
        <p:spPr>
          <a:xfrm>
            <a:off x="7599046" y="3820160"/>
            <a:ext cx="4290059" cy="1513840"/>
          </a:xfrm>
          <a:prstGeom prst="rect">
            <a:avLst/>
          </a:prstGeom>
        </p:spPr>
      </p:pic>
      <p:sp>
        <p:nvSpPr>
          <p:cNvPr id="10" name="TextBox 9">
            <a:extLst>
              <a:ext uri="{FF2B5EF4-FFF2-40B4-BE49-F238E27FC236}">
                <a16:creationId xmlns:a16="http://schemas.microsoft.com/office/drawing/2014/main" id="{23E8C7C0-CD1E-4A7F-9CC1-C0E320926A03}"/>
              </a:ext>
            </a:extLst>
          </p:cNvPr>
          <p:cNvSpPr txBox="1"/>
          <p:nvPr/>
        </p:nvSpPr>
        <p:spPr>
          <a:xfrm>
            <a:off x="5604404" y="1203293"/>
            <a:ext cx="1230629" cy="3170099"/>
          </a:xfrm>
          <a:prstGeom prst="rect">
            <a:avLst/>
          </a:prstGeom>
          <a:noFill/>
        </p:spPr>
        <p:txBody>
          <a:bodyPr wrap="square" rtlCol="0">
            <a:spAutoFit/>
          </a:bodyPr>
          <a:lstStyle/>
          <a:p>
            <a:pPr algn="ctr"/>
            <a:r>
              <a:rPr lang="en-US" sz="20000" b="1" dirty="0">
                <a:solidFill>
                  <a:srgbClr val="FFFF00"/>
                </a:solidFill>
                <a:latin typeface="Comic Sans MS" panose="030F0702030302020204" pitchFamily="66" charset="0"/>
              </a:rPr>
              <a:t>-</a:t>
            </a:r>
          </a:p>
        </p:txBody>
      </p:sp>
    </p:spTree>
    <p:extLst>
      <p:ext uri="{BB962C8B-B14F-4D97-AF65-F5344CB8AC3E}">
        <p14:creationId xmlns:p14="http://schemas.microsoft.com/office/powerpoint/2010/main" val="196695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A040-CAAD-41B1-8C3B-9E15EF19C48E}"/>
              </a:ext>
            </a:extLst>
          </p:cNvPr>
          <p:cNvSpPr>
            <a:spLocks noGrp="1"/>
          </p:cNvSpPr>
          <p:nvPr>
            <p:ph type="title"/>
          </p:nvPr>
        </p:nvSpPr>
        <p:spPr>
          <a:xfrm>
            <a:off x="112638" y="2526506"/>
            <a:ext cx="4992762" cy="2547938"/>
          </a:xfrm>
        </p:spPr>
        <p:txBody>
          <a:bodyPr>
            <a:normAutofit fontScale="90000"/>
          </a:bodyPr>
          <a:lstStyle/>
          <a:p>
            <a:pPr algn="ctr"/>
            <a:r>
              <a:rPr lang="en-US" b="1" dirty="0">
                <a:solidFill>
                  <a:srgbClr val="66FFCC"/>
                </a:solidFill>
                <a:latin typeface="Comic Sans MS" panose="030F0702030302020204" pitchFamily="66" charset="0"/>
              </a:rPr>
              <a:t>When we use a </a:t>
            </a:r>
            <a:br>
              <a:rPr lang="en-US" b="1" dirty="0">
                <a:solidFill>
                  <a:srgbClr val="66FFCC"/>
                </a:solidFill>
                <a:latin typeface="Comic Sans MS" panose="030F0702030302020204" pitchFamily="66" charset="0"/>
              </a:rPr>
            </a:br>
            <a:r>
              <a:rPr lang="en-US" b="1" dirty="0">
                <a:solidFill>
                  <a:srgbClr val="66FFCC"/>
                </a:solidFill>
                <a:latin typeface="Comic Sans MS" panose="030F0702030302020204" pitchFamily="66" charset="0"/>
              </a:rPr>
              <a:t>100 Square to subtract we must go </a:t>
            </a:r>
            <a:r>
              <a:rPr lang="en-US" b="1" dirty="0">
                <a:solidFill>
                  <a:schemeClr val="bg1"/>
                </a:solidFill>
                <a:latin typeface="Comic Sans MS" panose="030F0702030302020204" pitchFamily="66" charset="0"/>
              </a:rPr>
              <a:t>up</a:t>
            </a:r>
            <a:r>
              <a:rPr lang="en-US" b="1" dirty="0">
                <a:solidFill>
                  <a:srgbClr val="66FFCC"/>
                </a:solidFill>
                <a:latin typeface="Comic Sans MS" panose="030F0702030302020204" pitchFamily="66" charset="0"/>
              </a:rPr>
              <a:t> </a:t>
            </a:r>
            <a:r>
              <a:rPr lang="en-US" b="1" dirty="0">
                <a:solidFill>
                  <a:schemeClr val="bg1"/>
                </a:solidFill>
                <a:latin typeface="Comic Sans MS" panose="030F0702030302020204" pitchFamily="66" charset="0"/>
              </a:rPr>
              <a:t>(backwards) </a:t>
            </a:r>
            <a:r>
              <a:rPr lang="en-US" b="1" dirty="0">
                <a:solidFill>
                  <a:srgbClr val="66FFCC"/>
                </a:solidFill>
                <a:latin typeface="Comic Sans MS" panose="030F0702030302020204" pitchFamily="66" charset="0"/>
              </a:rPr>
              <a:t>to count in </a:t>
            </a:r>
            <a:r>
              <a:rPr lang="en-US" b="1" dirty="0">
                <a:solidFill>
                  <a:schemeClr val="bg1"/>
                </a:solidFill>
                <a:latin typeface="Comic Sans MS" panose="030F0702030302020204" pitchFamily="66" charset="0"/>
              </a:rPr>
              <a:t>10s.</a:t>
            </a:r>
            <a:br>
              <a:rPr lang="en-US" b="1" dirty="0">
                <a:solidFill>
                  <a:srgbClr val="66FFCC"/>
                </a:solidFill>
                <a:latin typeface="Comic Sans MS" panose="030F0702030302020204" pitchFamily="66" charset="0"/>
              </a:rPr>
            </a:br>
            <a:r>
              <a:rPr lang="en-US" b="1" dirty="0">
                <a:solidFill>
                  <a:srgbClr val="66FFCC"/>
                </a:solidFill>
                <a:latin typeface="Comic Sans MS" panose="030F0702030302020204" pitchFamily="66" charset="0"/>
              </a:rPr>
              <a:t>Or go </a:t>
            </a:r>
            <a:r>
              <a:rPr lang="en-US" b="1" dirty="0">
                <a:solidFill>
                  <a:schemeClr val="bg1"/>
                </a:solidFill>
                <a:latin typeface="Comic Sans MS" panose="030F0702030302020204" pitchFamily="66" charset="0"/>
              </a:rPr>
              <a:t>backwards </a:t>
            </a:r>
            <a:r>
              <a:rPr lang="en-US" b="1" dirty="0">
                <a:solidFill>
                  <a:srgbClr val="66FFCC"/>
                </a:solidFill>
                <a:latin typeface="Comic Sans MS" panose="030F0702030302020204" pitchFamily="66" charset="0"/>
              </a:rPr>
              <a:t>to count is </a:t>
            </a:r>
            <a:r>
              <a:rPr lang="en-US" b="1" dirty="0">
                <a:solidFill>
                  <a:schemeClr val="bg1"/>
                </a:solidFill>
                <a:latin typeface="Comic Sans MS" panose="030F0702030302020204" pitchFamily="66" charset="0"/>
              </a:rPr>
              <a:t>1s.</a:t>
            </a:r>
            <a:endParaRPr lang="en-GB" b="1" dirty="0">
              <a:solidFill>
                <a:schemeClr val="bg1"/>
              </a:solidFill>
              <a:latin typeface="Comic Sans MS" panose="030F0702030302020204" pitchFamily="66" charset="0"/>
            </a:endParaRPr>
          </a:p>
        </p:txBody>
      </p:sp>
      <p:pic>
        <p:nvPicPr>
          <p:cNvPr id="5" name="Picture 4">
            <a:extLst>
              <a:ext uri="{FF2B5EF4-FFF2-40B4-BE49-F238E27FC236}">
                <a16:creationId xmlns:a16="http://schemas.microsoft.com/office/drawing/2014/main" id="{0DC0DF83-FF13-4E9B-97D2-E0861B79E410}"/>
              </a:ext>
            </a:extLst>
          </p:cNvPr>
          <p:cNvPicPr>
            <a:picLocks noChangeAspect="1"/>
          </p:cNvPicPr>
          <p:nvPr/>
        </p:nvPicPr>
        <p:blipFill rotWithShape="1">
          <a:blip r:embed="rId2"/>
          <a:srcRect r="2623"/>
          <a:stretch/>
        </p:blipFill>
        <p:spPr>
          <a:xfrm>
            <a:off x="5356982" y="0"/>
            <a:ext cx="6835018" cy="6858000"/>
          </a:xfrm>
          <a:prstGeom prst="rect">
            <a:avLst/>
          </a:prstGeom>
        </p:spPr>
      </p:pic>
      <p:sp>
        <p:nvSpPr>
          <p:cNvPr id="6" name="TextBox 5">
            <a:extLst>
              <a:ext uri="{FF2B5EF4-FFF2-40B4-BE49-F238E27FC236}">
                <a16:creationId xmlns:a16="http://schemas.microsoft.com/office/drawing/2014/main" id="{CFE28BC7-D186-46B5-A6E1-A9112AB865AB}"/>
              </a:ext>
            </a:extLst>
          </p:cNvPr>
          <p:cNvSpPr txBox="1"/>
          <p:nvPr/>
        </p:nvSpPr>
        <p:spPr>
          <a:xfrm>
            <a:off x="354391" y="5943600"/>
            <a:ext cx="4876800" cy="769441"/>
          </a:xfrm>
          <a:prstGeom prst="rect">
            <a:avLst/>
          </a:prstGeom>
          <a:noFill/>
        </p:spPr>
        <p:txBody>
          <a:bodyPr wrap="square" rtlCol="0">
            <a:spAutoFit/>
          </a:bodyPr>
          <a:lstStyle/>
          <a:p>
            <a:pPr algn="ctr"/>
            <a:r>
              <a:rPr lang="en-US" sz="4400" b="1" dirty="0">
                <a:solidFill>
                  <a:schemeClr val="bg1"/>
                </a:solidFill>
                <a:latin typeface="Comic Sans MS" panose="030F0702030302020204" pitchFamily="66" charset="0"/>
              </a:rPr>
              <a:t>For example….</a:t>
            </a:r>
            <a:endParaRPr lang="en-GB" sz="4400" b="1" dirty="0">
              <a:solidFill>
                <a:schemeClr val="bg1"/>
              </a:solidFill>
              <a:latin typeface="Comic Sans MS" panose="030F0702030302020204" pitchFamily="66" charset="0"/>
            </a:endParaRPr>
          </a:p>
        </p:txBody>
      </p:sp>
      <p:pic>
        <p:nvPicPr>
          <p:cNvPr id="3" name="Picture 2">
            <a:extLst>
              <a:ext uri="{FF2B5EF4-FFF2-40B4-BE49-F238E27FC236}">
                <a16:creationId xmlns:a16="http://schemas.microsoft.com/office/drawing/2014/main" id="{30D57211-7CAC-46F0-9E07-D3555275E4AF}"/>
              </a:ext>
            </a:extLst>
          </p:cNvPr>
          <p:cNvPicPr>
            <a:picLocks noChangeAspect="1"/>
          </p:cNvPicPr>
          <p:nvPr/>
        </p:nvPicPr>
        <p:blipFill>
          <a:blip r:embed="rId3"/>
          <a:stretch>
            <a:fillRect/>
          </a:stretch>
        </p:blipFill>
        <p:spPr>
          <a:xfrm>
            <a:off x="1513610" y="326547"/>
            <a:ext cx="2651990" cy="1254603"/>
          </a:xfrm>
          <a:prstGeom prst="rect">
            <a:avLst/>
          </a:prstGeom>
        </p:spPr>
      </p:pic>
    </p:spTree>
    <p:extLst>
      <p:ext uri="{BB962C8B-B14F-4D97-AF65-F5344CB8AC3E}">
        <p14:creationId xmlns:p14="http://schemas.microsoft.com/office/powerpoint/2010/main" val="8545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007E0-144A-445D-98B6-1A985598C688}"/>
              </a:ext>
            </a:extLst>
          </p:cNvPr>
          <p:cNvPicPr>
            <a:picLocks noChangeAspect="1"/>
          </p:cNvPicPr>
          <p:nvPr/>
        </p:nvPicPr>
        <p:blipFill>
          <a:blip r:embed="rId2"/>
          <a:stretch>
            <a:fillRect/>
          </a:stretch>
        </p:blipFill>
        <p:spPr>
          <a:xfrm>
            <a:off x="4561840" y="0"/>
            <a:ext cx="7630160" cy="6858000"/>
          </a:xfrm>
          <a:prstGeom prst="rect">
            <a:avLst/>
          </a:prstGeom>
        </p:spPr>
      </p:pic>
      <p:sp>
        <p:nvSpPr>
          <p:cNvPr id="3" name="TextBox 2">
            <a:extLst>
              <a:ext uri="{FF2B5EF4-FFF2-40B4-BE49-F238E27FC236}">
                <a16:creationId xmlns:a16="http://schemas.microsoft.com/office/drawing/2014/main" id="{3EBD3643-5857-496F-B5F8-F2DACD3F7C82}"/>
              </a:ext>
            </a:extLst>
          </p:cNvPr>
          <p:cNvSpPr txBox="1"/>
          <p:nvPr/>
        </p:nvSpPr>
        <p:spPr>
          <a:xfrm>
            <a:off x="876935" y="5856676"/>
            <a:ext cx="4094480" cy="830997"/>
          </a:xfrm>
          <a:prstGeom prst="rect">
            <a:avLst/>
          </a:prstGeom>
          <a:noFill/>
        </p:spPr>
        <p:txBody>
          <a:bodyPr wrap="square" rtlCol="0">
            <a:spAutoFit/>
          </a:bodyPr>
          <a:lstStyle/>
          <a:p>
            <a:r>
              <a:rPr lang="en-US" sz="4800" b="1" dirty="0">
                <a:solidFill>
                  <a:srgbClr val="FF99FF"/>
                </a:solidFill>
                <a:latin typeface="Comic Sans MS" panose="030F0702030302020204" pitchFamily="66" charset="0"/>
              </a:rPr>
              <a:t>24-8=16</a:t>
            </a:r>
            <a:endParaRPr lang="en-GB" sz="4800" b="1" dirty="0">
              <a:solidFill>
                <a:srgbClr val="FF99FF"/>
              </a:solidFill>
              <a:latin typeface="Comic Sans MS" panose="030F0702030302020204" pitchFamily="66" charset="0"/>
            </a:endParaRPr>
          </a:p>
        </p:txBody>
      </p:sp>
      <p:sp>
        <p:nvSpPr>
          <p:cNvPr id="5" name="TextBox 4">
            <a:extLst>
              <a:ext uri="{FF2B5EF4-FFF2-40B4-BE49-F238E27FC236}">
                <a16:creationId xmlns:a16="http://schemas.microsoft.com/office/drawing/2014/main" id="{C03EF5F1-9F75-44D4-A895-E86B6320A821}"/>
              </a:ext>
            </a:extLst>
          </p:cNvPr>
          <p:cNvSpPr txBox="1"/>
          <p:nvPr/>
        </p:nvSpPr>
        <p:spPr>
          <a:xfrm>
            <a:off x="332805" y="170327"/>
            <a:ext cx="3981269" cy="4154984"/>
          </a:xfrm>
          <a:prstGeom prst="rect">
            <a:avLst/>
          </a:prstGeom>
          <a:noFill/>
        </p:spPr>
        <p:txBody>
          <a:bodyPr wrap="square" rtlCol="0">
            <a:spAutoFit/>
          </a:bodyPr>
          <a:lstStyle/>
          <a:p>
            <a:r>
              <a:rPr lang="en-US" sz="4400" b="1" dirty="0">
                <a:solidFill>
                  <a:srgbClr val="00FFFF"/>
                </a:solidFill>
                <a:latin typeface="Comic Sans MS" panose="030F0702030302020204" pitchFamily="66" charset="0"/>
              </a:rPr>
              <a:t>Put your finger on </a:t>
            </a:r>
            <a:r>
              <a:rPr lang="en-US" sz="4400" b="1" dirty="0">
                <a:solidFill>
                  <a:srgbClr val="FFFF00"/>
                </a:solidFill>
                <a:latin typeface="Comic Sans MS" panose="030F0702030302020204" pitchFamily="66" charset="0"/>
              </a:rPr>
              <a:t>24</a:t>
            </a:r>
            <a:r>
              <a:rPr lang="en-US" sz="4400" b="1" dirty="0">
                <a:solidFill>
                  <a:srgbClr val="00FFFF"/>
                </a:solidFill>
                <a:latin typeface="Comic Sans MS" panose="030F0702030302020204" pitchFamily="66" charset="0"/>
              </a:rPr>
              <a:t> and then move </a:t>
            </a:r>
            <a:r>
              <a:rPr lang="en-US" sz="4400" b="1" dirty="0">
                <a:solidFill>
                  <a:srgbClr val="FFFF00"/>
                </a:solidFill>
                <a:latin typeface="Comic Sans MS" panose="030F0702030302020204" pitchFamily="66" charset="0"/>
              </a:rPr>
              <a:t>backwards</a:t>
            </a:r>
            <a:r>
              <a:rPr lang="en-US" sz="4400" b="1" dirty="0">
                <a:solidFill>
                  <a:srgbClr val="00FFFF"/>
                </a:solidFill>
                <a:latin typeface="Comic Sans MS" panose="030F0702030302020204" pitchFamily="66" charset="0"/>
              </a:rPr>
              <a:t> </a:t>
            </a:r>
            <a:r>
              <a:rPr lang="en-US" sz="4400" b="1" dirty="0">
                <a:solidFill>
                  <a:srgbClr val="FFFF00"/>
                </a:solidFill>
                <a:latin typeface="Comic Sans MS" panose="030F0702030302020204" pitchFamily="66" charset="0"/>
              </a:rPr>
              <a:t>8</a:t>
            </a:r>
            <a:r>
              <a:rPr lang="en-US" sz="4400" b="1" dirty="0">
                <a:solidFill>
                  <a:srgbClr val="00FFFF"/>
                </a:solidFill>
                <a:latin typeface="Comic Sans MS" panose="030F0702030302020204" pitchFamily="66" charset="0"/>
              </a:rPr>
              <a:t> squares. </a:t>
            </a:r>
            <a:endParaRPr lang="en-GB" sz="4400" b="1" dirty="0">
              <a:solidFill>
                <a:srgbClr val="00FFFF"/>
              </a:solidFill>
              <a:latin typeface="Comic Sans MS" panose="030F0702030302020204" pitchFamily="66" charset="0"/>
            </a:endParaRPr>
          </a:p>
        </p:txBody>
      </p:sp>
      <p:pic>
        <p:nvPicPr>
          <p:cNvPr id="6" name="Picture 5">
            <a:extLst>
              <a:ext uri="{FF2B5EF4-FFF2-40B4-BE49-F238E27FC236}">
                <a16:creationId xmlns:a16="http://schemas.microsoft.com/office/drawing/2014/main" id="{8EC8DF0D-E28D-43BF-B7A7-AF360916D07B}"/>
              </a:ext>
            </a:extLst>
          </p:cNvPr>
          <p:cNvPicPr>
            <a:picLocks noChangeAspect="1"/>
          </p:cNvPicPr>
          <p:nvPr/>
        </p:nvPicPr>
        <p:blipFill>
          <a:blip r:embed="rId3"/>
          <a:stretch>
            <a:fillRect/>
          </a:stretch>
        </p:blipFill>
        <p:spPr>
          <a:xfrm>
            <a:off x="546301" y="4454370"/>
            <a:ext cx="3554276" cy="1273246"/>
          </a:xfrm>
          <a:prstGeom prst="rect">
            <a:avLst/>
          </a:prstGeom>
        </p:spPr>
      </p:pic>
    </p:spTree>
    <p:extLst>
      <p:ext uri="{BB962C8B-B14F-4D97-AF65-F5344CB8AC3E}">
        <p14:creationId xmlns:p14="http://schemas.microsoft.com/office/powerpoint/2010/main" val="1347798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690</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Comic Sans MS</vt:lpstr>
      <vt:lpstr>Office Theme</vt:lpstr>
      <vt:lpstr>1_Office Theme</vt:lpstr>
      <vt:lpstr>PowerPoint Presentation</vt:lpstr>
      <vt:lpstr>Recap</vt:lpstr>
      <vt:lpstr>PowerPoint Presentation</vt:lpstr>
      <vt:lpstr>When we are adding the numbers get bigger! This is because we are adding two groups altogether.</vt:lpstr>
      <vt:lpstr>When we are adding you can even swap the numbers around and the answer will still be the same. They will still get  bigger! This is because we are adding two groups altogether.</vt:lpstr>
      <vt:lpstr>PowerPoint Presentation</vt:lpstr>
      <vt:lpstr>When we are subtracting the numbers get smaller! This is because we are taking away a smaller number from a bigger number.</vt:lpstr>
      <vt:lpstr>When we use a  100 Square to subtract we must go up (backwards) to count in 10s. Or go backwards to count is 1s.</vt:lpstr>
      <vt:lpstr>PowerPoint Presentation</vt:lpstr>
      <vt:lpstr>PowerPoint Presentation</vt:lpstr>
      <vt:lpstr>PowerPoint Presentation</vt:lpstr>
      <vt:lpstr>But what about when we’re  Adding!!!  Lets go through some examples.</vt:lpstr>
      <vt:lpstr>PowerPoint Presentation</vt:lpstr>
      <vt:lpstr>PowerPoint Presentation</vt:lpstr>
      <vt:lpstr>PowerPoint Presentation</vt:lpstr>
      <vt:lpstr>Now it’s your turn to try some examples.  Remember to use the 100 Square to help you and remember the rules!</vt:lpstr>
      <vt:lpstr>PowerPoint Presentation</vt:lpstr>
      <vt:lpstr>YOUR CHALLENGE AWAITS YOU!!!!  Use the 100 Square to calculate the number bonds and REMEMBER the RULES!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Line Addition</dc:title>
  <dc:creator>Bhavi Raval</dc:creator>
  <cp:lastModifiedBy>Bhavi Raval</cp:lastModifiedBy>
  <cp:revision>120</cp:revision>
  <dcterms:created xsi:type="dcterms:W3CDTF">2021-01-03T14:48:30Z</dcterms:created>
  <dcterms:modified xsi:type="dcterms:W3CDTF">2021-02-04T10:30:47Z</dcterms:modified>
</cp:coreProperties>
</file>