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88"/>
  </p:normalViewPr>
  <p:slideViewPr>
    <p:cSldViewPr snapToGrid="0" snapToObjects="1">
      <p:cViewPr varScale="1">
        <p:scale>
          <a:sx n="105" d="100"/>
          <a:sy n="105" d="100"/>
        </p:scale>
        <p:origin x="3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56F5B-ABFE-A342-87AC-568DBD8829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26.1.21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C6588-1690-5443-9952-CECB03A2E8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262626"/>
                </a:solidFill>
              </a:rPr>
              <a:t>WALT:</a:t>
            </a:r>
            <a:r>
              <a:rPr lang="en-US" sz="2400" dirty="0"/>
              <a:t> read and interpret data on a range of different graphs.</a:t>
            </a:r>
            <a:r>
              <a:rPr lang="en-US" sz="2400" dirty="0">
                <a:solidFill>
                  <a:srgbClr val="262626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25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7DEDD00-5E71-418B-9C3C-9B71B018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8AA894-60A7-4A09-919E-54EF7C3EC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680684-9D82-4E2B-9E9A-778390DA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28899EB-8201-46DC-A208-67136E6BA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681DBB-DB5A-40DF-8333-C7E1C945B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614748-C3AD-A147-9147-02454A0D2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Put the data into graph!!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0AA81D3-4CD0-DC45-9A01-290A045541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070316"/>
              </p:ext>
            </p:extLst>
          </p:nvPr>
        </p:nvGraphicFramePr>
        <p:xfrm>
          <a:off x="1349625" y="2675822"/>
          <a:ext cx="9492750" cy="2985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793">
                  <a:extLst>
                    <a:ext uri="{9D8B030D-6E8A-4147-A177-3AD203B41FA5}">
                      <a16:colId xmlns:a16="http://schemas.microsoft.com/office/drawing/2014/main" val="3557916206"/>
                    </a:ext>
                  </a:extLst>
                </a:gridCol>
                <a:gridCol w="2745465">
                  <a:extLst>
                    <a:ext uri="{9D8B030D-6E8A-4147-A177-3AD203B41FA5}">
                      <a16:colId xmlns:a16="http://schemas.microsoft.com/office/drawing/2014/main" val="3784726957"/>
                    </a:ext>
                  </a:extLst>
                </a:gridCol>
                <a:gridCol w="2723492">
                  <a:extLst>
                    <a:ext uri="{9D8B030D-6E8A-4147-A177-3AD203B41FA5}">
                      <a16:colId xmlns:a16="http://schemas.microsoft.com/office/drawing/2014/main" val="1870805062"/>
                    </a:ext>
                  </a:extLst>
                </a:gridCol>
              </a:tblGrid>
              <a:tr h="597135">
                <a:tc>
                  <a:txBody>
                    <a:bodyPr/>
                    <a:lstStyle/>
                    <a:p>
                      <a:r>
                        <a:rPr lang="en-US" sz="2700"/>
                        <a:t>Favorite colour   </a:t>
                      </a:r>
                    </a:p>
                  </a:txBody>
                  <a:tcPr marL="135712" marR="135712" marT="67856" marB="67856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Boys</a:t>
                      </a:r>
                    </a:p>
                  </a:txBody>
                  <a:tcPr marL="135712" marR="135712" marT="67856" marB="67856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Girls</a:t>
                      </a:r>
                    </a:p>
                  </a:txBody>
                  <a:tcPr marL="135712" marR="135712" marT="67856" marB="67856"/>
                </a:tc>
                <a:extLst>
                  <a:ext uri="{0D108BD9-81ED-4DB2-BD59-A6C34878D82A}">
                    <a16:rowId xmlns:a16="http://schemas.microsoft.com/office/drawing/2014/main" val="3823038862"/>
                  </a:ext>
                </a:extLst>
              </a:tr>
              <a:tr h="597135">
                <a:tc>
                  <a:txBody>
                    <a:bodyPr/>
                    <a:lstStyle/>
                    <a:p>
                      <a:r>
                        <a:rPr lang="en-US" sz="2700"/>
                        <a:t>Green</a:t>
                      </a:r>
                    </a:p>
                  </a:txBody>
                  <a:tcPr marL="135712" marR="135712" marT="67856" marB="67856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6</a:t>
                      </a:r>
                    </a:p>
                  </a:txBody>
                  <a:tcPr marL="135712" marR="135712" marT="67856" marB="67856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1</a:t>
                      </a:r>
                    </a:p>
                  </a:txBody>
                  <a:tcPr marL="135712" marR="135712" marT="67856" marB="67856"/>
                </a:tc>
                <a:extLst>
                  <a:ext uri="{0D108BD9-81ED-4DB2-BD59-A6C34878D82A}">
                    <a16:rowId xmlns:a16="http://schemas.microsoft.com/office/drawing/2014/main" val="2667432963"/>
                  </a:ext>
                </a:extLst>
              </a:tr>
              <a:tr h="597135">
                <a:tc>
                  <a:txBody>
                    <a:bodyPr/>
                    <a:lstStyle/>
                    <a:p>
                      <a:r>
                        <a:rPr lang="en-US" sz="2700"/>
                        <a:t>Blue </a:t>
                      </a:r>
                    </a:p>
                  </a:txBody>
                  <a:tcPr marL="135712" marR="135712" marT="67856" marB="67856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8</a:t>
                      </a:r>
                    </a:p>
                  </a:txBody>
                  <a:tcPr marL="135712" marR="135712" marT="67856" marB="67856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2</a:t>
                      </a:r>
                    </a:p>
                  </a:txBody>
                  <a:tcPr marL="135712" marR="135712" marT="67856" marB="67856"/>
                </a:tc>
                <a:extLst>
                  <a:ext uri="{0D108BD9-81ED-4DB2-BD59-A6C34878D82A}">
                    <a16:rowId xmlns:a16="http://schemas.microsoft.com/office/drawing/2014/main" val="4016800579"/>
                  </a:ext>
                </a:extLst>
              </a:tr>
              <a:tr h="597135">
                <a:tc>
                  <a:txBody>
                    <a:bodyPr/>
                    <a:lstStyle/>
                    <a:p>
                      <a:r>
                        <a:rPr lang="en-US" sz="2700"/>
                        <a:t>Pink </a:t>
                      </a:r>
                    </a:p>
                  </a:txBody>
                  <a:tcPr marL="135712" marR="135712" marT="67856" marB="67856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6</a:t>
                      </a:r>
                    </a:p>
                  </a:txBody>
                  <a:tcPr marL="135712" marR="135712" marT="67856" marB="67856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2</a:t>
                      </a:r>
                    </a:p>
                  </a:txBody>
                  <a:tcPr marL="135712" marR="135712" marT="67856" marB="67856"/>
                </a:tc>
                <a:extLst>
                  <a:ext uri="{0D108BD9-81ED-4DB2-BD59-A6C34878D82A}">
                    <a16:rowId xmlns:a16="http://schemas.microsoft.com/office/drawing/2014/main" val="2177822817"/>
                  </a:ext>
                </a:extLst>
              </a:tr>
              <a:tr h="597135">
                <a:tc>
                  <a:txBody>
                    <a:bodyPr/>
                    <a:lstStyle/>
                    <a:p>
                      <a:r>
                        <a:rPr lang="en-US" sz="2700"/>
                        <a:t>Red </a:t>
                      </a:r>
                    </a:p>
                  </a:txBody>
                  <a:tcPr marL="135712" marR="135712" marT="67856" marB="67856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5</a:t>
                      </a:r>
                    </a:p>
                  </a:txBody>
                  <a:tcPr marL="135712" marR="135712" marT="67856" marB="67856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7</a:t>
                      </a:r>
                    </a:p>
                  </a:txBody>
                  <a:tcPr marL="135712" marR="135712" marT="67856" marB="67856"/>
                </a:tc>
                <a:extLst>
                  <a:ext uri="{0D108BD9-81ED-4DB2-BD59-A6C34878D82A}">
                    <a16:rowId xmlns:a16="http://schemas.microsoft.com/office/drawing/2014/main" val="4024447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832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1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BC485A-27F0-1E41-A8F3-72A1CD806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262626"/>
                </a:solidFill>
              </a:rPr>
              <a:t>WALT: read and interpret data on a range of different graphs. </a:t>
            </a:r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453D4F1C-84F8-42F8-B49C-2B0984635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262626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9109B5BC-5D45-7C45-AA43-D57FEBD7D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2077"/>
            <a:ext cx="12188951" cy="711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8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700A961-3753-4F47-BDAC-C93BAC8676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971141"/>
              </p:ext>
            </p:extLst>
          </p:nvPr>
        </p:nvGraphicFramePr>
        <p:xfrm>
          <a:off x="2023872" y="1731264"/>
          <a:ext cx="8463957" cy="45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7708">
                  <a:extLst>
                    <a:ext uri="{9D8B030D-6E8A-4147-A177-3AD203B41FA5}">
                      <a16:colId xmlns:a16="http://schemas.microsoft.com/office/drawing/2014/main" val="2624520620"/>
                    </a:ext>
                  </a:extLst>
                </a:gridCol>
                <a:gridCol w="3019768">
                  <a:extLst>
                    <a:ext uri="{9D8B030D-6E8A-4147-A177-3AD203B41FA5}">
                      <a16:colId xmlns:a16="http://schemas.microsoft.com/office/drawing/2014/main" val="43663020"/>
                    </a:ext>
                  </a:extLst>
                </a:gridCol>
                <a:gridCol w="1856481">
                  <a:extLst>
                    <a:ext uri="{9D8B030D-6E8A-4147-A177-3AD203B41FA5}">
                      <a16:colId xmlns:a16="http://schemas.microsoft.com/office/drawing/2014/main" val="2346386905"/>
                    </a:ext>
                  </a:extLst>
                </a:gridCol>
              </a:tblGrid>
              <a:tr h="565250">
                <a:tc>
                  <a:txBody>
                    <a:bodyPr/>
                    <a:lstStyle/>
                    <a:p>
                      <a:r>
                        <a:rPr lang="en-US" sz="2700" dirty="0"/>
                        <a:t>Time </a:t>
                      </a:r>
                    </a:p>
                  </a:txBody>
                  <a:tcPr marL="135712" marR="135712" marT="67856" marB="67856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Temperature </a:t>
                      </a:r>
                    </a:p>
                  </a:txBody>
                  <a:tcPr marL="135712" marR="135712" marT="67856" marB="67856"/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5712" marR="135712" marT="67856" marB="67856"/>
                </a:tc>
                <a:extLst>
                  <a:ext uri="{0D108BD9-81ED-4DB2-BD59-A6C34878D82A}">
                    <a16:rowId xmlns:a16="http://schemas.microsoft.com/office/drawing/2014/main" val="3810501079"/>
                  </a:ext>
                </a:extLst>
              </a:tr>
              <a:tr h="565250">
                <a:tc>
                  <a:txBody>
                    <a:bodyPr/>
                    <a:lstStyle/>
                    <a:p>
                      <a:r>
                        <a:rPr lang="en-US" sz="2700" dirty="0"/>
                        <a:t>9:00</a:t>
                      </a:r>
                    </a:p>
                  </a:txBody>
                  <a:tcPr marL="135712" marR="135712" marT="67856" marB="67856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12</a:t>
                      </a:r>
                    </a:p>
                  </a:txBody>
                  <a:tcPr marL="135712" marR="135712" marT="67856" marB="67856"/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5712" marR="135712" marT="67856" marB="67856"/>
                </a:tc>
                <a:extLst>
                  <a:ext uri="{0D108BD9-81ED-4DB2-BD59-A6C34878D82A}">
                    <a16:rowId xmlns:a16="http://schemas.microsoft.com/office/drawing/2014/main" val="2732630333"/>
                  </a:ext>
                </a:extLst>
              </a:tr>
              <a:tr h="565250">
                <a:tc>
                  <a:txBody>
                    <a:bodyPr/>
                    <a:lstStyle/>
                    <a:p>
                      <a:r>
                        <a:rPr lang="en-US" sz="2700" dirty="0"/>
                        <a:t>10:00</a:t>
                      </a:r>
                    </a:p>
                  </a:txBody>
                  <a:tcPr marL="135712" marR="135712" marT="67856" marB="67856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16</a:t>
                      </a:r>
                    </a:p>
                  </a:txBody>
                  <a:tcPr marL="135712" marR="135712" marT="67856" marB="67856"/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5712" marR="135712" marT="67856" marB="67856"/>
                </a:tc>
                <a:extLst>
                  <a:ext uri="{0D108BD9-81ED-4DB2-BD59-A6C34878D82A}">
                    <a16:rowId xmlns:a16="http://schemas.microsoft.com/office/drawing/2014/main" val="3231410931"/>
                  </a:ext>
                </a:extLst>
              </a:tr>
              <a:tr h="565250">
                <a:tc>
                  <a:txBody>
                    <a:bodyPr/>
                    <a:lstStyle/>
                    <a:p>
                      <a:r>
                        <a:rPr lang="en-US" sz="2700" dirty="0"/>
                        <a:t>11:00</a:t>
                      </a:r>
                    </a:p>
                  </a:txBody>
                  <a:tcPr marL="135712" marR="135712" marT="67856" marB="67856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18</a:t>
                      </a:r>
                    </a:p>
                  </a:txBody>
                  <a:tcPr marL="135712" marR="135712" marT="67856" marB="67856"/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5712" marR="135712" marT="67856" marB="67856"/>
                </a:tc>
                <a:extLst>
                  <a:ext uri="{0D108BD9-81ED-4DB2-BD59-A6C34878D82A}">
                    <a16:rowId xmlns:a16="http://schemas.microsoft.com/office/drawing/2014/main" val="334260654"/>
                  </a:ext>
                </a:extLst>
              </a:tr>
              <a:tr h="565250">
                <a:tc>
                  <a:txBody>
                    <a:bodyPr/>
                    <a:lstStyle/>
                    <a:p>
                      <a:r>
                        <a:rPr lang="en-US" sz="2700" dirty="0"/>
                        <a:t>12:00</a:t>
                      </a:r>
                    </a:p>
                  </a:txBody>
                  <a:tcPr marL="135712" marR="135712" marT="67856" marB="67856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22</a:t>
                      </a:r>
                    </a:p>
                  </a:txBody>
                  <a:tcPr marL="135712" marR="135712" marT="67856" marB="67856"/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5712" marR="135712" marT="67856" marB="67856"/>
                </a:tc>
                <a:extLst>
                  <a:ext uri="{0D108BD9-81ED-4DB2-BD59-A6C34878D82A}">
                    <a16:rowId xmlns:a16="http://schemas.microsoft.com/office/drawing/2014/main" val="209253780"/>
                  </a:ext>
                </a:extLst>
              </a:tr>
              <a:tr h="565250">
                <a:tc>
                  <a:txBody>
                    <a:bodyPr/>
                    <a:lstStyle/>
                    <a:p>
                      <a:r>
                        <a:rPr lang="en-US" sz="2700" dirty="0"/>
                        <a:t>1:00</a:t>
                      </a:r>
                    </a:p>
                  </a:txBody>
                  <a:tcPr marL="135712" marR="135712" marT="67856" marB="67856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24</a:t>
                      </a:r>
                    </a:p>
                  </a:txBody>
                  <a:tcPr marL="135712" marR="135712" marT="67856" marB="67856"/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5712" marR="135712" marT="67856" marB="67856"/>
                </a:tc>
                <a:extLst>
                  <a:ext uri="{0D108BD9-81ED-4DB2-BD59-A6C34878D82A}">
                    <a16:rowId xmlns:a16="http://schemas.microsoft.com/office/drawing/2014/main" val="1088183808"/>
                  </a:ext>
                </a:extLst>
              </a:tr>
              <a:tr h="565250">
                <a:tc>
                  <a:txBody>
                    <a:bodyPr/>
                    <a:lstStyle/>
                    <a:p>
                      <a:r>
                        <a:rPr lang="en-US" sz="2700" dirty="0"/>
                        <a:t>2:00</a:t>
                      </a:r>
                    </a:p>
                  </a:txBody>
                  <a:tcPr marL="135712" marR="135712" marT="67856" marB="67856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26</a:t>
                      </a:r>
                    </a:p>
                  </a:txBody>
                  <a:tcPr marL="135712" marR="135712" marT="67856" marB="67856"/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5712" marR="135712" marT="67856" marB="67856"/>
                </a:tc>
                <a:extLst>
                  <a:ext uri="{0D108BD9-81ED-4DB2-BD59-A6C34878D82A}">
                    <a16:rowId xmlns:a16="http://schemas.microsoft.com/office/drawing/2014/main" val="1477309851"/>
                  </a:ext>
                </a:extLst>
              </a:tr>
              <a:tr h="565250">
                <a:tc>
                  <a:txBody>
                    <a:bodyPr/>
                    <a:lstStyle/>
                    <a:p>
                      <a:r>
                        <a:rPr lang="en-US" sz="2700" dirty="0"/>
                        <a:t>3:00</a:t>
                      </a:r>
                    </a:p>
                  </a:txBody>
                  <a:tcPr marL="135712" marR="135712" marT="67856" marB="67856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26</a:t>
                      </a:r>
                    </a:p>
                  </a:txBody>
                  <a:tcPr marL="135712" marR="135712" marT="67856" marB="67856"/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5712" marR="135712" marT="67856" marB="67856"/>
                </a:tc>
                <a:extLst>
                  <a:ext uri="{0D108BD9-81ED-4DB2-BD59-A6C34878D82A}">
                    <a16:rowId xmlns:a16="http://schemas.microsoft.com/office/drawing/2014/main" val="38319653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77AF6B1-CEC8-C644-98A3-F4F279676A73}"/>
              </a:ext>
            </a:extLst>
          </p:cNvPr>
          <p:cNvSpPr txBox="1"/>
          <p:nvPr/>
        </p:nvSpPr>
        <p:spPr>
          <a:xfrm>
            <a:off x="1860634" y="799808"/>
            <a:ext cx="879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We need to put this data into a line graph!!!</a:t>
            </a:r>
          </a:p>
        </p:txBody>
      </p:sp>
    </p:spTree>
    <p:extLst>
      <p:ext uri="{BB962C8B-B14F-4D97-AF65-F5344CB8AC3E}">
        <p14:creationId xmlns:p14="http://schemas.microsoft.com/office/powerpoint/2010/main" val="245849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DAFC-8AF2-EB45-AE64-98B501F94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Create your own line chart!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498DDE-8B1B-7F45-AE77-348EE779D9DC}"/>
              </a:ext>
            </a:extLst>
          </p:cNvPr>
          <p:cNvCxnSpPr/>
          <p:nvPr/>
        </p:nvCxnSpPr>
        <p:spPr>
          <a:xfrm>
            <a:off x="1591733" y="2709333"/>
            <a:ext cx="0" cy="287866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ABE5DE-7D17-E349-8AA8-CBEEC3718728}"/>
              </a:ext>
            </a:extLst>
          </p:cNvPr>
          <p:cNvCxnSpPr>
            <a:cxnSpLocks/>
          </p:cNvCxnSpPr>
          <p:nvPr/>
        </p:nvCxnSpPr>
        <p:spPr>
          <a:xfrm flipH="1">
            <a:off x="1591733" y="5588000"/>
            <a:ext cx="338666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EC1EF16-FA62-AC4C-9077-B838A16D27B9}"/>
              </a:ext>
            </a:extLst>
          </p:cNvPr>
          <p:cNvSpPr txBox="1"/>
          <p:nvPr/>
        </p:nvSpPr>
        <p:spPr>
          <a:xfrm>
            <a:off x="7027333" y="2709333"/>
            <a:ext cx="355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Checklist:</a:t>
            </a:r>
          </a:p>
          <a:p>
            <a:endParaRPr lang="en-US" b="1" dirty="0"/>
          </a:p>
          <a:p>
            <a:pPr marL="285750" indent="-285750">
              <a:buFontTx/>
              <a:buChar char="-"/>
            </a:pPr>
            <a:r>
              <a:rPr lang="en-US" b="1" dirty="0"/>
              <a:t>Time needs to be displayed on the X axis 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Temperature goes on the Y axis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Mark each point using the data. 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Join the dots up with a ruler once you have marked all of </a:t>
            </a:r>
            <a:r>
              <a:rPr lang="en-US" b="1"/>
              <a:t>the hours.   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95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122</Words>
  <Application>Microsoft Macintosh PowerPoint</Application>
  <PresentationFormat>Widescreen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26.1.21</vt:lpstr>
      <vt:lpstr>Put the data into graph!!</vt:lpstr>
      <vt:lpstr>WALT: read and interpret data on a range of different graphs. </vt:lpstr>
      <vt:lpstr>PowerPoint Presentation</vt:lpstr>
      <vt:lpstr>Create your own line chart!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26.1.21</dc:title>
  <dc:creator>Skinner, Tate Austin - skita001</dc:creator>
  <cp:lastModifiedBy>Skinner, Tate Austin - skita001</cp:lastModifiedBy>
  <cp:revision>2</cp:revision>
  <dcterms:created xsi:type="dcterms:W3CDTF">2021-02-25T18:49:05Z</dcterms:created>
  <dcterms:modified xsi:type="dcterms:W3CDTF">2021-02-25T19:00:24Z</dcterms:modified>
</cp:coreProperties>
</file>