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C39A-0948-43F5-B921-143E09B67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C4CAB-5DD7-4439-A48D-92D67B889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1DFA0-AC34-46E1-94A6-4A481CE3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29486-5682-42C5-9761-FF96CAE9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4186F-1ADE-4E79-A4A0-8553A9DA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4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0EA-CB5B-45AD-8FDA-F59833AC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B226D-E6E4-49FD-8A83-2DEF8C2DF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804E6-C2B9-4885-BC81-D0C64894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2CFEA-642D-4EE3-9DAE-F19E74EA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D8FEB-CED2-4983-BE68-44FB751D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8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F4F465-0BBC-4853-978C-925A29BBD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C0DE7-C36B-4F9D-A431-DAF50C5F9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1ADDA-5E42-4A33-8F64-4F95DFD48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6A975-EE20-4944-B11B-38EA32FA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365C9-AFF0-4263-93AB-04A7C12D6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87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2492-AE4E-4281-AC63-7C39E08D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88730-BB90-4761-8BF7-F6BDA37B7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D1AFD-2980-4193-9C90-C8F3A814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00376-A28C-4570-B389-BB571FAD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EA985-71C3-45D2-A7B9-B16FB5B1A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1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1309D-CEDC-4123-B64E-E2E8D61F8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F3292-EA00-463B-BE74-827C657D4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3E490-D4AB-4DE3-A50D-175D5F7A9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691CB-BA89-466E-8F0D-3C55979E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166CB-2647-4361-B99F-B0035E91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0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E5440-EC74-4BAE-ACA5-76635DBC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A1B61-49BC-425B-B1FD-BE755C399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9CC1B-1F95-4FCD-A565-62AA0674E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06850-02A4-42F5-B825-4A8AAC40D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D8EBB-445A-43A2-AFD1-89765A27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1C947-C492-4615-9C16-6DAD7293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37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F44D-2CC1-4852-A45B-727CBE4A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748AF-0E32-4A9A-A93E-2545BB93A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7A54F-22AD-4B73-88A4-617627E9E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A8888-1E87-4284-8735-301A7ACC4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6E46FC-7D63-4117-8BE4-3244AA02F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D884C-667B-4357-8C34-96D1446B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4E20DD-8401-4A03-9CC1-A93124520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BC82F-A0B6-4DB8-8A51-5BD810865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5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1C124-B0A4-4EE5-B0E4-1744B1E6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CE9F7-A129-4422-B14F-B19B768B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7C1D99-5D94-46AB-B407-B752A203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147B9A-B8FC-4DEB-8998-28F4D8203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4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6C78B-13ED-41F2-89E3-99449C82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791B99-8D36-4A4E-B0C8-05FEA904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E5873-A7B1-4C81-884A-A9E29273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4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51060-46CD-42E1-A58B-13748AE3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D4BB-FB7B-4644-8E22-0BC5E3360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F0FD1-82FE-4AF4-9CC6-C5FF5BEE1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ED696-27A5-413A-AE13-71E5A16E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4B57D-C9AC-44CC-8742-006DCF98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67EFC-5534-4A1E-A6FB-2DFCF35F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98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6954-1148-4B48-A4BF-AA291E183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DEDDD-4F3A-4E31-8B4D-B9363AC05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91CCD-85CE-4396-9318-C4202259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9FDD8-52E5-407D-88F5-A42F3BE6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D4003-401B-4018-B94E-C33F9E2F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8FE8E-C132-499B-817D-29446CAB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85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60A42-06CE-4D6C-B49C-25CC75422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0A904-2EBD-41EB-99FE-5CB357CD2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CA920-3BBE-4A27-B81D-ED739A641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6E62-5305-4DF3-ADE3-5610E1B25CA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B7A1A-EB55-42FC-84D2-271C0A1BC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6CF53-459B-4915-AF67-8AF043F180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8580-640C-496F-9EB3-7DEDD7766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0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48E7-1599-49FA-B9FE-2BB9AE67FE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CW Cursive Writing 4" panose="03050602040000000000" pitchFamily="66" charset="0"/>
              </a:rPr>
              <a:t>How do we know how we are feeling ? </a:t>
            </a:r>
          </a:p>
        </p:txBody>
      </p:sp>
    </p:spTree>
    <p:extLst>
      <p:ext uri="{BB962C8B-B14F-4D97-AF65-F5344CB8AC3E}">
        <p14:creationId xmlns:p14="http://schemas.microsoft.com/office/powerpoint/2010/main" val="308733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42E19FC1-F9C6-4BF4-82FC-2DBDECF585E3}"/>
              </a:ext>
            </a:extLst>
          </p:cNvPr>
          <p:cNvSpPr/>
          <p:nvPr/>
        </p:nvSpPr>
        <p:spPr>
          <a:xfrm>
            <a:off x="3231988" y="1569255"/>
            <a:ext cx="4924337" cy="3221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CW Cursive Writing 4" panose="03050602040000000000" pitchFamily="66" charset="0"/>
              </a:rPr>
              <a:t>What different emotions are there? </a:t>
            </a:r>
          </a:p>
        </p:txBody>
      </p:sp>
    </p:spTree>
    <p:extLst>
      <p:ext uri="{BB962C8B-B14F-4D97-AF65-F5344CB8AC3E}">
        <p14:creationId xmlns:p14="http://schemas.microsoft.com/office/powerpoint/2010/main" val="65740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5559D-D93B-45D7-AEE7-AB65E2F1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Cursive Writing 4" panose="03050602040000000000" pitchFamily="66" charset="0"/>
              </a:rPr>
              <a:t>What emotion does this colour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124474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5559D-D93B-45D7-AEE7-AB65E2F1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Cursive Writing 4" panose="03050602040000000000" pitchFamily="66" charset="0"/>
              </a:rPr>
              <a:t>What emotion does this colour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167705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5559D-D93B-45D7-AEE7-AB65E2F1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Cursive Writing 4" panose="03050602040000000000" pitchFamily="66" charset="0"/>
              </a:rPr>
              <a:t>What emotion does this colour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240657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5559D-D93B-45D7-AEE7-AB65E2F1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CW Cursive Writing 4" panose="03050602040000000000" pitchFamily="66" charset="0"/>
              </a:rPr>
              <a:t>What emotion does this colour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2622948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8CCD40C-8CDF-43A4-A192-F6698DFB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CCW Cursive Writing 4" panose="03050602040000000000" pitchFamily="66" charset="0"/>
              </a:rPr>
              <a:t>What emotion does this colour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105704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B274B4-1E13-4A00-A068-FB4C0FEE1E24}"/>
              </a:ext>
            </a:extLst>
          </p:cNvPr>
          <p:cNvSpPr txBox="1"/>
          <p:nvPr/>
        </p:nvSpPr>
        <p:spPr>
          <a:xfrm>
            <a:off x="251926" y="317241"/>
            <a:ext cx="113646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CW Cursive Writing 4" panose="03050602040000000000" pitchFamily="66" charset="0"/>
              </a:rPr>
              <a:t>Draw a large heart on a piece of paper and fill it with colour to represent how you are feeling right now. </a:t>
            </a:r>
          </a:p>
        </p:txBody>
      </p:sp>
      <p:sp>
        <p:nvSpPr>
          <p:cNvPr id="5" name="Heart 4">
            <a:extLst>
              <a:ext uri="{FF2B5EF4-FFF2-40B4-BE49-F238E27FC236}">
                <a16:creationId xmlns:a16="http://schemas.microsoft.com/office/drawing/2014/main" id="{47A289C3-1B73-4177-9753-D2399676F9A0}"/>
              </a:ext>
            </a:extLst>
          </p:cNvPr>
          <p:cNvSpPr/>
          <p:nvPr/>
        </p:nvSpPr>
        <p:spPr>
          <a:xfrm>
            <a:off x="6179976" y="3237723"/>
            <a:ext cx="4690188" cy="3097762"/>
          </a:xfrm>
          <a:prstGeom prst="hear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60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83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CCW Cursive Writing 4</vt:lpstr>
      <vt:lpstr>Office Theme</vt:lpstr>
      <vt:lpstr>How do we know how we are feeling ? </vt:lpstr>
      <vt:lpstr>PowerPoint Presentation</vt:lpstr>
      <vt:lpstr>What emotion does this colour make you feel?</vt:lpstr>
      <vt:lpstr>What emotion does this colour make you feel?</vt:lpstr>
      <vt:lpstr>What emotion does this colour make you feel?</vt:lpstr>
      <vt:lpstr>What emotion does this colour make you feel?</vt:lpstr>
      <vt:lpstr>What emotion does this colour make you feel?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know how we are feeling ?</dc:title>
  <dc:creator>Megan Moloney</dc:creator>
  <cp:lastModifiedBy>Megan Moloney</cp:lastModifiedBy>
  <cp:revision>5</cp:revision>
  <dcterms:created xsi:type="dcterms:W3CDTF">2021-02-03T09:28:37Z</dcterms:created>
  <dcterms:modified xsi:type="dcterms:W3CDTF">2021-02-03T12:18:18Z</dcterms:modified>
</cp:coreProperties>
</file>