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0" r:id="rId2"/>
    <p:sldId id="256" r:id="rId3"/>
    <p:sldId id="257" r:id="rId4"/>
    <p:sldId id="263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199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92279" y="213731"/>
            <a:ext cx="112966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Can you make a word list for one of these sounds?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46102"/>
              </p:ext>
            </p:extLst>
          </p:nvPr>
        </p:nvGraphicFramePr>
        <p:xfrm>
          <a:off x="1652858" y="1879393"/>
          <a:ext cx="8127999" cy="405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06738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2848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0367307"/>
                    </a:ext>
                  </a:extLst>
                </a:gridCol>
              </a:tblGrid>
              <a:tr h="685387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ew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oo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u-e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57477"/>
                  </a:ext>
                </a:extLst>
              </a:tr>
              <a:tr h="3349347">
                <a:tc>
                  <a:txBody>
                    <a:bodyPr/>
                    <a:lstStyle/>
                    <a:p>
                      <a:endParaRPr lang="en-GB" sz="2000" dirty="0"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XCCW Joined 4a" panose="03050602040000000000" pitchFamily="66" charset="0"/>
                        </a:rPr>
                        <a:t>too</a:t>
                      </a:r>
                      <a:endParaRPr lang="en-GB" sz="3600" dirty="0"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EE138-CA03-4CB3-8799-52A686BD5D44}"/>
              </a:ext>
            </a:extLst>
          </p:cNvPr>
          <p:cNvSpPr txBox="1"/>
          <p:nvPr/>
        </p:nvSpPr>
        <p:spPr>
          <a:xfrm>
            <a:off x="4182256" y="245327"/>
            <a:ext cx="75620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Monday 8</a:t>
            </a:r>
            <a:r>
              <a:rPr lang="en-GB" sz="3200" u="sng" baseline="30000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th</a:t>
            </a:r>
            <a:r>
              <a:rPr lang="en-GB" sz="3200" u="sng" dirty="0" smtClean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 </a:t>
            </a:r>
            <a:r>
              <a:rPr lang="en-GB" sz="3200" u="sng" dirty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February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47675" y="1752600"/>
            <a:ext cx="11296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Today we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Read a list of words.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Spell words from the list.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Continue reading the story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40865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31" y="233756"/>
            <a:ext cx="4085237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problem</a:t>
            </a:r>
          </a:p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wrong</a:t>
            </a:r>
          </a:p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spring</a:t>
            </a:r>
          </a:p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very</a:t>
            </a:r>
          </a:p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  <a:latin typeface="XCCW Joined 4a" panose="03050602040000000000" pitchFamily="66" charset="0"/>
              </a:rPr>
              <a:t>thanks</a:t>
            </a:r>
            <a:endParaRPr lang="en-GB" sz="6600" dirty="0">
              <a:solidFill>
                <a:schemeClr val="accent3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8" y="0"/>
            <a:ext cx="505391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262" y="1652588"/>
            <a:ext cx="6586337" cy="33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1" y="1276623"/>
            <a:ext cx="5853386" cy="3560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0"/>
            <a:ext cx="5147310" cy="68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7" y="0"/>
            <a:ext cx="4970689" cy="68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07" y="0"/>
            <a:ext cx="5092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0464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673</TotalTime>
  <Words>49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39</cp:revision>
  <dcterms:created xsi:type="dcterms:W3CDTF">2021-01-18T10:32:14Z</dcterms:created>
  <dcterms:modified xsi:type="dcterms:W3CDTF">2021-02-08T07:16:44Z</dcterms:modified>
</cp:coreProperties>
</file>