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88"/>
  </p:normalViewPr>
  <p:slideViewPr>
    <p:cSldViewPr snapToGrid="0" snapToObjects="1">
      <p:cViewPr varScale="1">
        <p:scale>
          <a:sx n="76" d="100"/>
          <a:sy n="76" d="100"/>
        </p:scale>
        <p:origin x="21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8DF5E-14C5-4440-9759-3F1631030A6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EFCE288-141A-44EE-9E7F-F72C33158AA7}">
      <dgm:prSet/>
      <dgm:spPr/>
      <dgm:t>
        <a:bodyPr/>
        <a:lstStyle/>
        <a:p>
          <a:r>
            <a:rPr lang="en-GB"/>
            <a:t>30mm=          cm</a:t>
          </a:r>
          <a:endParaRPr lang="en-US"/>
        </a:p>
      </dgm:t>
    </dgm:pt>
    <dgm:pt modelId="{962C5372-BC2F-46A9-8279-3ACC69B4D450}" type="parTrans" cxnId="{37C2F422-D3C9-4C6F-A710-A3B5F69B879A}">
      <dgm:prSet/>
      <dgm:spPr/>
      <dgm:t>
        <a:bodyPr/>
        <a:lstStyle/>
        <a:p>
          <a:endParaRPr lang="en-US"/>
        </a:p>
      </dgm:t>
    </dgm:pt>
    <dgm:pt modelId="{210F8F90-92C3-42AD-AC34-59E5E2194A89}" type="sibTrans" cxnId="{37C2F422-D3C9-4C6F-A710-A3B5F69B879A}">
      <dgm:prSet/>
      <dgm:spPr/>
      <dgm:t>
        <a:bodyPr/>
        <a:lstStyle/>
        <a:p>
          <a:endParaRPr lang="en-US"/>
        </a:p>
      </dgm:t>
    </dgm:pt>
    <dgm:pt modelId="{9DD5CA35-CF6C-4AEE-AA28-97212CA676FE}">
      <dgm:prSet/>
      <dgm:spPr/>
      <dgm:t>
        <a:bodyPr/>
        <a:lstStyle/>
        <a:p>
          <a:r>
            <a:rPr lang="en-GB"/>
            <a:t>30mm=          cm</a:t>
          </a:r>
          <a:endParaRPr lang="en-US"/>
        </a:p>
      </dgm:t>
    </dgm:pt>
    <dgm:pt modelId="{C2C67CBA-9723-491B-804A-84F8E3A36847}" type="parTrans" cxnId="{3A261D9D-F178-4616-84AD-D492A11BBDEF}">
      <dgm:prSet/>
      <dgm:spPr/>
      <dgm:t>
        <a:bodyPr/>
        <a:lstStyle/>
        <a:p>
          <a:endParaRPr lang="en-US"/>
        </a:p>
      </dgm:t>
    </dgm:pt>
    <dgm:pt modelId="{D817C63D-7A1A-4A26-AE66-F41E8DA95383}" type="sibTrans" cxnId="{3A261D9D-F178-4616-84AD-D492A11BBDEF}">
      <dgm:prSet/>
      <dgm:spPr/>
      <dgm:t>
        <a:bodyPr/>
        <a:lstStyle/>
        <a:p>
          <a:endParaRPr lang="en-US"/>
        </a:p>
      </dgm:t>
    </dgm:pt>
    <dgm:pt modelId="{F8C99512-E664-4AB6-AB8A-DFFF4429B75A}">
      <dgm:prSet/>
      <dgm:spPr/>
      <dgm:t>
        <a:bodyPr/>
        <a:lstStyle/>
        <a:p>
          <a:r>
            <a:rPr lang="en-GB"/>
            <a:t>9cm=             mm</a:t>
          </a:r>
          <a:endParaRPr lang="en-US"/>
        </a:p>
      </dgm:t>
    </dgm:pt>
    <dgm:pt modelId="{324EB0E2-983D-48C5-965A-0902688FB736}" type="parTrans" cxnId="{ECED298D-6182-4A49-985E-37FFBF71BD6B}">
      <dgm:prSet/>
      <dgm:spPr/>
      <dgm:t>
        <a:bodyPr/>
        <a:lstStyle/>
        <a:p>
          <a:endParaRPr lang="en-US"/>
        </a:p>
      </dgm:t>
    </dgm:pt>
    <dgm:pt modelId="{4229B785-D205-43E3-BCBA-A1751177CB6E}" type="sibTrans" cxnId="{ECED298D-6182-4A49-985E-37FFBF71BD6B}">
      <dgm:prSet/>
      <dgm:spPr/>
      <dgm:t>
        <a:bodyPr/>
        <a:lstStyle/>
        <a:p>
          <a:endParaRPr lang="en-US"/>
        </a:p>
      </dgm:t>
    </dgm:pt>
    <dgm:pt modelId="{FBA056A0-511A-4068-B39A-70285BD6AC58}">
      <dgm:prSet/>
      <dgm:spPr/>
      <dgm:t>
        <a:bodyPr/>
        <a:lstStyle/>
        <a:p>
          <a:r>
            <a:rPr lang="en-GB"/>
            <a:t>4cm=             mm</a:t>
          </a:r>
          <a:endParaRPr lang="en-US"/>
        </a:p>
      </dgm:t>
    </dgm:pt>
    <dgm:pt modelId="{385E15C4-5E03-4D62-9C43-8B465A187957}" type="parTrans" cxnId="{369CE90F-CA3C-4A50-B292-A764AB19B50F}">
      <dgm:prSet/>
      <dgm:spPr/>
      <dgm:t>
        <a:bodyPr/>
        <a:lstStyle/>
        <a:p>
          <a:endParaRPr lang="en-US"/>
        </a:p>
      </dgm:t>
    </dgm:pt>
    <dgm:pt modelId="{C4B7B0FA-82B7-468D-8429-4D95D48FE429}" type="sibTrans" cxnId="{369CE90F-CA3C-4A50-B292-A764AB19B50F}">
      <dgm:prSet/>
      <dgm:spPr/>
      <dgm:t>
        <a:bodyPr/>
        <a:lstStyle/>
        <a:p>
          <a:endParaRPr lang="en-US"/>
        </a:p>
      </dgm:t>
    </dgm:pt>
    <dgm:pt modelId="{D4709FF5-2A97-459A-9CC3-54B4FEB82137}">
      <dgm:prSet/>
      <dgm:spPr/>
      <dgm:t>
        <a:bodyPr/>
        <a:lstStyle/>
        <a:p>
          <a:r>
            <a:rPr lang="en-GB"/>
            <a:t>2.7cm=          mm</a:t>
          </a:r>
          <a:endParaRPr lang="en-US"/>
        </a:p>
      </dgm:t>
    </dgm:pt>
    <dgm:pt modelId="{DDE08FF0-C6A0-4F29-90F0-CDFA145ABE35}" type="parTrans" cxnId="{FB5A8CF1-D02F-455E-A89F-93C42B5FA907}">
      <dgm:prSet/>
      <dgm:spPr/>
      <dgm:t>
        <a:bodyPr/>
        <a:lstStyle/>
        <a:p>
          <a:endParaRPr lang="en-US"/>
        </a:p>
      </dgm:t>
    </dgm:pt>
    <dgm:pt modelId="{32B05C3E-960C-40C9-BAAB-9744A8117762}" type="sibTrans" cxnId="{FB5A8CF1-D02F-455E-A89F-93C42B5FA907}">
      <dgm:prSet/>
      <dgm:spPr/>
      <dgm:t>
        <a:bodyPr/>
        <a:lstStyle/>
        <a:p>
          <a:endParaRPr lang="en-US"/>
        </a:p>
      </dgm:t>
    </dgm:pt>
    <dgm:pt modelId="{4E98AD35-5D6F-439B-8BC3-5788A78652BA}">
      <dgm:prSet/>
      <dgm:spPr/>
      <dgm:t>
        <a:bodyPr/>
        <a:lstStyle/>
        <a:p>
          <a:r>
            <a:rPr lang="en-GB"/>
            <a:t>1.9cm=          mm</a:t>
          </a:r>
          <a:endParaRPr lang="en-US"/>
        </a:p>
      </dgm:t>
    </dgm:pt>
    <dgm:pt modelId="{467BC0C5-8A8B-4604-85A3-07202EDD8429}" type="parTrans" cxnId="{B01DD64C-F745-4AFB-B1CB-06D25D377D7B}">
      <dgm:prSet/>
      <dgm:spPr/>
      <dgm:t>
        <a:bodyPr/>
        <a:lstStyle/>
        <a:p>
          <a:endParaRPr lang="en-US"/>
        </a:p>
      </dgm:t>
    </dgm:pt>
    <dgm:pt modelId="{D0F18E44-BAC3-4B39-B213-0A588548FE9A}" type="sibTrans" cxnId="{B01DD64C-F745-4AFB-B1CB-06D25D377D7B}">
      <dgm:prSet/>
      <dgm:spPr/>
      <dgm:t>
        <a:bodyPr/>
        <a:lstStyle/>
        <a:p>
          <a:endParaRPr lang="en-US"/>
        </a:p>
      </dgm:t>
    </dgm:pt>
    <dgm:pt modelId="{7D3ED7D5-F3E1-4B34-8BE1-548688657D2A}">
      <dgm:prSet/>
      <dgm:spPr/>
      <dgm:t>
        <a:bodyPr/>
        <a:lstStyle/>
        <a:p>
          <a:r>
            <a:rPr lang="en-GB"/>
            <a:t>800cm=         m</a:t>
          </a:r>
          <a:endParaRPr lang="en-US"/>
        </a:p>
      </dgm:t>
    </dgm:pt>
    <dgm:pt modelId="{F1264F2C-BB51-41A9-9234-914DD3B72ECD}" type="parTrans" cxnId="{35DD7BCC-5CD8-4778-A8EE-F604E43BF7CD}">
      <dgm:prSet/>
      <dgm:spPr/>
      <dgm:t>
        <a:bodyPr/>
        <a:lstStyle/>
        <a:p>
          <a:endParaRPr lang="en-US"/>
        </a:p>
      </dgm:t>
    </dgm:pt>
    <dgm:pt modelId="{F29403EB-4F8B-444C-9EF7-3740B7392BCF}" type="sibTrans" cxnId="{35DD7BCC-5CD8-4778-A8EE-F604E43BF7CD}">
      <dgm:prSet/>
      <dgm:spPr/>
      <dgm:t>
        <a:bodyPr/>
        <a:lstStyle/>
        <a:p>
          <a:endParaRPr lang="en-US"/>
        </a:p>
      </dgm:t>
    </dgm:pt>
    <dgm:pt modelId="{0B87A5A4-3BC8-4248-BFC5-AAE8026DB6C8}">
      <dgm:prSet/>
      <dgm:spPr/>
      <dgm:t>
        <a:bodyPr/>
        <a:lstStyle/>
        <a:p>
          <a:r>
            <a:rPr lang="en-GB"/>
            <a:t>520cm=         m</a:t>
          </a:r>
          <a:endParaRPr lang="en-US"/>
        </a:p>
      </dgm:t>
    </dgm:pt>
    <dgm:pt modelId="{85C53183-FC15-47BD-BF76-EE4BEAFE7085}" type="parTrans" cxnId="{BFFA9573-10AA-43F5-BC82-969519873DB8}">
      <dgm:prSet/>
      <dgm:spPr/>
      <dgm:t>
        <a:bodyPr/>
        <a:lstStyle/>
        <a:p>
          <a:endParaRPr lang="en-US"/>
        </a:p>
      </dgm:t>
    </dgm:pt>
    <dgm:pt modelId="{CC8F3CD9-4B34-4519-B43F-9D48F056899D}" type="sibTrans" cxnId="{BFFA9573-10AA-43F5-BC82-969519873DB8}">
      <dgm:prSet/>
      <dgm:spPr/>
      <dgm:t>
        <a:bodyPr/>
        <a:lstStyle/>
        <a:p>
          <a:endParaRPr lang="en-US"/>
        </a:p>
      </dgm:t>
    </dgm:pt>
    <dgm:pt modelId="{2AE7B583-53F0-4942-A995-50E520EFE234}">
      <dgm:prSet/>
      <dgm:spPr/>
      <dgm:t>
        <a:bodyPr/>
        <a:lstStyle/>
        <a:p>
          <a:r>
            <a:rPr lang="en-GB"/>
            <a:t>3m=               cm</a:t>
          </a:r>
          <a:endParaRPr lang="en-US"/>
        </a:p>
      </dgm:t>
    </dgm:pt>
    <dgm:pt modelId="{9E1F0584-B67D-4269-AEDD-F850BDAAA9AD}" type="parTrans" cxnId="{3F6AE6A4-8B6D-4044-A79B-8C213A0E433C}">
      <dgm:prSet/>
      <dgm:spPr/>
      <dgm:t>
        <a:bodyPr/>
        <a:lstStyle/>
        <a:p>
          <a:endParaRPr lang="en-US"/>
        </a:p>
      </dgm:t>
    </dgm:pt>
    <dgm:pt modelId="{1B1CC49A-7617-4126-811E-63461BAA89B2}" type="sibTrans" cxnId="{3F6AE6A4-8B6D-4044-A79B-8C213A0E433C}">
      <dgm:prSet/>
      <dgm:spPr/>
      <dgm:t>
        <a:bodyPr/>
        <a:lstStyle/>
        <a:p>
          <a:endParaRPr lang="en-US"/>
        </a:p>
      </dgm:t>
    </dgm:pt>
    <dgm:pt modelId="{509CD62B-B46C-4116-A5E6-E1A70BD3EE3B}">
      <dgm:prSet/>
      <dgm:spPr/>
      <dgm:t>
        <a:bodyPr/>
        <a:lstStyle/>
        <a:p>
          <a:r>
            <a:rPr lang="en-GB"/>
            <a:t>8m=               cm</a:t>
          </a:r>
          <a:endParaRPr lang="en-US"/>
        </a:p>
      </dgm:t>
    </dgm:pt>
    <dgm:pt modelId="{7843892A-C6FF-4458-8781-35E7E34A875B}" type="parTrans" cxnId="{5D055C91-72F5-4187-9D52-2009939FC7C4}">
      <dgm:prSet/>
      <dgm:spPr/>
      <dgm:t>
        <a:bodyPr/>
        <a:lstStyle/>
        <a:p>
          <a:endParaRPr lang="en-US"/>
        </a:p>
      </dgm:t>
    </dgm:pt>
    <dgm:pt modelId="{CA6392E6-6983-461C-8A9B-1E87F3E5AE91}" type="sibTrans" cxnId="{5D055C91-72F5-4187-9D52-2009939FC7C4}">
      <dgm:prSet/>
      <dgm:spPr/>
      <dgm:t>
        <a:bodyPr/>
        <a:lstStyle/>
        <a:p>
          <a:endParaRPr lang="en-US"/>
        </a:p>
      </dgm:t>
    </dgm:pt>
    <dgm:pt modelId="{ECFD8FD1-E79E-41AA-84AC-09702E3ED337}">
      <dgm:prSet/>
      <dgm:spPr/>
      <dgm:t>
        <a:bodyPr/>
        <a:lstStyle/>
        <a:p>
          <a:r>
            <a:rPr lang="en-GB"/>
            <a:t>320cm=         m</a:t>
          </a:r>
          <a:endParaRPr lang="en-US"/>
        </a:p>
      </dgm:t>
    </dgm:pt>
    <dgm:pt modelId="{E3E1980A-B9C7-47E9-A495-174DE89283A2}" type="parTrans" cxnId="{B6980978-9A59-4893-A400-D7642419369F}">
      <dgm:prSet/>
      <dgm:spPr/>
      <dgm:t>
        <a:bodyPr/>
        <a:lstStyle/>
        <a:p>
          <a:endParaRPr lang="en-US"/>
        </a:p>
      </dgm:t>
    </dgm:pt>
    <dgm:pt modelId="{43C49EC4-0F30-48D3-AAE4-54C510D2BC09}" type="sibTrans" cxnId="{B6980978-9A59-4893-A400-D7642419369F}">
      <dgm:prSet/>
      <dgm:spPr/>
      <dgm:t>
        <a:bodyPr/>
        <a:lstStyle/>
        <a:p>
          <a:endParaRPr lang="en-US"/>
        </a:p>
      </dgm:t>
    </dgm:pt>
    <dgm:pt modelId="{0A4598AF-D4B0-4DA5-BFD8-86B89490456E}">
      <dgm:prSet/>
      <dgm:spPr/>
      <dgm:t>
        <a:bodyPr/>
        <a:lstStyle/>
        <a:p>
          <a:r>
            <a:rPr lang="en-GB"/>
            <a:t>2.4m=            cm </a:t>
          </a:r>
          <a:endParaRPr lang="en-US"/>
        </a:p>
      </dgm:t>
    </dgm:pt>
    <dgm:pt modelId="{6A209760-90FA-4D3B-A1DB-F8C9C9C94CED}" type="parTrans" cxnId="{FFFE7584-7F01-4F64-BEF0-F179672ADF59}">
      <dgm:prSet/>
      <dgm:spPr/>
      <dgm:t>
        <a:bodyPr/>
        <a:lstStyle/>
        <a:p>
          <a:endParaRPr lang="en-US"/>
        </a:p>
      </dgm:t>
    </dgm:pt>
    <dgm:pt modelId="{CF1368C1-15E0-489B-8832-FD9F570978BE}" type="sibTrans" cxnId="{FFFE7584-7F01-4F64-BEF0-F179672ADF59}">
      <dgm:prSet/>
      <dgm:spPr/>
      <dgm:t>
        <a:bodyPr/>
        <a:lstStyle/>
        <a:p>
          <a:endParaRPr lang="en-US"/>
        </a:p>
      </dgm:t>
    </dgm:pt>
    <dgm:pt modelId="{CEB3A4C7-9243-1440-A5EB-EC005BD7AD0C}" type="pres">
      <dgm:prSet presAssocID="{B3D8DF5E-14C5-4440-9759-3F1631030A65}" presName="vert0" presStyleCnt="0">
        <dgm:presLayoutVars>
          <dgm:dir/>
          <dgm:animOne val="branch"/>
          <dgm:animLvl val="lvl"/>
        </dgm:presLayoutVars>
      </dgm:prSet>
      <dgm:spPr/>
    </dgm:pt>
    <dgm:pt modelId="{ABEB02FB-9461-614B-B995-18BB3BB57E4C}" type="pres">
      <dgm:prSet presAssocID="{2EFCE288-141A-44EE-9E7F-F72C33158AA7}" presName="thickLine" presStyleLbl="alignNode1" presStyleIdx="0" presStyleCnt="12"/>
      <dgm:spPr/>
    </dgm:pt>
    <dgm:pt modelId="{ED8ACF11-C03E-4A44-852B-1DC24C5FEF89}" type="pres">
      <dgm:prSet presAssocID="{2EFCE288-141A-44EE-9E7F-F72C33158AA7}" presName="horz1" presStyleCnt="0"/>
      <dgm:spPr/>
    </dgm:pt>
    <dgm:pt modelId="{CAF85C89-2EFC-4F44-B9B1-619123CE7167}" type="pres">
      <dgm:prSet presAssocID="{2EFCE288-141A-44EE-9E7F-F72C33158AA7}" presName="tx1" presStyleLbl="revTx" presStyleIdx="0" presStyleCnt="12"/>
      <dgm:spPr/>
    </dgm:pt>
    <dgm:pt modelId="{B3CBFC79-7224-FF4A-AAEF-23108FA096F6}" type="pres">
      <dgm:prSet presAssocID="{2EFCE288-141A-44EE-9E7F-F72C33158AA7}" presName="vert1" presStyleCnt="0"/>
      <dgm:spPr/>
    </dgm:pt>
    <dgm:pt modelId="{4E207D77-1AE8-4446-99FA-324451C0D951}" type="pres">
      <dgm:prSet presAssocID="{9DD5CA35-CF6C-4AEE-AA28-97212CA676FE}" presName="thickLine" presStyleLbl="alignNode1" presStyleIdx="1" presStyleCnt="12"/>
      <dgm:spPr/>
    </dgm:pt>
    <dgm:pt modelId="{0B044406-0699-094E-82DD-7A5EFB4F2CF8}" type="pres">
      <dgm:prSet presAssocID="{9DD5CA35-CF6C-4AEE-AA28-97212CA676FE}" presName="horz1" presStyleCnt="0"/>
      <dgm:spPr/>
    </dgm:pt>
    <dgm:pt modelId="{626EE701-0ACD-D042-A47A-A205AB07E96E}" type="pres">
      <dgm:prSet presAssocID="{9DD5CA35-CF6C-4AEE-AA28-97212CA676FE}" presName="tx1" presStyleLbl="revTx" presStyleIdx="1" presStyleCnt="12"/>
      <dgm:spPr/>
    </dgm:pt>
    <dgm:pt modelId="{D4510196-6D4F-9443-9857-747112642163}" type="pres">
      <dgm:prSet presAssocID="{9DD5CA35-CF6C-4AEE-AA28-97212CA676FE}" presName="vert1" presStyleCnt="0"/>
      <dgm:spPr/>
    </dgm:pt>
    <dgm:pt modelId="{D1A6D7CA-56EA-3346-8691-759B1C8C66E5}" type="pres">
      <dgm:prSet presAssocID="{F8C99512-E664-4AB6-AB8A-DFFF4429B75A}" presName="thickLine" presStyleLbl="alignNode1" presStyleIdx="2" presStyleCnt="12"/>
      <dgm:spPr/>
    </dgm:pt>
    <dgm:pt modelId="{9D747527-EBC9-7542-89C7-070FF2B9AC6B}" type="pres">
      <dgm:prSet presAssocID="{F8C99512-E664-4AB6-AB8A-DFFF4429B75A}" presName="horz1" presStyleCnt="0"/>
      <dgm:spPr/>
    </dgm:pt>
    <dgm:pt modelId="{BD61CD64-7867-2345-9A31-24C0BBF76499}" type="pres">
      <dgm:prSet presAssocID="{F8C99512-E664-4AB6-AB8A-DFFF4429B75A}" presName="tx1" presStyleLbl="revTx" presStyleIdx="2" presStyleCnt="12"/>
      <dgm:spPr/>
    </dgm:pt>
    <dgm:pt modelId="{4BA38006-5E11-BF4F-AD49-27AEB70CC103}" type="pres">
      <dgm:prSet presAssocID="{F8C99512-E664-4AB6-AB8A-DFFF4429B75A}" presName="vert1" presStyleCnt="0"/>
      <dgm:spPr/>
    </dgm:pt>
    <dgm:pt modelId="{BF868569-B2F4-0842-8D12-C8E470F782CF}" type="pres">
      <dgm:prSet presAssocID="{FBA056A0-511A-4068-B39A-70285BD6AC58}" presName="thickLine" presStyleLbl="alignNode1" presStyleIdx="3" presStyleCnt="12"/>
      <dgm:spPr/>
    </dgm:pt>
    <dgm:pt modelId="{EAE2115A-25D7-F445-B219-4EA4CB8A1679}" type="pres">
      <dgm:prSet presAssocID="{FBA056A0-511A-4068-B39A-70285BD6AC58}" presName="horz1" presStyleCnt="0"/>
      <dgm:spPr/>
    </dgm:pt>
    <dgm:pt modelId="{24979953-BFF3-124F-A7B2-7F327B5CE122}" type="pres">
      <dgm:prSet presAssocID="{FBA056A0-511A-4068-B39A-70285BD6AC58}" presName="tx1" presStyleLbl="revTx" presStyleIdx="3" presStyleCnt="12"/>
      <dgm:spPr/>
    </dgm:pt>
    <dgm:pt modelId="{D5D1D055-77B8-FB44-876F-1B2296EE8ED6}" type="pres">
      <dgm:prSet presAssocID="{FBA056A0-511A-4068-B39A-70285BD6AC58}" presName="vert1" presStyleCnt="0"/>
      <dgm:spPr/>
    </dgm:pt>
    <dgm:pt modelId="{7E749B35-A77A-424C-9A1B-8240AEA67BC0}" type="pres">
      <dgm:prSet presAssocID="{D4709FF5-2A97-459A-9CC3-54B4FEB82137}" presName="thickLine" presStyleLbl="alignNode1" presStyleIdx="4" presStyleCnt="12"/>
      <dgm:spPr/>
    </dgm:pt>
    <dgm:pt modelId="{5C4F9851-547B-884B-9BA2-58619E5FD495}" type="pres">
      <dgm:prSet presAssocID="{D4709FF5-2A97-459A-9CC3-54B4FEB82137}" presName="horz1" presStyleCnt="0"/>
      <dgm:spPr/>
    </dgm:pt>
    <dgm:pt modelId="{DDD2B82E-DF1B-3641-9213-542F1E66BBF2}" type="pres">
      <dgm:prSet presAssocID="{D4709FF5-2A97-459A-9CC3-54B4FEB82137}" presName="tx1" presStyleLbl="revTx" presStyleIdx="4" presStyleCnt="12"/>
      <dgm:spPr/>
    </dgm:pt>
    <dgm:pt modelId="{AB4354DA-F69B-214B-8C2E-461215109F37}" type="pres">
      <dgm:prSet presAssocID="{D4709FF5-2A97-459A-9CC3-54B4FEB82137}" presName="vert1" presStyleCnt="0"/>
      <dgm:spPr/>
    </dgm:pt>
    <dgm:pt modelId="{6EFBD9A1-138E-6342-B9E2-198C74C36E5B}" type="pres">
      <dgm:prSet presAssocID="{4E98AD35-5D6F-439B-8BC3-5788A78652BA}" presName="thickLine" presStyleLbl="alignNode1" presStyleIdx="5" presStyleCnt="12"/>
      <dgm:spPr/>
    </dgm:pt>
    <dgm:pt modelId="{1A8EDF0A-BADA-C948-895F-A2E825BE0907}" type="pres">
      <dgm:prSet presAssocID="{4E98AD35-5D6F-439B-8BC3-5788A78652BA}" presName="horz1" presStyleCnt="0"/>
      <dgm:spPr/>
    </dgm:pt>
    <dgm:pt modelId="{75C5DE17-DEFC-FB49-8441-47AE493FDBD8}" type="pres">
      <dgm:prSet presAssocID="{4E98AD35-5D6F-439B-8BC3-5788A78652BA}" presName="tx1" presStyleLbl="revTx" presStyleIdx="5" presStyleCnt="12"/>
      <dgm:spPr/>
    </dgm:pt>
    <dgm:pt modelId="{DD9ABE97-15C0-7B47-BBF5-12D31ED2C0EC}" type="pres">
      <dgm:prSet presAssocID="{4E98AD35-5D6F-439B-8BC3-5788A78652BA}" presName="vert1" presStyleCnt="0"/>
      <dgm:spPr/>
    </dgm:pt>
    <dgm:pt modelId="{C1004D36-4495-B14F-B320-FC5000280415}" type="pres">
      <dgm:prSet presAssocID="{7D3ED7D5-F3E1-4B34-8BE1-548688657D2A}" presName="thickLine" presStyleLbl="alignNode1" presStyleIdx="6" presStyleCnt="12"/>
      <dgm:spPr/>
    </dgm:pt>
    <dgm:pt modelId="{637868AC-444F-7845-A2AD-C18183668EBC}" type="pres">
      <dgm:prSet presAssocID="{7D3ED7D5-F3E1-4B34-8BE1-548688657D2A}" presName="horz1" presStyleCnt="0"/>
      <dgm:spPr/>
    </dgm:pt>
    <dgm:pt modelId="{D5412D6E-E692-7044-9543-0296F25F8CDE}" type="pres">
      <dgm:prSet presAssocID="{7D3ED7D5-F3E1-4B34-8BE1-548688657D2A}" presName="tx1" presStyleLbl="revTx" presStyleIdx="6" presStyleCnt="12"/>
      <dgm:spPr/>
    </dgm:pt>
    <dgm:pt modelId="{2BD7B745-FC77-7841-BB54-A7C5FCBCE735}" type="pres">
      <dgm:prSet presAssocID="{7D3ED7D5-F3E1-4B34-8BE1-548688657D2A}" presName="vert1" presStyleCnt="0"/>
      <dgm:spPr/>
    </dgm:pt>
    <dgm:pt modelId="{C5DF2CD3-1296-124D-8AA5-EC115D79AA0B}" type="pres">
      <dgm:prSet presAssocID="{0B87A5A4-3BC8-4248-BFC5-AAE8026DB6C8}" presName="thickLine" presStyleLbl="alignNode1" presStyleIdx="7" presStyleCnt="12"/>
      <dgm:spPr/>
    </dgm:pt>
    <dgm:pt modelId="{9E7268DE-402F-3045-B24A-2A59D9C33E47}" type="pres">
      <dgm:prSet presAssocID="{0B87A5A4-3BC8-4248-BFC5-AAE8026DB6C8}" presName="horz1" presStyleCnt="0"/>
      <dgm:spPr/>
    </dgm:pt>
    <dgm:pt modelId="{09D1C066-421C-244F-80A1-8E7EEDDCD869}" type="pres">
      <dgm:prSet presAssocID="{0B87A5A4-3BC8-4248-BFC5-AAE8026DB6C8}" presName="tx1" presStyleLbl="revTx" presStyleIdx="7" presStyleCnt="12"/>
      <dgm:spPr/>
    </dgm:pt>
    <dgm:pt modelId="{A9FC86F0-69EB-5942-8386-95119F2FA8FE}" type="pres">
      <dgm:prSet presAssocID="{0B87A5A4-3BC8-4248-BFC5-AAE8026DB6C8}" presName="vert1" presStyleCnt="0"/>
      <dgm:spPr/>
    </dgm:pt>
    <dgm:pt modelId="{E7AEFD98-F59D-C64F-BDC2-23A960BF4440}" type="pres">
      <dgm:prSet presAssocID="{2AE7B583-53F0-4942-A995-50E520EFE234}" presName="thickLine" presStyleLbl="alignNode1" presStyleIdx="8" presStyleCnt="12"/>
      <dgm:spPr/>
    </dgm:pt>
    <dgm:pt modelId="{63E48153-3E3C-1940-B5E3-7BEDD36F127E}" type="pres">
      <dgm:prSet presAssocID="{2AE7B583-53F0-4942-A995-50E520EFE234}" presName="horz1" presStyleCnt="0"/>
      <dgm:spPr/>
    </dgm:pt>
    <dgm:pt modelId="{62BF0B64-26A9-CE4D-849C-FE516A539335}" type="pres">
      <dgm:prSet presAssocID="{2AE7B583-53F0-4942-A995-50E520EFE234}" presName="tx1" presStyleLbl="revTx" presStyleIdx="8" presStyleCnt="12"/>
      <dgm:spPr/>
    </dgm:pt>
    <dgm:pt modelId="{B8888A9D-AE2B-B54C-99E7-75A08E0F6FA4}" type="pres">
      <dgm:prSet presAssocID="{2AE7B583-53F0-4942-A995-50E520EFE234}" presName="vert1" presStyleCnt="0"/>
      <dgm:spPr/>
    </dgm:pt>
    <dgm:pt modelId="{B3756801-35A6-5543-A5B5-5BEA042B3BAF}" type="pres">
      <dgm:prSet presAssocID="{509CD62B-B46C-4116-A5E6-E1A70BD3EE3B}" presName="thickLine" presStyleLbl="alignNode1" presStyleIdx="9" presStyleCnt="12"/>
      <dgm:spPr/>
    </dgm:pt>
    <dgm:pt modelId="{0D2EB941-12B0-CD4A-AB81-A3E86F984474}" type="pres">
      <dgm:prSet presAssocID="{509CD62B-B46C-4116-A5E6-E1A70BD3EE3B}" presName="horz1" presStyleCnt="0"/>
      <dgm:spPr/>
    </dgm:pt>
    <dgm:pt modelId="{DAFFC0DE-BF3D-1748-8FB7-F6C7B8472D10}" type="pres">
      <dgm:prSet presAssocID="{509CD62B-B46C-4116-A5E6-E1A70BD3EE3B}" presName="tx1" presStyleLbl="revTx" presStyleIdx="9" presStyleCnt="12"/>
      <dgm:spPr/>
    </dgm:pt>
    <dgm:pt modelId="{C525A63D-E982-0F44-9E0E-56FDF7B3F1BC}" type="pres">
      <dgm:prSet presAssocID="{509CD62B-B46C-4116-A5E6-E1A70BD3EE3B}" presName="vert1" presStyleCnt="0"/>
      <dgm:spPr/>
    </dgm:pt>
    <dgm:pt modelId="{3BAAF5BA-A1C3-B448-853C-FE12BA639C65}" type="pres">
      <dgm:prSet presAssocID="{ECFD8FD1-E79E-41AA-84AC-09702E3ED337}" presName="thickLine" presStyleLbl="alignNode1" presStyleIdx="10" presStyleCnt="12"/>
      <dgm:spPr/>
    </dgm:pt>
    <dgm:pt modelId="{08B2DC52-B7FB-2746-8AC5-3F5B1CC68EF7}" type="pres">
      <dgm:prSet presAssocID="{ECFD8FD1-E79E-41AA-84AC-09702E3ED337}" presName="horz1" presStyleCnt="0"/>
      <dgm:spPr/>
    </dgm:pt>
    <dgm:pt modelId="{76E18FD8-89F4-A445-A8EF-C032F262EB2B}" type="pres">
      <dgm:prSet presAssocID="{ECFD8FD1-E79E-41AA-84AC-09702E3ED337}" presName="tx1" presStyleLbl="revTx" presStyleIdx="10" presStyleCnt="12"/>
      <dgm:spPr/>
    </dgm:pt>
    <dgm:pt modelId="{66588D1C-8DDD-8E4D-B84F-F35D4C9F3924}" type="pres">
      <dgm:prSet presAssocID="{ECFD8FD1-E79E-41AA-84AC-09702E3ED337}" presName="vert1" presStyleCnt="0"/>
      <dgm:spPr/>
    </dgm:pt>
    <dgm:pt modelId="{490A6E4C-3E4C-6F49-B4F8-8A2982EAE144}" type="pres">
      <dgm:prSet presAssocID="{0A4598AF-D4B0-4DA5-BFD8-86B89490456E}" presName="thickLine" presStyleLbl="alignNode1" presStyleIdx="11" presStyleCnt="12"/>
      <dgm:spPr/>
    </dgm:pt>
    <dgm:pt modelId="{A45F71D1-1636-954E-9869-400A39929948}" type="pres">
      <dgm:prSet presAssocID="{0A4598AF-D4B0-4DA5-BFD8-86B89490456E}" presName="horz1" presStyleCnt="0"/>
      <dgm:spPr/>
    </dgm:pt>
    <dgm:pt modelId="{5649C9E3-B368-F441-99FC-28EC54FDFCF4}" type="pres">
      <dgm:prSet presAssocID="{0A4598AF-D4B0-4DA5-BFD8-86B89490456E}" presName="tx1" presStyleLbl="revTx" presStyleIdx="11" presStyleCnt="12"/>
      <dgm:spPr/>
    </dgm:pt>
    <dgm:pt modelId="{1C85C2F7-5572-E442-A8CA-18C79310CC5F}" type="pres">
      <dgm:prSet presAssocID="{0A4598AF-D4B0-4DA5-BFD8-86B89490456E}" presName="vert1" presStyleCnt="0"/>
      <dgm:spPr/>
    </dgm:pt>
  </dgm:ptLst>
  <dgm:cxnLst>
    <dgm:cxn modelId="{369CE90F-CA3C-4A50-B292-A764AB19B50F}" srcId="{B3D8DF5E-14C5-4440-9759-3F1631030A65}" destId="{FBA056A0-511A-4068-B39A-70285BD6AC58}" srcOrd="3" destOrd="0" parTransId="{385E15C4-5E03-4D62-9C43-8B465A187957}" sibTransId="{C4B7B0FA-82B7-468D-8429-4D95D48FE429}"/>
    <dgm:cxn modelId="{7CD29E1E-2469-4648-82FD-F15E777396D6}" type="presOf" srcId="{B3D8DF5E-14C5-4440-9759-3F1631030A65}" destId="{CEB3A4C7-9243-1440-A5EB-EC005BD7AD0C}" srcOrd="0" destOrd="0" presId="urn:microsoft.com/office/officeart/2008/layout/LinedList"/>
    <dgm:cxn modelId="{37C2F422-D3C9-4C6F-A710-A3B5F69B879A}" srcId="{B3D8DF5E-14C5-4440-9759-3F1631030A65}" destId="{2EFCE288-141A-44EE-9E7F-F72C33158AA7}" srcOrd="0" destOrd="0" parTransId="{962C5372-BC2F-46A9-8279-3ACC69B4D450}" sibTransId="{210F8F90-92C3-42AD-AC34-59E5E2194A89}"/>
    <dgm:cxn modelId="{0DCE3440-ECE4-6E40-8478-D7C5079C7EC0}" type="presOf" srcId="{0B87A5A4-3BC8-4248-BFC5-AAE8026DB6C8}" destId="{09D1C066-421C-244F-80A1-8E7EEDDCD869}" srcOrd="0" destOrd="0" presId="urn:microsoft.com/office/officeart/2008/layout/LinedList"/>
    <dgm:cxn modelId="{B01DD64C-F745-4AFB-B1CB-06D25D377D7B}" srcId="{B3D8DF5E-14C5-4440-9759-3F1631030A65}" destId="{4E98AD35-5D6F-439B-8BC3-5788A78652BA}" srcOrd="5" destOrd="0" parTransId="{467BC0C5-8A8B-4604-85A3-07202EDD8429}" sibTransId="{D0F18E44-BAC3-4B39-B213-0A588548FE9A}"/>
    <dgm:cxn modelId="{1F866750-1575-0A48-AA13-3698F88C8FF3}" type="presOf" srcId="{FBA056A0-511A-4068-B39A-70285BD6AC58}" destId="{24979953-BFF3-124F-A7B2-7F327B5CE122}" srcOrd="0" destOrd="0" presId="urn:microsoft.com/office/officeart/2008/layout/LinedList"/>
    <dgm:cxn modelId="{1D899F61-252E-504D-8382-02C0A52305DD}" type="presOf" srcId="{509CD62B-B46C-4116-A5E6-E1A70BD3EE3B}" destId="{DAFFC0DE-BF3D-1748-8FB7-F6C7B8472D10}" srcOrd="0" destOrd="0" presId="urn:microsoft.com/office/officeart/2008/layout/LinedList"/>
    <dgm:cxn modelId="{BFFA9573-10AA-43F5-BC82-969519873DB8}" srcId="{B3D8DF5E-14C5-4440-9759-3F1631030A65}" destId="{0B87A5A4-3BC8-4248-BFC5-AAE8026DB6C8}" srcOrd="7" destOrd="0" parTransId="{85C53183-FC15-47BD-BF76-EE4BEAFE7085}" sibTransId="{CC8F3CD9-4B34-4519-B43F-9D48F056899D}"/>
    <dgm:cxn modelId="{5859B474-E6A2-2341-9A5D-971C78B2CACC}" type="presOf" srcId="{0A4598AF-D4B0-4DA5-BFD8-86B89490456E}" destId="{5649C9E3-B368-F441-99FC-28EC54FDFCF4}" srcOrd="0" destOrd="0" presId="urn:microsoft.com/office/officeart/2008/layout/LinedList"/>
    <dgm:cxn modelId="{B6980978-9A59-4893-A400-D7642419369F}" srcId="{B3D8DF5E-14C5-4440-9759-3F1631030A65}" destId="{ECFD8FD1-E79E-41AA-84AC-09702E3ED337}" srcOrd="10" destOrd="0" parTransId="{E3E1980A-B9C7-47E9-A495-174DE89283A2}" sibTransId="{43C49EC4-0F30-48D3-AAE4-54C510D2BC09}"/>
    <dgm:cxn modelId="{FFFE7584-7F01-4F64-BEF0-F179672ADF59}" srcId="{B3D8DF5E-14C5-4440-9759-3F1631030A65}" destId="{0A4598AF-D4B0-4DA5-BFD8-86B89490456E}" srcOrd="11" destOrd="0" parTransId="{6A209760-90FA-4D3B-A1DB-F8C9C9C94CED}" sibTransId="{CF1368C1-15E0-489B-8832-FD9F570978BE}"/>
    <dgm:cxn modelId="{34E83389-90B2-914E-9A98-0D46AFEA8874}" type="presOf" srcId="{F8C99512-E664-4AB6-AB8A-DFFF4429B75A}" destId="{BD61CD64-7867-2345-9A31-24C0BBF76499}" srcOrd="0" destOrd="0" presId="urn:microsoft.com/office/officeart/2008/layout/LinedList"/>
    <dgm:cxn modelId="{ECED298D-6182-4A49-985E-37FFBF71BD6B}" srcId="{B3D8DF5E-14C5-4440-9759-3F1631030A65}" destId="{F8C99512-E664-4AB6-AB8A-DFFF4429B75A}" srcOrd="2" destOrd="0" parTransId="{324EB0E2-983D-48C5-965A-0902688FB736}" sibTransId="{4229B785-D205-43E3-BCBA-A1751177CB6E}"/>
    <dgm:cxn modelId="{5D055C91-72F5-4187-9D52-2009939FC7C4}" srcId="{B3D8DF5E-14C5-4440-9759-3F1631030A65}" destId="{509CD62B-B46C-4116-A5E6-E1A70BD3EE3B}" srcOrd="9" destOrd="0" parTransId="{7843892A-C6FF-4458-8781-35E7E34A875B}" sibTransId="{CA6392E6-6983-461C-8A9B-1E87F3E5AE91}"/>
    <dgm:cxn modelId="{3A261D9D-F178-4616-84AD-D492A11BBDEF}" srcId="{B3D8DF5E-14C5-4440-9759-3F1631030A65}" destId="{9DD5CA35-CF6C-4AEE-AA28-97212CA676FE}" srcOrd="1" destOrd="0" parTransId="{C2C67CBA-9723-491B-804A-84F8E3A36847}" sibTransId="{D817C63D-7A1A-4A26-AE66-F41E8DA95383}"/>
    <dgm:cxn modelId="{AEBEE09F-3259-1242-AAC3-38CA531E261F}" type="presOf" srcId="{2EFCE288-141A-44EE-9E7F-F72C33158AA7}" destId="{CAF85C89-2EFC-4F44-B9B1-619123CE7167}" srcOrd="0" destOrd="0" presId="urn:microsoft.com/office/officeart/2008/layout/LinedList"/>
    <dgm:cxn modelId="{2BE535A4-ADDF-1144-8DCB-E76D4EEC8FBE}" type="presOf" srcId="{9DD5CA35-CF6C-4AEE-AA28-97212CA676FE}" destId="{626EE701-0ACD-D042-A47A-A205AB07E96E}" srcOrd="0" destOrd="0" presId="urn:microsoft.com/office/officeart/2008/layout/LinedList"/>
    <dgm:cxn modelId="{3F6AE6A4-8B6D-4044-A79B-8C213A0E433C}" srcId="{B3D8DF5E-14C5-4440-9759-3F1631030A65}" destId="{2AE7B583-53F0-4942-A995-50E520EFE234}" srcOrd="8" destOrd="0" parTransId="{9E1F0584-B67D-4269-AEDD-F850BDAAA9AD}" sibTransId="{1B1CC49A-7617-4126-811E-63461BAA89B2}"/>
    <dgm:cxn modelId="{331839AE-7505-8943-944E-4B86F89D1AB0}" type="presOf" srcId="{ECFD8FD1-E79E-41AA-84AC-09702E3ED337}" destId="{76E18FD8-89F4-A445-A8EF-C032F262EB2B}" srcOrd="0" destOrd="0" presId="urn:microsoft.com/office/officeart/2008/layout/LinedList"/>
    <dgm:cxn modelId="{A83C6FC6-9878-EC43-B6C9-011E70448743}" type="presOf" srcId="{7D3ED7D5-F3E1-4B34-8BE1-548688657D2A}" destId="{D5412D6E-E692-7044-9543-0296F25F8CDE}" srcOrd="0" destOrd="0" presId="urn:microsoft.com/office/officeart/2008/layout/LinedList"/>
    <dgm:cxn modelId="{35DD7BCC-5CD8-4778-A8EE-F604E43BF7CD}" srcId="{B3D8DF5E-14C5-4440-9759-3F1631030A65}" destId="{7D3ED7D5-F3E1-4B34-8BE1-548688657D2A}" srcOrd="6" destOrd="0" parTransId="{F1264F2C-BB51-41A9-9234-914DD3B72ECD}" sibTransId="{F29403EB-4F8B-444C-9EF7-3740B7392BCF}"/>
    <dgm:cxn modelId="{8FE708E0-FAA1-394A-AC94-F4F8B34B3CDB}" type="presOf" srcId="{4E98AD35-5D6F-439B-8BC3-5788A78652BA}" destId="{75C5DE17-DEFC-FB49-8441-47AE493FDBD8}" srcOrd="0" destOrd="0" presId="urn:microsoft.com/office/officeart/2008/layout/LinedList"/>
    <dgm:cxn modelId="{C05B9EE2-25FF-E243-B35F-EA42BDD822F4}" type="presOf" srcId="{D4709FF5-2A97-459A-9CC3-54B4FEB82137}" destId="{DDD2B82E-DF1B-3641-9213-542F1E66BBF2}" srcOrd="0" destOrd="0" presId="urn:microsoft.com/office/officeart/2008/layout/LinedList"/>
    <dgm:cxn modelId="{FB5A8CF1-D02F-455E-A89F-93C42B5FA907}" srcId="{B3D8DF5E-14C5-4440-9759-3F1631030A65}" destId="{D4709FF5-2A97-459A-9CC3-54B4FEB82137}" srcOrd="4" destOrd="0" parTransId="{DDE08FF0-C6A0-4F29-90F0-CDFA145ABE35}" sibTransId="{32B05C3E-960C-40C9-BAAB-9744A8117762}"/>
    <dgm:cxn modelId="{3CA708F7-4BB9-CD4A-80DF-E38EFCC22D0F}" type="presOf" srcId="{2AE7B583-53F0-4942-A995-50E520EFE234}" destId="{62BF0B64-26A9-CE4D-849C-FE516A539335}" srcOrd="0" destOrd="0" presId="urn:microsoft.com/office/officeart/2008/layout/LinedList"/>
    <dgm:cxn modelId="{806DD74A-CDB5-914E-BD8F-C22BD7637EA4}" type="presParOf" srcId="{CEB3A4C7-9243-1440-A5EB-EC005BD7AD0C}" destId="{ABEB02FB-9461-614B-B995-18BB3BB57E4C}" srcOrd="0" destOrd="0" presId="urn:microsoft.com/office/officeart/2008/layout/LinedList"/>
    <dgm:cxn modelId="{C22EFF88-EA28-F14E-BFCF-E86447BDE845}" type="presParOf" srcId="{CEB3A4C7-9243-1440-A5EB-EC005BD7AD0C}" destId="{ED8ACF11-C03E-4A44-852B-1DC24C5FEF89}" srcOrd="1" destOrd="0" presId="urn:microsoft.com/office/officeart/2008/layout/LinedList"/>
    <dgm:cxn modelId="{AB6DF14C-E8D8-F541-90AA-768F8C9FE06A}" type="presParOf" srcId="{ED8ACF11-C03E-4A44-852B-1DC24C5FEF89}" destId="{CAF85C89-2EFC-4F44-B9B1-619123CE7167}" srcOrd="0" destOrd="0" presId="urn:microsoft.com/office/officeart/2008/layout/LinedList"/>
    <dgm:cxn modelId="{5496ECE9-AB5D-F745-AFC2-CF33E4836F55}" type="presParOf" srcId="{ED8ACF11-C03E-4A44-852B-1DC24C5FEF89}" destId="{B3CBFC79-7224-FF4A-AAEF-23108FA096F6}" srcOrd="1" destOrd="0" presId="urn:microsoft.com/office/officeart/2008/layout/LinedList"/>
    <dgm:cxn modelId="{26301C13-59A8-1949-BF2E-28ADF8E852CA}" type="presParOf" srcId="{CEB3A4C7-9243-1440-A5EB-EC005BD7AD0C}" destId="{4E207D77-1AE8-4446-99FA-324451C0D951}" srcOrd="2" destOrd="0" presId="urn:microsoft.com/office/officeart/2008/layout/LinedList"/>
    <dgm:cxn modelId="{AA99EC2E-BA84-6847-954A-AC1047686DF1}" type="presParOf" srcId="{CEB3A4C7-9243-1440-A5EB-EC005BD7AD0C}" destId="{0B044406-0699-094E-82DD-7A5EFB4F2CF8}" srcOrd="3" destOrd="0" presId="urn:microsoft.com/office/officeart/2008/layout/LinedList"/>
    <dgm:cxn modelId="{AAB6FEDC-5AE8-DE45-8837-AA76867B0638}" type="presParOf" srcId="{0B044406-0699-094E-82DD-7A5EFB4F2CF8}" destId="{626EE701-0ACD-D042-A47A-A205AB07E96E}" srcOrd="0" destOrd="0" presId="urn:microsoft.com/office/officeart/2008/layout/LinedList"/>
    <dgm:cxn modelId="{A1FA3BA2-776D-A64E-B48B-B483EAE66008}" type="presParOf" srcId="{0B044406-0699-094E-82DD-7A5EFB4F2CF8}" destId="{D4510196-6D4F-9443-9857-747112642163}" srcOrd="1" destOrd="0" presId="urn:microsoft.com/office/officeart/2008/layout/LinedList"/>
    <dgm:cxn modelId="{E25257BE-8A03-554E-BDAE-F6E937757C14}" type="presParOf" srcId="{CEB3A4C7-9243-1440-A5EB-EC005BD7AD0C}" destId="{D1A6D7CA-56EA-3346-8691-759B1C8C66E5}" srcOrd="4" destOrd="0" presId="urn:microsoft.com/office/officeart/2008/layout/LinedList"/>
    <dgm:cxn modelId="{352D4894-A40C-554F-9224-A32E91FFE22F}" type="presParOf" srcId="{CEB3A4C7-9243-1440-A5EB-EC005BD7AD0C}" destId="{9D747527-EBC9-7542-89C7-070FF2B9AC6B}" srcOrd="5" destOrd="0" presId="urn:microsoft.com/office/officeart/2008/layout/LinedList"/>
    <dgm:cxn modelId="{EA34A2CF-CF5A-4948-90E6-293FBB52DD1B}" type="presParOf" srcId="{9D747527-EBC9-7542-89C7-070FF2B9AC6B}" destId="{BD61CD64-7867-2345-9A31-24C0BBF76499}" srcOrd="0" destOrd="0" presId="urn:microsoft.com/office/officeart/2008/layout/LinedList"/>
    <dgm:cxn modelId="{F501A6B5-D154-FF4A-836C-5C990364A4EB}" type="presParOf" srcId="{9D747527-EBC9-7542-89C7-070FF2B9AC6B}" destId="{4BA38006-5E11-BF4F-AD49-27AEB70CC103}" srcOrd="1" destOrd="0" presId="urn:microsoft.com/office/officeart/2008/layout/LinedList"/>
    <dgm:cxn modelId="{CAD81245-BC06-A94E-A841-AA8E4FD1B6E4}" type="presParOf" srcId="{CEB3A4C7-9243-1440-A5EB-EC005BD7AD0C}" destId="{BF868569-B2F4-0842-8D12-C8E470F782CF}" srcOrd="6" destOrd="0" presId="urn:microsoft.com/office/officeart/2008/layout/LinedList"/>
    <dgm:cxn modelId="{EFCDEBF9-6947-7245-B441-1F689DD4F694}" type="presParOf" srcId="{CEB3A4C7-9243-1440-A5EB-EC005BD7AD0C}" destId="{EAE2115A-25D7-F445-B219-4EA4CB8A1679}" srcOrd="7" destOrd="0" presId="urn:microsoft.com/office/officeart/2008/layout/LinedList"/>
    <dgm:cxn modelId="{18849609-CDEA-E64F-83CE-61E85320FADE}" type="presParOf" srcId="{EAE2115A-25D7-F445-B219-4EA4CB8A1679}" destId="{24979953-BFF3-124F-A7B2-7F327B5CE122}" srcOrd="0" destOrd="0" presId="urn:microsoft.com/office/officeart/2008/layout/LinedList"/>
    <dgm:cxn modelId="{448D23FC-DE3A-DB48-8D97-84AB448A64CB}" type="presParOf" srcId="{EAE2115A-25D7-F445-B219-4EA4CB8A1679}" destId="{D5D1D055-77B8-FB44-876F-1B2296EE8ED6}" srcOrd="1" destOrd="0" presId="urn:microsoft.com/office/officeart/2008/layout/LinedList"/>
    <dgm:cxn modelId="{BE06E40A-D2B4-2B4B-9B41-FE3C95146440}" type="presParOf" srcId="{CEB3A4C7-9243-1440-A5EB-EC005BD7AD0C}" destId="{7E749B35-A77A-424C-9A1B-8240AEA67BC0}" srcOrd="8" destOrd="0" presId="urn:microsoft.com/office/officeart/2008/layout/LinedList"/>
    <dgm:cxn modelId="{93A2251F-EEB1-DB42-9012-B452A2747134}" type="presParOf" srcId="{CEB3A4C7-9243-1440-A5EB-EC005BD7AD0C}" destId="{5C4F9851-547B-884B-9BA2-58619E5FD495}" srcOrd="9" destOrd="0" presId="urn:microsoft.com/office/officeart/2008/layout/LinedList"/>
    <dgm:cxn modelId="{2CF428CE-E9FF-684F-9D4D-A82DD881C5BF}" type="presParOf" srcId="{5C4F9851-547B-884B-9BA2-58619E5FD495}" destId="{DDD2B82E-DF1B-3641-9213-542F1E66BBF2}" srcOrd="0" destOrd="0" presId="urn:microsoft.com/office/officeart/2008/layout/LinedList"/>
    <dgm:cxn modelId="{DB6C83AA-79E3-9148-B409-14F235C0127C}" type="presParOf" srcId="{5C4F9851-547B-884B-9BA2-58619E5FD495}" destId="{AB4354DA-F69B-214B-8C2E-461215109F37}" srcOrd="1" destOrd="0" presId="urn:microsoft.com/office/officeart/2008/layout/LinedList"/>
    <dgm:cxn modelId="{BB5BC586-2ADA-DE45-B67B-4C9C612EE921}" type="presParOf" srcId="{CEB3A4C7-9243-1440-A5EB-EC005BD7AD0C}" destId="{6EFBD9A1-138E-6342-B9E2-198C74C36E5B}" srcOrd="10" destOrd="0" presId="urn:microsoft.com/office/officeart/2008/layout/LinedList"/>
    <dgm:cxn modelId="{4C3AB85D-9F1C-844E-A424-515472845671}" type="presParOf" srcId="{CEB3A4C7-9243-1440-A5EB-EC005BD7AD0C}" destId="{1A8EDF0A-BADA-C948-895F-A2E825BE0907}" srcOrd="11" destOrd="0" presId="urn:microsoft.com/office/officeart/2008/layout/LinedList"/>
    <dgm:cxn modelId="{642EBE57-C583-624B-91A0-EC8AA9B68CEE}" type="presParOf" srcId="{1A8EDF0A-BADA-C948-895F-A2E825BE0907}" destId="{75C5DE17-DEFC-FB49-8441-47AE493FDBD8}" srcOrd="0" destOrd="0" presId="urn:microsoft.com/office/officeart/2008/layout/LinedList"/>
    <dgm:cxn modelId="{B4B98E31-870E-944F-B125-8E58CB31B81B}" type="presParOf" srcId="{1A8EDF0A-BADA-C948-895F-A2E825BE0907}" destId="{DD9ABE97-15C0-7B47-BBF5-12D31ED2C0EC}" srcOrd="1" destOrd="0" presId="urn:microsoft.com/office/officeart/2008/layout/LinedList"/>
    <dgm:cxn modelId="{4D8C6135-581A-4046-AF3F-298A69794C2E}" type="presParOf" srcId="{CEB3A4C7-9243-1440-A5EB-EC005BD7AD0C}" destId="{C1004D36-4495-B14F-B320-FC5000280415}" srcOrd="12" destOrd="0" presId="urn:microsoft.com/office/officeart/2008/layout/LinedList"/>
    <dgm:cxn modelId="{E8408977-EEBA-B04A-BC92-2161D42B2541}" type="presParOf" srcId="{CEB3A4C7-9243-1440-A5EB-EC005BD7AD0C}" destId="{637868AC-444F-7845-A2AD-C18183668EBC}" srcOrd="13" destOrd="0" presId="urn:microsoft.com/office/officeart/2008/layout/LinedList"/>
    <dgm:cxn modelId="{0AC91BB4-944F-0948-B84A-0632E4450C82}" type="presParOf" srcId="{637868AC-444F-7845-A2AD-C18183668EBC}" destId="{D5412D6E-E692-7044-9543-0296F25F8CDE}" srcOrd="0" destOrd="0" presId="urn:microsoft.com/office/officeart/2008/layout/LinedList"/>
    <dgm:cxn modelId="{25E88381-2805-144A-ACD2-18C896B4A190}" type="presParOf" srcId="{637868AC-444F-7845-A2AD-C18183668EBC}" destId="{2BD7B745-FC77-7841-BB54-A7C5FCBCE735}" srcOrd="1" destOrd="0" presId="urn:microsoft.com/office/officeart/2008/layout/LinedList"/>
    <dgm:cxn modelId="{29671537-826A-1C46-9582-763BB7836E56}" type="presParOf" srcId="{CEB3A4C7-9243-1440-A5EB-EC005BD7AD0C}" destId="{C5DF2CD3-1296-124D-8AA5-EC115D79AA0B}" srcOrd="14" destOrd="0" presId="urn:microsoft.com/office/officeart/2008/layout/LinedList"/>
    <dgm:cxn modelId="{4E1C98FE-59C2-ED40-B2FD-21C9FF7F221E}" type="presParOf" srcId="{CEB3A4C7-9243-1440-A5EB-EC005BD7AD0C}" destId="{9E7268DE-402F-3045-B24A-2A59D9C33E47}" srcOrd="15" destOrd="0" presId="urn:microsoft.com/office/officeart/2008/layout/LinedList"/>
    <dgm:cxn modelId="{86238B06-B937-424C-9D54-3EB2F0920DE9}" type="presParOf" srcId="{9E7268DE-402F-3045-B24A-2A59D9C33E47}" destId="{09D1C066-421C-244F-80A1-8E7EEDDCD869}" srcOrd="0" destOrd="0" presId="urn:microsoft.com/office/officeart/2008/layout/LinedList"/>
    <dgm:cxn modelId="{D2CC2C24-A020-6648-B89F-296B91067D3A}" type="presParOf" srcId="{9E7268DE-402F-3045-B24A-2A59D9C33E47}" destId="{A9FC86F0-69EB-5942-8386-95119F2FA8FE}" srcOrd="1" destOrd="0" presId="urn:microsoft.com/office/officeart/2008/layout/LinedList"/>
    <dgm:cxn modelId="{63D73276-6225-9441-A882-A2CD073690DB}" type="presParOf" srcId="{CEB3A4C7-9243-1440-A5EB-EC005BD7AD0C}" destId="{E7AEFD98-F59D-C64F-BDC2-23A960BF4440}" srcOrd="16" destOrd="0" presId="urn:microsoft.com/office/officeart/2008/layout/LinedList"/>
    <dgm:cxn modelId="{4BCC62E3-2509-004D-BD4F-DE3510922216}" type="presParOf" srcId="{CEB3A4C7-9243-1440-A5EB-EC005BD7AD0C}" destId="{63E48153-3E3C-1940-B5E3-7BEDD36F127E}" srcOrd="17" destOrd="0" presId="urn:microsoft.com/office/officeart/2008/layout/LinedList"/>
    <dgm:cxn modelId="{BC657A46-F0CB-0247-90A6-3FED29E908F6}" type="presParOf" srcId="{63E48153-3E3C-1940-B5E3-7BEDD36F127E}" destId="{62BF0B64-26A9-CE4D-849C-FE516A539335}" srcOrd="0" destOrd="0" presId="urn:microsoft.com/office/officeart/2008/layout/LinedList"/>
    <dgm:cxn modelId="{DE4BDA9E-3CC8-4545-8D1C-601629A8D58C}" type="presParOf" srcId="{63E48153-3E3C-1940-B5E3-7BEDD36F127E}" destId="{B8888A9D-AE2B-B54C-99E7-75A08E0F6FA4}" srcOrd="1" destOrd="0" presId="urn:microsoft.com/office/officeart/2008/layout/LinedList"/>
    <dgm:cxn modelId="{151C2857-F391-EF4B-B088-683E94F91016}" type="presParOf" srcId="{CEB3A4C7-9243-1440-A5EB-EC005BD7AD0C}" destId="{B3756801-35A6-5543-A5B5-5BEA042B3BAF}" srcOrd="18" destOrd="0" presId="urn:microsoft.com/office/officeart/2008/layout/LinedList"/>
    <dgm:cxn modelId="{1E2D177E-3680-4444-89DE-18285A6F9FEA}" type="presParOf" srcId="{CEB3A4C7-9243-1440-A5EB-EC005BD7AD0C}" destId="{0D2EB941-12B0-CD4A-AB81-A3E86F984474}" srcOrd="19" destOrd="0" presId="urn:microsoft.com/office/officeart/2008/layout/LinedList"/>
    <dgm:cxn modelId="{68D5BEB3-7DD8-0F49-BE99-21BAC50C020A}" type="presParOf" srcId="{0D2EB941-12B0-CD4A-AB81-A3E86F984474}" destId="{DAFFC0DE-BF3D-1748-8FB7-F6C7B8472D10}" srcOrd="0" destOrd="0" presId="urn:microsoft.com/office/officeart/2008/layout/LinedList"/>
    <dgm:cxn modelId="{6BFE5442-FE71-204F-A1A0-5835AC243A2F}" type="presParOf" srcId="{0D2EB941-12B0-CD4A-AB81-A3E86F984474}" destId="{C525A63D-E982-0F44-9E0E-56FDF7B3F1BC}" srcOrd="1" destOrd="0" presId="urn:microsoft.com/office/officeart/2008/layout/LinedList"/>
    <dgm:cxn modelId="{BEC1952C-1EA4-6C4A-A1B8-140AF49CD947}" type="presParOf" srcId="{CEB3A4C7-9243-1440-A5EB-EC005BD7AD0C}" destId="{3BAAF5BA-A1C3-B448-853C-FE12BA639C65}" srcOrd="20" destOrd="0" presId="urn:microsoft.com/office/officeart/2008/layout/LinedList"/>
    <dgm:cxn modelId="{06EE01C6-236A-A447-9D85-F1C3B421AC4B}" type="presParOf" srcId="{CEB3A4C7-9243-1440-A5EB-EC005BD7AD0C}" destId="{08B2DC52-B7FB-2746-8AC5-3F5B1CC68EF7}" srcOrd="21" destOrd="0" presId="urn:microsoft.com/office/officeart/2008/layout/LinedList"/>
    <dgm:cxn modelId="{A343777E-ED27-FA47-80C2-35198C709F9B}" type="presParOf" srcId="{08B2DC52-B7FB-2746-8AC5-3F5B1CC68EF7}" destId="{76E18FD8-89F4-A445-A8EF-C032F262EB2B}" srcOrd="0" destOrd="0" presId="urn:microsoft.com/office/officeart/2008/layout/LinedList"/>
    <dgm:cxn modelId="{7A119B77-1A49-3F4C-A37F-F1CCCD045D5A}" type="presParOf" srcId="{08B2DC52-B7FB-2746-8AC5-3F5B1CC68EF7}" destId="{66588D1C-8DDD-8E4D-B84F-F35D4C9F3924}" srcOrd="1" destOrd="0" presId="urn:microsoft.com/office/officeart/2008/layout/LinedList"/>
    <dgm:cxn modelId="{5796864D-D987-B549-8A44-B2D58A456A05}" type="presParOf" srcId="{CEB3A4C7-9243-1440-A5EB-EC005BD7AD0C}" destId="{490A6E4C-3E4C-6F49-B4F8-8A2982EAE144}" srcOrd="22" destOrd="0" presId="urn:microsoft.com/office/officeart/2008/layout/LinedList"/>
    <dgm:cxn modelId="{AA420BCC-1216-0246-8372-C04748D2A9E2}" type="presParOf" srcId="{CEB3A4C7-9243-1440-A5EB-EC005BD7AD0C}" destId="{A45F71D1-1636-954E-9869-400A39929948}" srcOrd="23" destOrd="0" presId="urn:microsoft.com/office/officeart/2008/layout/LinedList"/>
    <dgm:cxn modelId="{B61FBC37-B529-BC41-B966-26F15F4F8322}" type="presParOf" srcId="{A45F71D1-1636-954E-9869-400A39929948}" destId="{5649C9E3-B368-F441-99FC-28EC54FDFCF4}" srcOrd="0" destOrd="0" presId="urn:microsoft.com/office/officeart/2008/layout/LinedList"/>
    <dgm:cxn modelId="{689FEFDD-190E-C24F-9330-3B489611A582}" type="presParOf" srcId="{A45F71D1-1636-954E-9869-400A39929948}" destId="{1C85C2F7-5572-E442-A8CA-18C79310CC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B02FB-9461-614B-B995-18BB3BB57E4C}">
      <dsp:nvSpPr>
        <dsp:cNvPr id="0" name=""/>
        <dsp:cNvSpPr/>
      </dsp:nvSpPr>
      <dsp:spPr>
        <a:xfrm>
          <a:off x="0" y="2209"/>
          <a:ext cx="5638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85C89-2EFC-4F44-B9B1-619123CE7167}">
      <dsp:nvSpPr>
        <dsp:cNvPr id="0" name=""/>
        <dsp:cNvSpPr/>
      </dsp:nvSpPr>
      <dsp:spPr>
        <a:xfrm>
          <a:off x="0" y="2209"/>
          <a:ext cx="5638800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30mm=          cm</a:t>
          </a:r>
          <a:endParaRPr lang="en-US" sz="1800" kern="1200"/>
        </a:p>
      </dsp:txBody>
      <dsp:txXfrm>
        <a:off x="0" y="2209"/>
        <a:ext cx="5638800" cy="376658"/>
      </dsp:txXfrm>
    </dsp:sp>
    <dsp:sp modelId="{4E207D77-1AE8-4446-99FA-324451C0D951}">
      <dsp:nvSpPr>
        <dsp:cNvPr id="0" name=""/>
        <dsp:cNvSpPr/>
      </dsp:nvSpPr>
      <dsp:spPr>
        <a:xfrm>
          <a:off x="0" y="378867"/>
          <a:ext cx="5638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EE701-0ACD-D042-A47A-A205AB07E96E}">
      <dsp:nvSpPr>
        <dsp:cNvPr id="0" name=""/>
        <dsp:cNvSpPr/>
      </dsp:nvSpPr>
      <dsp:spPr>
        <a:xfrm>
          <a:off x="0" y="378867"/>
          <a:ext cx="5638800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30mm=          cm</a:t>
          </a:r>
          <a:endParaRPr lang="en-US" sz="1800" kern="1200"/>
        </a:p>
      </dsp:txBody>
      <dsp:txXfrm>
        <a:off x="0" y="378867"/>
        <a:ext cx="5638800" cy="376658"/>
      </dsp:txXfrm>
    </dsp:sp>
    <dsp:sp modelId="{D1A6D7CA-56EA-3346-8691-759B1C8C66E5}">
      <dsp:nvSpPr>
        <dsp:cNvPr id="0" name=""/>
        <dsp:cNvSpPr/>
      </dsp:nvSpPr>
      <dsp:spPr>
        <a:xfrm>
          <a:off x="0" y="755525"/>
          <a:ext cx="5638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1CD64-7867-2345-9A31-24C0BBF76499}">
      <dsp:nvSpPr>
        <dsp:cNvPr id="0" name=""/>
        <dsp:cNvSpPr/>
      </dsp:nvSpPr>
      <dsp:spPr>
        <a:xfrm>
          <a:off x="0" y="755525"/>
          <a:ext cx="5638800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9cm=             mm</a:t>
          </a:r>
          <a:endParaRPr lang="en-US" sz="1800" kern="1200"/>
        </a:p>
      </dsp:txBody>
      <dsp:txXfrm>
        <a:off x="0" y="755525"/>
        <a:ext cx="5638800" cy="376658"/>
      </dsp:txXfrm>
    </dsp:sp>
    <dsp:sp modelId="{BF868569-B2F4-0842-8D12-C8E470F782CF}">
      <dsp:nvSpPr>
        <dsp:cNvPr id="0" name=""/>
        <dsp:cNvSpPr/>
      </dsp:nvSpPr>
      <dsp:spPr>
        <a:xfrm>
          <a:off x="0" y="1132183"/>
          <a:ext cx="5638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79953-BFF3-124F-A7B2-7F327B5CE122}">
      <dsp:nvSpPr>
        <dsp:cNvPr id="0" name=""/>
        <dsp:cNvSpPr/>
      </dsp:nvSpPr>
      <dsp:spPr>
        <a:xfrm>
          <a:off x="0" y="1132183"/>
          <a:ext cx="5638800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4cm=             mm</a:t>
          </a:r>
          <a:endParaRPr lang="en-US" sz="1800" kern="1200"/>
        </a:p>
      </dsp:txBody>
      <dsp:txXfrm>
        <a:off x="0" y="1132183"/>
        <a:ext cx="5638800" cy="376658"/>
      </dsp:txXfrm>
    </dsp:sp>
    <dsp:sp modelId="{7E749B35-A77A-424C-9A1B-8240AEA67BC0}">
      <dsp:nvSpPr>
        <dsp:cNvPr id="0" name=""/>
        <dsp:cNvSpPr/>
      </dsp:nvSpPr>
      <dsp:spPr>
        <a:xfrm>
          <a:off x="0" y="1508841"/>
          <a:ext cx="5638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2B82E-DF1B-3641-9213-542F1E66BBF2}">
      <dsp:nvSpPr>
        <dsp:cNvPr id="0" name=""/>
        <dsp:cNvSpPr/>
      </dsp:nvSpPr>
      <dsp:spPr>
        <a:xfrm>
          <a:off x="0" y="1508841"/>
          <a:ext cx="5638800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2.7cm=          mm</a:t>
          </a:r>
          <a:endParaRPr lang="en-US" sz="1800" kern="1200"/>
        </a:p>
      </dsp:txBody>
      <dsp:txXfrm>
        <a:off x="0" y="1508841"/>
        <a:ext cx="5638800" cy="376658"/>
      </dsp:txXfrm>
    </dsp:sp>
    <dsp:sp modelId="{6EFBD9A1-138E-6342-B9E2-198C74C36E5B}">
      <dsp:nvSpPr>
        <dsp:cNvPr id="0" name=""/>
        <dsp:cNvSpPr/>
      </dsp:nvSpPr>
      <dsp:spPr>
        <a:xfrm>
          <a:off x="0" y="1885499"/>
          <a:ext cx="5638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5DE17-DEFC-FB49-8441-47AE493FDBD8}">
      <dsp:nvSpPr>
        <dsp:cNvPr id="0" name=""/>
        <dsp:cNvSpPr/>
      </dsp:nvSpPr>
      <dsp:spPr>
        <a:xfrm>
          <a:off x="0" y="1885499"/>
          <a:ext cx="5638800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1.9cm=          mm</a:t>
          </a:r>
          <a:endParaRPr lang="en-US" sz="1800" kern="1200"/>
        </a:p>
      </dsp:txBody>
      <dsp:txXfrm>
        <a:off x="0" y="1885499"/>
        <a:ext cx="5638800" cy="376658"/>
      </dsp:txXfrm>
    </dsp:sp>
    <dsp:sp modelId="{C1004D36-4495-B14F-B320-FC5000280415}">
      <dsp:nvSpPr>
        <dsp:cNvPr id="0" name=""/>
        <dsp:cNvSpPr/>
      </dsp:nvSpPr>
      <dsp:spPr>
        <a:xfrm>
          <a:off x="0" y="2262157"/>
          <a:ext cx="5638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12D6E-E692-7044-9543-0296F25F8CDE}">
      <dsp:nvSpPr>
        <dsp:cNvPr id="0" name=""/>
        <dsp:cNvSpPr/>
      </dsp:nvSpPr>
      <dsp:spPr>
        <a:xfrm>
          <a:off x="0" y="2262157"/>
          <a:ext cx="5638800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800cm=         m</a:t>
          </a:r>
          <a:endParaRPr lang="en-US" sz="1800" kern="1200"/>
        </a:p>
      </dsp:txBody>
      <dsp:txXfrm>
        <a:off x="0" y="2262157"/>
        <a:ext cx="5638800" cy="376658"/>
      </dsp:txXfrm>
    </dsp:sp>
    <dsp:sp modelId="{C5DF2CD3-1296-124D-8AA5-EC115D79AA0B}">
      <dsp:nvSpPr>
        <dsp:cNvPr id="0" name=""/>
        <dsp:cNvSpPr/>
      </dsp:nvSpPr>
      <dsp:spPr>
        <a:xfrm>
          <a:off x="0" y="2638815"/>
          <a:ext cx="5638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1C066-421C-244F-80A1-8E7EEDDCD869}">
      <dsp:nvSpPr>
        <dsp:cNvPr id="0" name=""/>
        <dsp:cNvSpPr/>
      </dsp:nvSpPr>
      <dsp:spPr>
        <a:xfrm>
          <a:off x="0" y="2638815"/>
          <a:ext cx="5638800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520cm=         m</a:t>
          </a:r>
          <a:endParaRPr lang="en-US" sz="1800" kern="1200"/>
        </a:p>
      </dsp:txBody>
      <dsp:txXfrm>
        <a:off x="0" y="2638815"/>
        <a:ext cx="5638800" cy="376658"/>
      </dsp:txXfrm>
    </dsp:sp>
    <dsp:sp modelId="{E7AEFD98-F59D-C64F-BDC2-23A960BF4440}">
      <dsp:nvSpPr>
        <dsp:cNvPr id="0" name=""/>
        <dsp:cNvSpPr/>
      </dsp:nvSpPr>
      <dsp:spPr>
        <a:xfrm>
          <a:off x="0" y="3015473"/>
          <a:ext cx="5638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F0B64-26A9-CE4D-849C-FE516A539335}">
      <dsp:nvSpPr>
        <dsp:cNvPr id="0" name=""/>
        <dsp:cNvSpPr/>
      </dsp:nvSpPr>
      <dsp:spPr>
        <a:xfrm>
          <a:off x="0" y="3015473"/>
          <a:ext cx="5638800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3m=               cm</a:t>
          </a:r>
          <a:endParaRPr lang="en-US" sz="1800" kern="1200"/>
        </a:p>
      </dsp:txBody>
      <dsp:txXfrm>
        <a:off x="0" y="3015473"/>
        <a:ext cx="5638800" cy="376658"/>
      </dsp:txXfrm>
    </dsp:sp>
    <dsp:sp modelId="{B3756801-35A6-5543-A5B5-5BEA042B3BAF}">
      <dsp:nvSpPr>
        <dsp:cNvPr id="0" name=""/>
        <dsp:cNvSpPr/>
      </dsp:nvSpPr>
      <dsp:spPr>
        <a:xfrm>
          <a:off x="0" y="3392131"/>
          <a:ext cx="5638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FC0DE-BF3D-1748-8FB7-F6C7B8472D10}">
      <dsp:nvSpPr>
        <dsp:cNvPr id="0" name=""/>
        <dsp:cNvSpPr/>
      </dsp:nvSpPr>
      <dsp:spPr>
        <a:xfrm>
          <a:off x="0" y="3392131"/>
          <a:ext cx="5638800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8m=               cm</a:t>
          </a:r>
          <a:endParaRPr lang="en-US" sz="1800" kern="1200"/>
        </a:p>
      </dsp:txBody>
      <dsp:txXfrm>
        <a:off x="0" y="3392131"/>
        <a:ext cx="5638800" cy="376658"/>
      </dsp:txXfrm>
    </dsp:sp>
    <dsp:sp modelId="{3BAAF5BA-A1C3-B448-853C-FE12BA639C65}">
      <dsp:nvSpPr>
        <dsp:cNvPr id="0" name=""/>
        <dsp:cNvSpPr/>
      </dsp:nvSpPr>
      <dsp:spPr>
        <a:xfrm>
          <a:off x="0" y="3768789"/>
          <a:ext cx="5638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18FD8-89F4-A445-A8EF-C032F262EB2B}">
      <dsp:nvSpPr>
        <dsp:cNvPr id="0" name=""/>
        <dsp:cNvSpPr/>
      </dsp:nvSpPr>
      <dsp:spPr>
        <a:xfrm>
          <a:off x="0" y="3768789"/>
          <a:ext cx="5638800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320cm=         m</a:t>
          </a:r>
          <a:endParaRPr lang="en-US" sz="1800" kern="1200"/>
        </a:p>
      </dsp:txBody>
      <dsp:txXfrm>
        <a:off x="0" y="3768789"/>
        <a:ext cx="5638800" cy="376658"/>
      </dsp:txXfrm>
    </dsp:sp>
    <dsp:sp modelId="{490A6E4C-3E4C-6F49-B4F8-8A2982EAE144}">
      <dsp:nvSpPr>
        <dsp:cNvPr id="0" name=""/>
        <dsp:cNvSpPr/>
      </dsp:nvSpPr>
      <dsp:spPr>
        <a:xfrm>
          <a:off x="0" y="4145447"/>
          <a:ext cx="5638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9C9E3-B368-F441-99FC-28EC54FDFCF4}">
      <dsp:nvSpPr>
        <dsp:cNvPr id="0" name=""/>
        <dsp:cNvSpPr/>
      </dsp:nvSpPr>
      <dsp:spPr>
        <a:xfrm>
          <a:off x="0" y="4145447"/>
          <a:ext cx="5638800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2.4m=            cm </a:t>
          </a:r>
          <a:endParaRPr lang="en-US" sz="1800" kern="1200"/>
        </a:p>
      </dsp:txBody>
      <dsp:txXfrm>
        <a:off x="0" y="4145447"/>
        <a:ext cx="5638800" cy="376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948B-5EC9-D349-BF93-35944BB3C5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Monday 8.2.21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668EC-3939-3F41-9725-A22EADCAA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Whist your are waiting write down all the different units of measurement you can thing of?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97876-5997-6E43-B3BB-B84185ED6DB0}"/>
              </a:ext>
            </a:extLst>
          </p:cNvPr>
          <p:cNvSpPr txBox="1"/>
          <p:nvPr/>
        </p:nvSpPr>
        <p:spPr>
          <a:xfrm>
            <a:off x="390144" y="182880"/>
            <a:ext cx="1115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WALT: use our units of measurement to draw our house/flat</a:t>
            </a:r>
          </a:p>
        </p:txBody>
      </p:sp>
    </p:spTree>
    <p:extLst>
      <p:ext uri="{BB962C8B-B14F-4D97-AF65-F5344CB8AC3E}">
        <p14:creationId xmlns:p14="http://schemas.microsoft.com/office/powerpoint/2010/main" val="232763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744A9-48D6-344B-9E9C-5182B3CB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841" y="704460"/>
            <a:ext cx="9613861" cy="1080938"/>
          </a:xfrm>
        </p:spPr>
        <p:txBody>
          <a:bodyPr/>
          <a:lstStyle/>
          <a:p>
            <a:r>
              <a:rPr lang="en-US" u="sng" dirty="0"/>
              <a:t>Revision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ED74D7-DC53-8447-9967-B6B1C5BD1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568" b="22588"/>
          <a:stretch/>
        </p:blipFill>
        <p:spPr>
          <a:xfrm>
            <a:off x="4995333" y="3083127"/>
            <a:ext cx="7226791" cy="29257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EFCDC-73CC-104A-96DD-7BBF3C623B86}"/>
              </a:ext>
            </a:extLst>
          </p:cNvPr>
          <p:cNvSpPr txBox="1"/>
          <p:nvPr/>
        </p:nvSpPr>
        <p:spPr>
          <a:xfrm>
            <a:off x="-85344" y="1493010"/>
            <a:ext cx="1115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WALT: use our units of measurement to draw our house/flat</a:t>
            </a:r>
          </a:p>
        </p:txBody>
      </p:sp>
      <p:graphicFrame>
        <p:nvGraphicFramePr>
          <p:cNvPr id="8" name="TextBox 4">
            <a:extLst>
              <a:ext uri="{FF2B5EF4-FFF2-40B4-BE49-F238E27FC236}">
                <a16:creationId xmlns:a16="http://schemas.microsoft.com/office/drawing/2014/main" id="{EEBE7E35-BD2A-44FA-8C2B-63455557B341}"/>
              </a:ext>
            </a:extLst>
          </p:cNvPr>
          <p:cNvGraphicFramePr/>
          <p:nvPr/>
        </p:nvGraphicFramePr>
        <p:xfrm>
          <a:off x="304800" y="2201333"/>
          <a:ext cx="5638800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550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A3E7-0AD8-1540-A508-7A5F77DBE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Revision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4427F-56DC-FC4B-A222-47BAFFAE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931045" cy="3599316"/>
          </a:xfrm>
        </p:spPr>
        <p:txBody>
          <a:bodyPr>
            <a:normAutofit/>
          </a:bodyPr>
          <a:lstStyle/>
          <a:p>
            <a:r>
              <a:rPr lang="en-US" sz="2000"/>
              <a:t>How do you calculate the perimeter of an object? </a:t>
            </a:r>
          </a:p>
          <a:p>
            <a:endParaRPr lang="en-US" sz="2000"/>
          </a:p>
          <a:p>
            <a:r>
              <a:rPr lang="en-US" sz="2000"/>
              <a:t>How do you calculate the area of an object?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70EB2-4E9C-5A4B-A201-94266465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635" y="2730033"/>
            <a:ext cx="4198182" cy="281299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40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2A64B-71EE-4E49-8BA4-A982276A7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week you are going to be learning to draw a scale picture of your own house using a range of different units if measurement. </a:t>
            </a:r>
          </a:p>
          <a:p>
            <a:endParaRPr lang="en-US" dirty="0"/>
          </a:p>
          <a:p>
            <a:r>
              <a:rPr lang="en-US" dirty="0"/>
              <a:t>Task: you will need to draw every room in your house/ flat and start to label how many the different units of measurement you use to label them.. (hints: remember to use the conversion table) </a:t>
            </a:r>
          </a:p>
          <a:p>
            <a:endParaRPr lang="en-US" dirty="0"/>
          </a:p>
          <a:p>
            <a:r>
              <a:rPr lang="en-US" dirty="0"/>
              <a:t>See next page of for example:  </a:t>
            </a:r>
            <a:r>
              <a:rPr lang="en-US" dirty="0">
                <a:sym typeface="Wingdings" pitchFamily="2" charset="2"/>
              </a:rPr>
              <a:t> </a:t>
            </a:r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3904E1-65E8-1E49-BA1F-60C4E83F30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WALT: use our units of measurement to draw our house/flat</a:t>
            </a:r>
          </a:p>
        </p:txBody>
      </p:sp>
    </p:spTree>
    <p:extLst>
      <p:ext uri="{BB962C8B-B14F-4D97-AF65-F5344CB8AC3E}">
        <p14:creationId xmlns:p14="http://schemas.microsoft.com/office/powerpoint/2010/main" val="108093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2A86E-6438-FF4F-BA7E-7E0251B6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EXAMPLE: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8421A6-A624-45D0-8A1B-DF436D276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r>
              <a:rPr lang="en-US" sz="1800" dirty="0"/>
              <a:t>You'll notice that each room has a measurement inside of it …. However, you might also notice that they are all measured in M and that after that unit of measurement there is a little 2. This means squared. </a:t>
            </a:r>
          </a:p>
          <a:p>
            <a:endParaRPr lang="en-US" sz="1800" dirty="0"/>
          </a:p>
          <a:p>
            <a:r>
              <a:rPr lang="en-US" sz="1800" dirty="0"/>
              <a:t>You'll need to measure the width and Length of each room!!!!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66916B-7EA5-704B-A35A-3890BED7C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050085"/>
            <a:ext cx="6303134" cy="472735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86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7F7D3-A3D6-D847-85DE-5F1F57337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HINT!!!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AB611-20C5-514E-8046-0134DB9D8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Use the measurement converter to help you convert your measurements into the correct unit of measure. </a:t>
            </a:r>
          </a:p>
          <a:p>
            <a:endParaRPr lang="en-US" sz="1400">
              <a:solidFill>
                <a:srgbClr val="FFFFFF"/>
              </a:solidFill>
            </a:endParaRPr>
          </a:p>
          <a:p>
            <a:r>
              <a:rPr lang="en-US" sz="1400">
                <a:solidFill>
                  <a:srgbClr val="FFFFFF"/>
                </a:solidFill>
              </a:rPr>
              <a:t>E.g. if you're measuring your own room then you should be using Meters (M) but may only have a 30cm ruler at home. You would then need to measure in (CM) and then convert into (M). </a:t>
            </a: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50A514-53C4-D349-9E6D-642CC3E0A2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568" b="22588"/>
          <a:stretch/>
        </p:blipFill>
        <p:spPr>
          <a:xfrm>
            <a:off x="5593085" y="2283297"/>
            <a:ext cx="5629268" cy="228461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0441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Macintosh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Monday 8.2.21</vt:lpstr>
      <vt:lpstr>Revision </vt:lpstr>
      <vt:lpstr>Revision </vt:lpstr>
      <vt:lpstr>WALT: use our units of measurement to draw our house/flat</vt:lpstr>
      <vt:lpstr>EXAMPLE: </vt:lpstr>
      <vt:lpstr>HINT!!!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8.2.21</dc:title>
  <dc:creator>Skinner, Tate Austin - skita001</dc:creator>
  <cp:lastModifiedBy>Skinner, Tate Austin - skita001</cp:lastModifiedBy>
  <cp:revision>1</cp:revision>
  <dcterms:created xsi:type="dcterms:W3CDTF">2021-02-07T21:54:35Z</dcterms:created>
  <dcterms:modified xsi:type="dcterms:W3CDTF">2021-02-07T21:54:43Z</dcterms:modified>
</cp:coreProperties>
</file>