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38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6D96C4-B15C-485F-8805-520F50D784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ACC6C55-BF70-401C-854F-3D4EBBDE16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8358CA-A55D-4E3F-9203-4421ED2199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93239-42D2-432B-B517-522B77753EA3}" type="datetimeFigureOut">
              <a:rPr lang="en-GB" smtClean="0"/>
              <a:t>10/02/2021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5C02EB-8694-4D18-A125-CF57AACC2C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070063-DC65-4CA3-9FD0-D16CB00EB1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6B2B7-555D-46E2-9B19-D99E50037E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82408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674763-E9F0-456E-A18A-1A83817451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8B3D7C7-14C4-4670-89A8-DC9C04147D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CAF037-7880-494A-BBBC-14DFAB292A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93239-42D2-432B-B517-522B77753EA3}" type="datetimeFigureOut">
              <a:rPr lang="en-GB" smtClean="0"/>
              <a:t>10/02/2021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25BA74-0FCC-4230-B623-7250FA1DA7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6C2EA4-2438-49C1-80F4-F72B45B74A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6B2B7-555D-46E2-9B19-D99E50037E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70270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BB6D1E0-BFD2-48F5-965C-530AEC07CF2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C378840-5B1C-4F5C-9C45-0860A2B918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7FA23C-E4A8-483E-B0FF-E56E4BEEA0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93239-42D2-432B-B517-522B77753EA3}" type="datetimeFigureOut">
              <a:rPr lang="en-GB" smtClean="0"/>
              <a:t>10/02/2021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84E3CC-2AB0-4344-906C-001AD51E94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903DD3-17ED-477C-9DCE-403E8D2276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6B2B7-555D-46E2-9B19-D99E50037E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51010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E5DBB9-9C0D-4553-A0DC-E6BE748BA1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8A80F9-A0D4-40BA-BFF3-6E9BEB1F7B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D4B06A-69F5-4F44-A02B-177543BE9D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93239-42D2-432B-B517-522B77753EA3}" type="datetimeFigureOut">
              <a:rPr lang="en-GB" smtClean="0"/>
              <a:t>10/02/2021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DC6B2C-4EAF-4F31-A748-79E5C95A46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E233DA-620D-4455-AB40-3ED0344BAC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6B2B7-555D-46E2-9B19-D99E50037E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5065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704E43-F1B3-46B7-8654-7E5EF31D2E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4A13B7-6B87-4498-B644-DE40DA5B65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5CDA9D-8B6E-42D3-92E2-902923A257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93239-42D2-432B-B517-522B77753EA3}" type="datetimeFigureOut">
              <a:rPr lang="en-GB" smtClean="0"/>
              <a:t>10/02/2021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357B33-BD5A-41EE-A578-BAF80D0E73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BFB405-002A-4ED9-8A15-08F1739538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6B2B7-555D-46E2-9B19-D99E50037E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01984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818844-2CCA-4ED6-8D46-4EA03DCF8F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9FF3B2-1AFB-4BE3-8D1C-926E57E501A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3F27B75-A977-472C-A8AA-F83E6CF95A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E4D483-3FF0-40C0-A71B-8A5600562B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93239-42D2-432B-B517-522B77753EA3}" type="datetimeFigureOut">
              <a:rPr lang="en-GB" smtClean="0"/>
              <a:t>10/02/2021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5BD4BC-83E4-4DA4-BC4E-128C03882B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A9EC63-23AB-47E3-936B-0901418BE9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6B2B7-555D-46E2-9B19-D99E50037E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67933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B0A27D-7B4D-431B-B24F-31804A6CAD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18070C-DC56-490E-BB63-F161AADBFA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204A0A3-6558-4A73-8E8A-4E9608B73B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C0F7E4A-7EFC-4E76-BB0F-B06A95B06EF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E1EAD55-AAF8-4E3B-9813-9082982C16F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F9E65C8-0834-46E0-8730-0E7A48C9CA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93239-42D2-432B-B517-522B77753EA3}" type="datetimeFigureOut">
              <a:rPr lang="en-GB" smtClean="0"/>
              <a:t>10/02/2021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0659C0F-8EE4-4FDB-918F-42C0B93F5F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0FA5935-72B5-4203-9045-CE9F714378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6B2B7-555D-46E2-9B19-D99E50037E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56988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A41C1F-EA75-4A0E-A72C-0F5114D12A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2784F1A-BCDA-42F6-9F61-E540A4F2F4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93239-42D2-432B-B517-522B77753EA3}" type="datetimeFigureOut">
              <a:rPr lang="en-GB" smtClean="0"/>
              <a:t>10/02/2021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4D0D373-EB3F-44BD-B903-183F39F8AF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D4EE39C-5EC3-4EF7-B06B-2D3BE62173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6B2B7-555D-46E2-9B19-D99E50037E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31042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129DC1F-6A05-484B-B8E3-F2F1FDD1E0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93239-42D2-432B-B517-522B77753EA3}" type="datetimeFigureOut">
              <a:rPr lang="en-GB" smtClean="0"/>
              <a:t>10/02/2021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2BA88E3-2AED-4858-BF78-E98A5CDA18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F20AD69-A178-41EE-B332-0810827169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6B2B7-555D-46E2-9B19-D99E50037E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27629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DB2DD7-C935-4B01-A29A-C12AB8A68C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E84C2C-EA3D-4A70-BEC8-BB1F400366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DE2125-7572-4E2F-87FF-E415968CF3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5449D5E-BB2F-45B4-82CF-74D8775774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93239-42D2-432B-B517-522B77753EA3}" type="datetimeFigureOut">
              <a:rPr lang="en-GB" smtClean="0"/>
              <a:t>10/02/2021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A3AAA59-F1B9-41AF-A769-1A3D58113D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9FFF9B5-EBA3-4DBD-A8E0-BA6E81B425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6B2B7-555D-46E2-9B19-D99E50037E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1584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798597-D852-4211-AB99-77F5E1E828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5F752C5-C3E7-475F-85A5-3AF3B1B93F5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A82A0E8-CA98-45F4-84B8-44320BAD26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5D78024-147E-46C5-8D27-C440C6086B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93239-42D2-432B-B517-522B77753EA3}" type="datetimeFigureOut">
              <a:rPr lang="en-GB" smtClean="0"/>
              <a:t>10/02/2021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42B8B7-BA57-4045-878E-023709B911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32FB9B-5E84-40C3-9BDE-6ED9F0B225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6B2B7-555D-46E2-9B19-D99E50037E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67915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D21426B-0C54-4498-8AE3-69DD95C6C5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27DE3E-BF8D-4AD3-B20F-C8C3E757F1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61FF85-61D2-4F39-A58E-2411F91FBE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A93239-42D2-432B-B517-522B77753EA3}" type="datetimeFigureOut">
              <a:rPr lang="en-GB" smtClean="0"/>
              <a:t>10/02/2021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3CDD66-C6BA-4989-9781-6A1D0A7FBA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784794-6F45-4FBF-B554-D2026A993E3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66B2B7-555D-46E2-9B19-D99E50037E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85058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7C98F-4A6F-47F1-AF47-823EE5D108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97497" y="1860594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GB" dirty="0">
                <a:latin typeface="CCW Cursive Writing 4" panose="03050602040000000000" pitchFamily="66" charset="0"/>
              </a:rPr>
              <a:t>What important things have happened to you? </a:t>
            </a:r>
          </a:p>
        </p:txBody>
      </p:sp>
      <p:pic>
        <p:nvPicPr>
          <p:cNvPr id="2050" name="Picture 2" descr="Image result for cartoon family">
            <a:extLst>
              <a:ext uri="{FF2B5EF4-FFF2-40B4-BE49-F238E27FC236}">
                <a16:creationId xmlns:a16="http://schemas.microsoft.com/office/drawing/2014/main" id="{2F886A0A-1431-4ABD-A198-3F940791636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97" t="25498" r="8659" b="16762"/>
          <a:stretch/>
        </p:blipFill>
        <p:spPr bwMode="auto">
          <a:xfrm>
            <a:off x="3200400" y="4444364"/>
            <a:ext cx="4711959" cy="2133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123585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An example life timeline">
            <a:extLst>
              <a:ext uri="{FF2B5EF4-FFF2-40B4-BE49-F238E27FC236}">
                <a16:creationId xmlns:a16="http://schemas.microsoft.com/office/drawing/2014/main" id="{9AFF9413-F9A7-4862-AEFA-8258564CFEF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BE880CF-3EE8-4668-8CC2-7915515D508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12929" y="254081"/>
            <a:ext cx="9261341" cy="4654978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7636786A-8FC4-4A34-AF62-2BDE5D283FFD}"/>
              </a:ext>
            </a:extLst>
          </p:cNvPr>
          <p:cNvSpPr txBox="1"/>
          <p:nvPr/>
        </p:nvSpPr>
        <p:spPr>
          <a:xfrm>
            <a:off x="939567" y="5209563"/>
            <a:ext cx="100080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  <a:latin typeface="CCW Cursive Writing 4" panose="03050602040000000000" pitchFamily="66" charset="0"/>
              </a:rPr>
              <a:t>These are some examples, can you think of any more important things? </a:t>
            </a:r>
          </a:p>
        </p:txBody>
      </p:sp>
    </p:spTree>
    <p:extLst>
      <p:ext uri="{BB962C8B-B14F-4D97-AF65-F5344CB8AC3E}">
        <p14:creationId xmlns:p14="http://schemas.microsoft.com/office/powerpoint/2010/main" val="31459729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extLst>
              <a:ext uri="{FF2B5EF4-FFF2-40B4-BE49-F238E27FC236}">
                <a16:creationId xmlns:a16="http://schemas.microsoft.com/office/drawing/2014/main" id="{812D7C3A-10CD-4CCD-A7A6-0F63B4049C8B}"/>
              </a:ext>
            </a:extLst>
          </p:cNvPr>
          <p:cNvSpPr/>
          <p:nvPr/>
        </p:nvSpPr>
        <p:spPr>
          <a:xfrm>
            <a:off x="3959604" y="2181138"/>
            <a:ext cx="4228051" cy="2835479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chemeClr val="tx1"/>
                </a:solidFill>
                <a:latin typeface="CCW Cursive Writing 4" panose="03050602040000000000" pitchFamily="66" charset="0"/>
              </a:rPr>
              <a:t>Important life events </a:t>
            </a:r>
          </a:p>
        </p:txBody>
      </p:sp>
    </p:spTree>
    <p:extLst>
      <p:ext uri="{BB962C8B-B14F-4D97-AF65-F5344CB8AC3E}">
        <p14:creationId xmlns:p14="http://schemas.microsoft.com/office/powerpoint/2010/main" val="9557744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19D537-D6E0-40C1-A312-844D9E6054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6255" y="609221"/>
            <a:ext cx="5445154" cy="2603762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GB" dirty="0">
                <a:solidFill>
                  <a:srgbClr val="FF0000"/>
                </a:solidFill>
                <a:latin typeface="CCW Cursive Writing 4" panose="03050602040000000000" pitchFamily="66" charset="0"/>
              </a:rPr>
              <a:t>How did you feel at these events? </a:t>
            </a:r>
          </a:p>
          <a:p>
            <a:pPr marL="0" indent="0">
              <a:buNone/>
            </a:pPr>
            <a:r>
              <a:rPr lang="en-GB" dirty="0">
                <a:latin typeface="CCW Cursive Writing 4" panose="03050602040000000000" pitchFamily="66" charset="0"/>
              </a:rPr>
              <a:t>(If you can’t really remember, then how do you think you would feel?)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97CE0B2-BCE6-4C17-AB62-2C3EA0A2EF0A}"/>
              </a:ext>
            </a:extLst>
          </p:cNvPr>
          <p:cNvSpPr txBox="1"/>
          <p:nvPr/>
        </p:nvSpPr>
        <p:spPr>
          <a:xfrm>
            <a:off x="5771626" y="3212983"/>
            <a:ext cx="572968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  <a:latin typeface="CCW Cursive Writing 4" panose="03050602040000000000" pitchFamily="66" charset="0"/>
              </a:rPr>
              <a:t>Task: </a:t>
            </a:r>
            <a:r>
              <a:rPr lang="en-GB" sz="2400" dirty="0">
                <a:latin typeface="CCW Cursive Writing 4" panose="03050602040000000000" pitchFamily="66" charset="0"/>
              </a:rPr>
              <a:t>Now can you draw an important memory? </a:t>
            </a:r>
          </a:p>
          <a:p>
            <a:r>
              <a:rPr lang="en-GB" sz="2400" dirty="0">
                <a:latin typeface="CCW Cursive Writing 4" panose="03050602040000000000" pitchFamily="66" charset="0"/>
              </a:rPr>
              <a:t>Labelling it with how you might of felt!</a:t>
            </a:r>
          </a:p>
        </p:txBody>
      </p:sp>
    </p:spTree>
    <p:extLst>
      <p:ext uri="{BB962C8B-B14F-4D97-AF65-F5344CB8AC3E}">
        <p14:creationId xmlns:p14="http://schemas.microsoft.com/office/powerpoint/2010/main" val="13844380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68</Words>
  <Application>Microsoft Office PowerPoint</Application>
  <PresentationFormat>Widescreen</PresentationFormat>
  <Paragraphs>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CCW Cursive Writing 4</vt:lpstr>
      <vt:lpstr>Office Theme</vt:lpstr>
      <vt:lpstr>What important things have happened to you? 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important things have happened to you?</dc:title>
  <dc:creator>Megan Moloney</dc:creator>
  <cp:lastModifiedBy>Megan Moloney</cp:lastModifiedBy>
  <cp:revision>2</cp:revision>
  <dcterms:created xsi:type="dcterms:W3CDTF">2021-02-10T12:08:35Z</dcterms:created>
  <dcterms:modified xsi:type="dcterms:W3CDTF">2021-02-10T12:24:19Z</dcterms:modified>
</cp:coreProperties>
</file>