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D95-05FF-4DFA-9A16-4198B2B6247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B4-3678-47E0-BF04-6FC85BBF1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7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D95-05FF-4DFA-9A16-4198B2B6247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B4-3678-47E0-BF04-6FC85BBF1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1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D95-05FF-4DFA-9A16-4198B2B6247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B4-3678-47E0-BF04-6FC85BBF1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90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D95-05FF-4DFA-9A16-4198B2B6247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B4-3678-47E0-BF04-6FC85BBF1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6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D95-05FF-4DFA-9A16-4198B2B6247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B4-3678-47E0-BF04-6FC85BBF1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71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D95-05FF-4DFA-9A16-4198B2B6247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B4-3678-47E0-BF04-6FC85BBF1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2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D95-05FF-4DFA-9A16-4198B2B6247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B4-3678-47E0-BF04-6FC85BBF1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76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D95-05FF-4DFA-9A16-4198B2B6247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B4-3678-47E0-BF04-6FC85BBF1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D95-05FF-4DFA-9A16-4198B2B6247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B4-3678-47E0-BF04-6FC85BBF1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22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D95-05FF-4DFA-9A16-4198B2B6247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B4-3678-47E0-BF04-6FC85BBF1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D95-05FF-4DFA-9A16-4198B2B6247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B4-3678-47E0-BF04-6FC85BBF1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2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28D95-05FF-4DFA-9A16-4198B2B6247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DA6B4-3678-47E0-BF04-6FC85BBF1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2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400" y="114301"/>
            <a:ext cx="11722100" cy="1333499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Τα χόμπι μου</a:t>
            </a:r>
            <a:r>
              <a:rPr lang="el-GR" dirty="0" smtClean="0"/>
              <a:t>             -             </a:t>
            </a:r>
            <a:r>
              <a:rPr lang="en-GB" dirty="0" smtClean="0"/>
              <a:t>My hobbies       (w3-A)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91" t="7756" r="6626" b="15676"/>
          <a:stretch/>
        </p:blipFill>
        <p:spPr>
          <a:xfrm>
            <a:off x="1117600" y="1663700"/>
            <a:ext cx="2070100" cy="147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91" r="6810"/>
          <a:stretch/>
        </p:blipFill>
        <p:spPr>
          <a:xfrm>
            <a:off x="8464550" y="1622425"/>
            <a:ext cx="2660650" cy="1752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973" t="13408" r="2551"/>
          <a:stretch/>
        </p:blipFill>
        <p:spPr>
          <a:xfrm>
            <a:off x="4841875" y="1660525"/>
            <a:ext cx="2501900" cy="1476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11225"/>
          <a:stretch/>
        </p:blipFill>
        <p:spPr>
          <a:xfrm>
            <a:off x="928687" y="3943350"/>
            <a:ext cx="2447925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250" y="3943350"/>
            <a:ext cx="2362200" cy="1657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5625" y="3943350"/>
            <a:ext cx="25812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4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27000"/>
            <a:ext cx="11963400" cy="6603999"/>
          </a:xfrm>
        </p:spPr>
        <p:txBody>
          <a:bodyPr/>
          <a:lstStyle/>
          <a:p>
            <a:r>
              <a:rPr lang="en-GB" u="sng" dirty="0" smtClean="0"/>
              <a:t>Let’s untangle the words!</a:t>
            </a:r>
            <a:br>
              <a:rPr lang="en-GB" u="sng" dirty="0" smtClean="0"/>
            </a:br>
            <a:r>
              <a:rPr lang="en-GB" u="sng" dirty="0"/>
              <a:t/>
            </a:r>
            <a:br>
              <a:rPr lang="en-GB" u="sng" dirty="0"/>
            </a:br>
            <a:r>
              <a:rPr lang="en-GB" dirty="0" smtClean="0">
                <a:solidFill>
                  <a:srgbClr val="FF0000"/>
                </a:solidFill>
              </a:rPr>
              <a:t>1. </a:t>
            </a:r>
            <a:r>
              <a:rPr lang="el-GR" dirty="0" smtClean="0">
                <a:solidFill>
                  <a:srgbClr val="FF0000"/>
                </a:solidFill>
              </a:rPr>
              <a:t>λοσκύ</a:t>
            </a:r>
            <a:r>
              <a:rPr lang="el-GR" dirty="0" smtClean="0"/>
              <a:t> </a:t>
            </a:r>
            <a:r>
              <a:rPr lang="en-GB" dirty="0" smtClean="0"/>
              <a:t>      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τρέχω   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2. χωτρέ </a:t>
            </a:r>
            <a:r>
              <a:rPr lang="el-GR" dirty="0" smtClean="0"/>
              <a:t> </a:t>
            </a:r>
            <a:r>
              <a:rPr lang="el-GR" dirty="0" smtClean="0"/>
              <a:t> 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κολυμπώ    </a:t>
            </a:r>
            <a:r>
              <a:rPr lang="el-GR" dirty="0" smtClean="0">
                <a:solidFill>
                  <a:srgbClr val="0070C0"/>
                </a:solidFill>
              </a:rPr>
              <a:t>Β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3. λυκομώπ </a:t>
            </a:r>
            <a:r>
              <a:rPr lang="el-GR" dirty="0" smtClean="0"/>
              <a:t> </a:t>
            </a:r>
            <a:r>
              <a:rPr lang="en-GB" dirty="0"/>
              <a:t> </a:t>
            </a:r>
            <a:r>
              <a:rPr lang="en-GB" dirty="0" smtClean="0"/>
              <a:t>                </a:t>
            </a:r>
            <a:r>
              <a:rPr lang="el-GR" dirty="0" smtClean="0"/>
              <a:t>          </a:t>
            </a:r>
            <a:r>
              <a:rPr lang="el-GR" dirty="0" smtClean="0">
                <a:solidFill>
                  <a:srgbClr val="0070C0"/>
                </a:solidFill>
              </a:rPr>
              <a:t>περπατάω   </a:t>
            </a:r>
            <a:r>
              <a:rPr lang="en-GB" dirty="0" smtClean="0">
                <a:solidFill>
                  <a:srgbClr val="0070C0"/>
                </a:solidFill>
              </a:rPr>
              <a:t>C</a:t>
            </a:r>
            <a:r>
              <a:rPr lang="en-GB" dirty="0" smtClean="0"/>
              <a:t>    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4. </a:t>
            </a:r>
            <a:r>
              <a:rPr lang="el-GR" dirty="0" smtClean="0">
                <a:solidFill>
                  <a:srgbClr val="FF0000"/>
                </a:solidFill>
              </a:rPr>
              <a:t>ρπαπετω</a:t>
            </a:r>
            <a:r>
              <a:rPr lang="el-GR" dirty="0" smtClean="0">
                <a:solidFill>
                  <a:srgbClr val="FF0000"/>
                </a:solidFill>
              </a:rPr>
              <a:t>ά             </a:t>
            </a:r>
            <a:r>
              <a:rPr lang="en-GB" dirty="0" smtClean="0"/>
              <a:t>             </a:t>
            </a:r>
            <a:r>
              <a:rPr lang="el-GR" dirty="0" smtClean="0">
                <a:solidFill>
                  <a:srgbClr val="0070C0"/>
                </a:solidFill>
              </a:rPr>
              <a:t>σκύλο          </a:t>
            </a:r>
            <a:r>
              <a:rPr lang="en-GB" dirty="0" smtClean="0">
                <a:solidFill>
                  <a:srgbClr val="0070C0"/>
                </a:solidFill>
              </a:rPr>
              <a:t>D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6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01600"/>
            <a:ext cx="12052300" cy="6616700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And more words to untangle!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FF0000"/>
                </a:solidFill>
              </a:rPr>
              <a:t>1. </a:t>
            </a:r>
            <a:r>
              <a:rPr lang="el-GR" dirty="0" smtClean="0">
                <a:solidFill>
                  <a:srgbClr val="FF0000"/>
                </a:solidFill>
              </a:rPr>
              <a:t>μπιτούρεκο</a:t>
            </a:r>
            <a:r>
              <a:rPr lang="el-GR" dirty="0" smtClean="0"/>
              <a:t>  </a:t>
            </a:r>
            <a:r>
              <a:rPr lang="en-GB" dirty="0" smtClean="0"/>
              <a:t>            </a:t>
            </a:r>
            <a:r>
              <a:rPr lang="el-GR" dirty="0" smtClean="0"/>
              <a:t>            </a:t>
            </a:r>
            <a:r>
              <a:rPr lang="el-GR" dirty="0" smtClean="0">
                <a:solidFill>
                  <a:srgbClr val="0070C0"/>
                </a:solidFill>
              </a:rPr>
              <a:t>λέγκο     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2. ωζίαπ </a:t>
            </a:r>
            <a:r>
              <a:rPr lang="el-GR" dirty="0" smtClean="0"/>
              <a:t>                             </a:t>
            </a:r>
            <a:r>
              <a:rPr lang="en-GB" dirty="0" smtClean="0"/>
              <a:t>     </a:t>
            </a:r>
            <a:r>
              <a:rPr lang="el-GR" dirty="0" smtClean="0">
                <a:solidFill>
                  <a:srgbClr val="0070C0"/>
                </a:solidFill>
              </a:rPr>
              <a:t>πονγκ      </a:t>
            </a:r>
            <a:r>
              <a:rPr lang="el-GR" dirty="0" smtClean="0">
                <a:solidFill>
                  <a:srgbClr val="0070C0"/>
                </a:solidFill>
              </a:rPr>
              <a:t>Β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3. γκοέλ </a:t>
            </a:r>
            <a:r>
              <a:rPr lang="el-GR" dirty="0" smtClean="0"/>
              <a:t> </a:t>
            </a:r>
            <a:r>
              <a:rPr lang="el-GR" dirty="0" smtClean="0"/>
              <a:t>                             </a:t>
            </a:r>
            <a:r>
              <a:rPr lang="el-GR" dirty="0" smtClean="0">
                <a:solidFill>
                  <a:srgbClr val="0070C0"/>
                </a:solidFill>
              </a:rPr>
              <a:t>κομπιούτερ   </a:t>
            </a:r>
            <a:r>
              <a:rPr lang="en-GB" dirty="0" smtClean="0">
                <a:solidFill>
                  <a:srgbClr val="0070C0"/>
                </a:solidFill>
              </a:rPr>
              <a:t>C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4. </a:t>
            </a:r>
            <a:r>
              <a:rPr lang="el-GR" dirty="0" smtClean="0">
                <a:solidFill>
                  <a:srgbClr val="FF0000"/>
                </a:solidFill>
              </a:rPr>
              <a:t>ινκγπ</a:t>
            </a:r>
            <a:r>
              <a:rPr lang="el-GR" dirty="0" smtClean="0"/>
              <a:t>    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παίζω         </a:t>
            </a:r>
            <a:r>
              <a:rPr lang="en-GB" dirty="0" smtClean="0">
                <a:solidFill>
                  <a:srgbClr val="0070C0"/>
                </a:solidFill>
              </a:rPr>
              <a:t>D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5. </a:t>
            </a:r>
            <a:r>
              <a:rPr lang="el-GR" dirty="0" smtClean="0">
                <a:solidFill>
                  <a:srgbClr val="FF0000"/>
                </a:solidFill>
              </a:rPr>
              <a:t>γκονπ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πινγκ          </a:t>
            </a:r>
            <a:r>
              <a:rPr lang="el-GR" dirty="0" smtClean="0">
                <a:solidFill>
                  <a:srgbClr val="0070C0"/>
                </a:solidFill>
              </a:rPr>
              <a:t>Ε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7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14301"/>
            <a:ext cx="11849100" cy="1028700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Τι χόμπι έχεις;      </a:t>
            </a:r>
            <a:r>
              <a:rPr lang="en-GB" dirty="0" smtClean="0"/>
              <a:t>-</a:t>
            </a:r>
            <a:r>
              <a:rPr lang="el-GR" dirty="0" smtClean="0"/>
              <a:t>        </a:t>
            </a:r>
            <a:r>
              <a:rPr lang="en-GB" dirty="0" smtClean="0"/>
              <a:t>What hobbies do you have?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91" t="7756" r="6626" b="15676"/>
          <a:stretch/>
        </p:blipFill>
        <p:spPr>
          <a:xfrm>
            <a:off x="317500" y="1425794"/>
            <a:ext cx="2070100" cy="147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73" t="13408" r="2551"/>
          <a:stretch/>
        </p:blipFill>
        <p:spPr>
          <a:xfrm>
            <a:off x="2878930" y="1306841"/>
            <a:ext cx="2899679" cy="1711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691" r="6810"/>
          <a:stretch/>
        </p:blipFill>
        <p:spPr>
          <a:xfrm>
            <a:off x="6269939" y="1271698"/>
            <a:ext cx="2597150" cy="1711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11225"/>
          <a:stretch/>
        </p:blipFill>
        <p:spPr>
          <a:xfrm>
            <a:off x="317500" y="3854450"/>
            <a:ext cx="2447925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5774" y="3854450"/>
            <a:ext cx="2362200" cy="1657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0551" y="3727450"/>
            <a:ext cx="2390775" cy="1657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89289" y="2756336"/>
            <a:ext cx="332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1. </a:t>
            </a:r>
            <a:r>
              <a:rPr lang="el-GR" sz="2800" b="1" dirty="0" smtClean="0"/>
              <a:t>Παίζω κομπιούτερ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81326" y="3352800"/>
            <a:ext cx="353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2. Περπατάω το σκύλο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778189" y="3960704"/>
            <a:ext cx="314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3. Παίζω λέγκο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67089" y="4613930"/>
            <a:ext cx="270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4. Τρέχω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39149" y="5271809"/>
            <a:ext cx="347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5. Παίζω πινγκ-πονγκ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7990" y="5879713"/>
            <a:ext cx="367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6. Κολυμπώ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5151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000"/>
            <a:ext cx="11950700" cy="6616700"/>
          </a:xfrm>
        </p:spPr>
        <p:txBody>
          <a:bodyPr>
            <a:normAutofit fontScale="90000"/>
          </a:bodyPr>
          <a:lstStyle/>
          <a:p>
            <a:r>
              <a:rPr lang="el-GR" sz="3600" u="sng" dirty="0" smtClean="0">
                <a:solidFill>
                  <a:srgbClr val="FF0000"/>
                </a:solidFill>
              </a:rPr>
              <a:t/>
            </a:r>
            <a:br>
              <a:rPr lang="el-GR" sz="3600" u="sng" dirty="0" smtClean="0">
                <a:solidFill>
                  <a:srgbClr val="FF0000"/>
                </a:solidFill>
              </a:rPr>
            </a:br>
            <a:r>
              <a:rPr lang="el-GR" sz="3600" u="sng" dirty="0">
                <a:solidFill>
                  <a:srgbClr val="FF0000"/>
                </a:solidFill>
              </a:rPr>
              <a:t/>
            </a:r>
            <a:br>
              <a:rPr lang="el-GR" sz="3600" u="sng" dirty="0">
                <a:solidFill>
                  <a:srgbClr val="FF0000"/>
                </a:solidFill>
              </a:rPr>
            </a:br>
            <a:r>
              <a:rPr lang="el-GR" sz="3600" u="sng" dirty="0" smtClean="0">
                <a:solidFill>
                  <a:srgbClr val="FF0000"/>
                </a:solidFill>
              </a:rPr>
              <a:t/>
            </a:r>
            <a:br>
              <a:rPr lang="el-GR" sz="3600" u="sng" dirty="0" smtClean="0">
                <a:solidFill>
                  <a:srgbClr val="FF0000"/>
                </a:solidFill>
              </a:rPr>
            </a:br>
            <a:r>
              <a:rPr lang="el-GR" sz="3600" u="sng" dirty="0" smtClean="0">
                <a:solidFill>
                  <a:srgbClr val="FF0000"/>
                </a:solidFill>
              </a:rPr>
              <a:t/>
            </a:r>
            <a:br>
              <a:rPr lang="el-GR" sz="3600" u="sng" dirty="0" smtClean="0">
                <a:solidFill>
                  <a:srgbClr val="FF0000"/>
                </a:solidFill>
              </a:rPr>
            </a:br>
            <a:r>
              <a:rPr lang="el-GR" sz="4000" u="sng" dirty="0" smtClean="0">
                <a:solidFill>
                  <a:srgbClr val="7030A0"/>
                </a:solidFill>
              </a:rPr>
              <a:t>Τα χόμπις μου (3)</a:t>
            </a:r>
            <a:br>
              <a:rPr lang="el-GR" sz="4000" u="sng" dirty="0" smtClean="0">
                <a:solidFill>
                  <a:srgbClr val="7030A0"/>
                </a:solidFill>
              </a:rPr>
            </a:br>
            <a:r>
              <a:rPr lang="el-GR" sz="4000" u="sng" dirty="0">
                <a:solidFill>
                  <a:srgbClr val="FF0000"/>
                </a:solidFill>
              </a:rPr>
              <a:t/>
            </a:r>
            <a:br>
              <a:rPr lang="el-GR" sz="4000" u="sng" dirty="0">
                <a:solidFill>
                  <a:srgbClr val="FF0000"/>
                </a:solidFill>
              </a:rPr>
            </a:br>
            <a:r>
              <a:rPr lang="el-GR" sz="4000" dirty="0" smtClean="0"/>
              <a:t>Τρέχω, </a:t>
            </a:r>
            <a:r>
              <a:rPr lang="el-GR" sz="4000" dirty="0" smtClean="0">
                <a:solidFill>
                  <a:srgbClr val="FF0000"/>
                </a:solidFill>
              </a:rPr>
              <a:t/>
            </a:r>
            <a:br>
              <a:rPr lang="el-GR" sz="4000" dirty="0" smtClean="0">
                <a:solidFill>
                  <a:srgbClr val="FF0000"/>
                </a:solidFill>
              </a:rPr>
            </a:br>
            <a:r>
              <a:rPr lang="el-GR" sz="4000" dirty="0">
                <a:solidFill>
                  <a:srgbClr val="FF0000"/>
                </a:solidFill>
              </a:rPr>
              <a:t/>
            </a:r>
            <a:br>
              <a:rPr lang="el-GR" sz="4000" dirty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FFC000"/>
                </a:solidFill>
              </a:rPr>
              <a:t>περπατάω το σκύλο,</a:t>
            </a:r>
            <a:br>
              <a:rPr lang="el-GR" sz="4000" dirty="0" smtClean="0">
                <a:solidFill>
                  <a:srgbClr val="FFC000"/>
                </a:solidFill>
              </a:rPr>
            </a:br>
            <a:r>
              <a:rPr lang="el-GR" sz="4000" dirty="0">
                <a:solidFill>
                  <a:srgbClr val="FF0000"/>
                </a:solidFill>
              </a:rPr>
              <a:t/>
            </a:r>
            <a:br>
              <a:rPr lang="el-GR" sz="4000" dirty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κολυμπώ (2)  </a:t>
            </a:r>
            <a:br>
              <a:rPr lang="el-G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l-GR" sz="4000" dirty="0">
                <a:solidFill>
                  <a:srgbClr val="FF0000"/>
                </a:solidFill>
              </a:rPr>
              <a:t/>
            </a:r>
            <a:br>
              <a:rPr lang="el-GR" sz="4000" dirty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FF0000"/>
                </a:solidFill>
              </a:rPr>
              <a:t>παίζω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</a:rPr>
              <a:t>λέγκο, </a:t>
            </a:r>
            <a:r>
              <a:rPr lang="el-GR" sz="4000" dirty="0" smtClean="0">
                <a:solidFill>
                  <a:srgbClr val="FF0000"/>
                </a:solidFill>
              </a:rPr>
              <a:t/>
            </a:r>
            <a:br>
              <a:rPr lang="el-GR" sz="4000" dirty="0" smtClean="0">
                <a:solidFill>
                  <a:srgbClr val="FF0000"/>
                </a:solidFill>
              </a:rPr>
            </a:br>
            <a:r>
              <a:rPr lang="el-GR" sz="4000" dirty="0">
                <a:solidFill>
                  <a:srgbClr val="FF0000"/>
                </a:solidFill>
              </a:rPr>
              <a:t/>
            </a:r>
            <a:br>
              <a:rPr lang="el-GR" sz="4000" dirty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FF0000"/>
                </a:solidFill>
              </a:rPr>
              <a:t>παίζω </a:t>
            </a:r>
            <a:r>
              <a:rPr lang="el-GR" sz="4000" dirty="0" smtClean="0">
                <a:solidFill>
                  <a:schemeClr val="accent6">
                    <a:lumMod val="50000"/>
                  </a:schemeClr>
                </a:solidFill>
              </a:rPr>
              <a:t>κομπιούτερ,</a:t>
            </a:r>
            <a:r>
              <a:rPr lang="el-GR" sz="4000" dirty="0" smtClean="0">
                <a:solidFill>
                  <a:srgbClr val="FF0000"/>
                </a:solidFill>
              </a:rPr>
              <a:t> </a:t>
            </a:r>
            <a:br>
              <a:rPr lang="el-GR" sz="4000" dirty="0" smtClean="0">
                <a:solidFill>
                  <a:srgbClr val="FF0000"/>
                </a:solidFill>
              </a:rPr>
            </a:br>
            <a:r>
              <a:rPr lang="el-GR" sz="4000" dirty="0">
                <a:solidFill>
                  <a:srgbClr val="FF0000"/>
                </a:solidFill>
              </a:rPr>
              <a:t/>
            </a:r>
            <a:br>
              <a:rPr lang="el-GR" sz="4000" dirty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FF0000"/>
                </a:solidFill>
              </a:rPr>
              <a:t>παίζω </a:t>
            </a:r>
            <a:r>
              <a:rPr lang="el-GR" sz="4000" dirty="0" smtClean="0">
                <a:solidFill>
                  <a:srgbClr val="0070C0"/>
                </a:solidFill>
              </a:rPr>
              <a:t>πινγκ-πονγκ (2) </a:t>
            </a:r>
            <a:br>
              <a:rPr lang="el-GR" sz="4000" dirty="0" smtClean="0">
                <a:solidFill>
                  <a:srgbClr val="0070C0"/>
                </a:solidFill>
              </a:rPr>
            </a:br>
            <a:r>
              <a:rPr lang="el-GR" sz="4000" dirty="0">
                <a:solidFill>
                  <a:srgbClr val="FF0000"/>
                </a:solidFill>
              </a:rPr>
              <a:t/>
            </a:r>
            <a:br>
              <a:rPr lang="el-GR" sz="4000" dirty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/>
            </a:r>
            <a:br>
              <a:rPr lang="el-GR" sz="3600" dirty="0" smtClean="0">
                <a:solidFill>
                  <a:srgbClr val="FF0000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/>
            </a:r>
            <a:br>
              <a:rPr lang="el-GR" sz="3600" dirty="0">
                <a:solidFill>
                  <a:srgbClr val="FF0000"/>
                </a:solidFill>
              </a:rPr>
            </a:b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564" y="219889"/>
            <a:ext cx="2859272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33" y="812800"/>
            <a:ext cx="1420034" cy="1010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435" y="1689100"/>
            <a:ext cx="1820258" cy="1196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500" y="2781329"/>
            <a:ext cx="2055490" cy="1213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467" y="3718779"/>
            <a:ext cx="1619569" cy="1095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499" y="4814607"/>
            <a:ext cx="1821267" cy="1113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6049" y="5524793"/>
            <a:ext cx="1713151" cy="11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5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88900"/>
            <a:ext cx="12001500" cy="6642099"/>
          </a:xfrm>
        </p:spPr>
        <p:txBody>
          <a:bodyPr/>
          <a:lstStyle/>
          <a:p>
            <a:r>
              <a:rPr lang="el-GR" u="sng" dirty="0" smtClean="0">
                <a:solidFill>
                  <a:srgbClr val="7030A0"/>
                </a:solidFill>
              </a:rPr>
              <a:t>Τι χόμπι έχεις;</a:t>
            </a:r>
            <a:br>
              <a:rPr lang="el-GR" u="sng" dirty="0" smtClean="0">
                <a:solidFill>
                  <a:srgbClr val="7030A0"/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Τρέχω, 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κολυμπώ.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u="sng" dirty="0" smtClean="0">
                <a:solidFill>
                  <a:srgbClr val="7030A0"/>
                </a:solidFill>
              </a:rPr>
              <a:t>Τι χόμπι έχεις;</a:t>
            </a:r>
            <a:br>
              <a:rPr lang="el-GR" u="sng" dirty="0" smtClean="0">
                <a:solidFill>
                  <a:srgbClr val="7030A0"/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C000"/>
                </a:solidFill>
              </a:rPr>
              <a:t>Περπατάω το σκύλο.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564" y="219889"/>
            <a:ext cx="2859272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666" y="1651000"/>
            <a:ext cx="2168334" cy="1544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470" y="1792283"/>
            <a:ext cx="2376848" cy="1403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039" y="4757922"/>
            <a:ext cx="2597121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44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11976100" cy="66167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u="sng" dirty="0" smtClean="0">
                <a:solidFill>
                  <a:srgbClr val="7030A0"/>
                </a:solidFill>
              </a:rPr>
              <a:t>Τι χόμπι έχεις;</a:t>
            </a:r>
            <a:br>
              <a:rPr lang="el-GR" u="sng" dirty="0" smtClean="0">
                <a:solidFill>
                  <a:srgbClr val="7030A0"/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Παίζω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70C0"/>
                </a:solidFill>
              </a:rPr>
              <a:t>πινγκ-πονγκ.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u="sng" dirty="0" smtClean="0">
                <a:solidFill>
                  <a:srgbClr val="7030A0"/>
                </a:solidFill>
              </a:rPr>
              <a:t>Τι χόμπι έχεις;</a:t>
            </a:r>
            <a:br>
              <a:rPr lang="el-GR" u="sng" dirty="0" smtClean="0">
                <a:solidFill>
                  <a:srgbClr val="7030A0"/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Παίζω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λέγκο,</a:t>
            </a:r>
            <a:b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παίζω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B050"/>
                </a:solidFill>
              </a:rPr>
              <a:t>κομπιούτερ.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564" y="219889"/>
            <a:ext cx="2859272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180" y="1215572"/>
            <a:ext cx="2389839" cy="1658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750" y="4112212"/>
            <a:ext cx="2170859" cy="146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314" y="5219277"/>
            <a:ext cx="2462681" cy="14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2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0" y="365125"/>
            <a:ext cx="6134100" cy="6391275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Τρέχω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70C0"/>
                </a:solidFill>
              </a:rPr>
              <a:t>Τ – ρ – έ – χ – ω 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>
                <a:solidFill>
                  <a:srgbClr val="0070C0"/>
                </a:solidFill>
              </a:rPr>
              <a:t/>
            </a:r>
            <a:br>
              <a:rPr lang="el-GR" dirty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Τρέ – χω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Τρέχω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90" y="2799827"/>
            <a:ext cx="3738838" cy="26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1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52401"/>
            <a:ext cx="5130800" cy="6502400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Κολυ</a:t>
            </a:r>
            <a:r>
              <a:rPr lang="el-GR" u="sng" dirty="0" smtClean="0">
                <a:solidFill>
                  <a:srgbClr val="FF0000"/>
                </a:solidFill>
              </a:rPr>
              <a:t>μπ</a:t>
            </a:r>
            <a:r>
              <a:rPr lang="el-GR" dirty="0" smtClean="0">
                <a:solidFill>
                  <a:srgbClr val="FF0000"/>
                </a:solidFill>
              </a:rPr>
              <a:t>ώ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70C0"/>
                </a:solidFill>
              </a:rPr>
              <a:t>Κ – ο – λ – υ - </a:t>
            </a:r>
            <a:r>
              <a:rPr lang="el-GR" u="sng" dirty="0" smtClean="0">
                <a:solidFill>
                  <a:srgbClr val="0070C0"/>
                </a:solidFill>
              </a:rPr>
              <a:t>μ-π </a:t>
            </a:r>
            <a:r>
              <a:rPr lang="el-GR" dirty="0" smtClean="0">
                <a:solidFill>
                  <a:srgbClr val="0070C0"/>
                </a:solidFill>
              </a:rPr>
              <a:t>– ώ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B050"/>
                </a:solidFill>
              </a:rPr>
              <a:t>Κο – λυ – </a:t>
            </a:r>
            <a:r>
              <a:rPr lang="el-GR" u="sng" dirty="0" smtClean="0">
                <a:solidFill>
                  <a:srgbClr val="00B050"/>
                </a:solidFill>
              </a:rPr>
              <a:t>μπ</a:t>
            </a:r>
            <a:r>
              <a:rPr lang="el-GR" dirty="0" smtClean="0">
                <a:solidFill>
                  <a:srgbClr val="00B050"/>
                </a:solidFill>
              </a:rPr>
              <a:t>ώ</a:t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Κολυ</a:t>
            </a:r>
            <a:r>
              <a:rPr lang="el-GR" u="sng" dirty="0" smtClean="0">
                <a:solidFill>
                  <a:srgbClr val="FF0000"/>
                </a:solidFill>
              </a:rPr>
              <a:t>μπ</a:t>
            </a:r>
            <a:r>
              <a:rPr lang="el-GR" dirty="0" smtClean="0">
                <a:solidFill>
                  <a:srgbClr val="FF0000"/>
                </a:solidFill>
              </a:rPr>
              <a:t>ώ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89" y="2286000"/>
            <a:ext cx="4440611" cy="26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00" y="228600"/>
            <a:ext cx="6337300" cy="6375399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Περπατάω το σκύλο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70C0"/>
                </a:solidFill>
              </a:rPr>
              <a:t>Π – ε – ρ – π – α – τ – ά – ω     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>
                <a:solidFill>
                  <a:srgbClr val="0070C0"/>
                </a:solidFill>
              </a:rPr>
              <a:t/>
            </a:r>
            <a:br>
              <a:rPr lang="el-GR" dirty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τ – ο     σ – κ – ύ – λ – ο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B050"/>
                </a:solidFill>
              </a:rPr>
              <a:t>Περ-πα-τά-ω  το  σκύ – λο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Περπατάω το σκύλο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61" y="2108199"/>
            <a:ext cx="3961073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0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900" y="365125"/>
            <a:ext cx="6908800" cy="6188075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l-GR" u="sng" dirty="0" smtClean="0">
                <a:solidFill>
                  <a:srgbClr val="FF0000"/>
                </a:solidFill>
              </a:rPr>
              <a:t>αί</a:t>
            </a:r>
            <a:r>
              <a:rPr lang="el-GR" dirty="0" smtClean="0">
                <a:solidFill>
                  <a:srgbClr val="FF0000"/>
                </a:solidFill>
              </a:rPr>
              <a:t>ζω </a:t>
            </a:r>
            <a:r>
              <a:rPr lang="el-GR" dirty="0" smtClean="0">
                <a:solidFill>
                  <a:srgbClr val="FF0000"/>
                </a:solidFill>
              </a:rPr>
              <a:t>λέ</a:t>
            </a:r>
            <a:r>
              <a:rPr lang="el-GR" u="sng" dirty="0" smtClean="0">
                <a:solidFill>
                  <a:srgbClr val="FF0000"/>
                </a:solidFill>
              </a:rPr>
              <a:t>γκ</a:t>
            </a:r>
            <a:r>
              <a:rPr lang="el-GR" dirty="0" smtClean="0">
                <a:solidFill>
                  <a:srgbClr val="FF0000"/>
                </a:solidFill>
              </a:rPr>
              <a:t>ο</a:t>
            </a: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70C0"/>
                </a:solidFill>
              </a:rPr>
              <a:t>Π – </a:t>
            </a:r>
            <a:r>
              <a:rPr lang="el-GR" u="sng" dirty="0" smtClean="0">
                <a:solidFill>
                  <a:srgbClr val="0070C0"/>
                </a:solidFill>
              </a:rPr>
              <a:t>α–ί</a:t>
            </a:r>
            <a:r>
              <a:rPr lang="el-GR" dirty="0" smtClean="0">
                <a:solidFill>
                  <a:srgbClr val="0070C0"/>
                </a:solidFill>
              </a:rPr>
              <a:t> – ζ – ω   λ – έ - </a:t>
            </a:r>
            <a:r>
              <a:rPr lang="el-GR" u="sng" dirty="0" smtClean="0">
                <a:solidFill>
                  <a:srgbClr val="0070C0"/>
                </a:solidFill>
              </a:rPr>
              <a:t>γ-κ</a:t>
            </a:r>
            <a:r>
              <a:rPr lang="el-GR" dirty="0" smtClean="0">
                <a:solidFill>
                  <a:srgbClr val="0070C0"/>
                </a:solidFill>
              </a:rPr>
              <a:t> – ο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B050"/>
                </a:solidFill>
              </a:rPr>
              <a:t>Π</a:t>
            </a:r>
            <a:r>
              <a:rPr lang="el-GR" u="sng" dirty="0" smtClean="0">
                <a:solidFill>
                  <a:srgbClr val="00B050"/>
                </a:solidFill>
              </a:rPr>
              <a:t>αί</a:t>
            </a:r>
            <a:r>
              <a:rPr lang="el-GR" dirty="0" smtClean="0">
                <a:solidFill>
                  <a:srgbClr val="00B050"/>
                </a:solidFill>
              </a:rPr>
              <a:t> – ζω     λέ – </a:t>
            </a:r>
            <a:r>
              <a:rPr lang="el-GR" u="sng" dirty="0" smtClean="0">
                <a:solidFill>
                  <a:srgbClr val="00B050"/>
                </a:solidFill>
              </a:rPr>
              <a:t>γκ</a:t>
            </a:r>
            <a:r>
              <a:rPr lang="el-GR" dirty="0" smtClean="0">
                <a:solidFill>
                  <a:srgbClr val="00B050"/>
                </a:solidFill>
              </a:rPr>
              <a:t>ο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l-GR" u="sng" dirty="0" smtClean="0">
                <a:solidFill>
                  <a:srgbClr val="FF0000"/>
                </a:solidFill>
              </a:rPr>
              <a:t>αί</a:t>
            </a:r>
            <a:r>
              <a:rPr lang="el-GR" dirty="0" smtClean="0">
                <a:solidFill>
                  <a:srgbClr val="FF0000"/>
                </a:solidFill>
              </a:rPr>
              <a:t>ζω λέ</a:t>
            </a:r>
            <a:r>
              <a:rPr lang="el-GR" u="sng" dirty="0" smtClean="0">
                <a:solidFill>
                  <a:srgbClr val="FF0000"/>
                </a:solidFill>
              </a:rPr>
              <a:t>γκ</a:t>
            </a:r>
            <a:r>
              <a:rPr lang="el-GR" dirty="0" smtClean="0">
                <a:solidFill>
                  <a:srgbClr val="FF0000"/>
                </a:solidFill>
              </a:rPr>
              <a:t>ο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" y="2362200"/>
            <a:ext cx="3534093" cy="23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7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300" y="365125"/>
            <a:ext cx="6692900" cy="6124575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Παίζω κομπιούτερ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70C0"/>
                </a:solidFill>
              </a:rPr>
              <a:t>Π-</a:t>
            </a:r>
            <a:r>
              <a:rPr lang="el-GR" u="sng" dirty="0" smtClean="0">
                <a:solidFill>
                  <a:srgbClr val="0070C0"/>
                </a:solidFill>
              </a:rPr>
              <a:t>αί</a:t>
            </a:r>
            <a:r>
              <a:rPr lang="el-GR" dirty="0" smtClean="0">
                <a:solidFill>
                  <a:srgbClr val="0070C0"/>
                </a:solidFill>
              </a:rPr>
              <a:t>-ζ-ω    κ-ο-μ-π-ι-</a:t>
            </a:r>
            <a:r>
              <a:rPr lang="el-GR" u="sng" dirty="0" smtClean="0">
                <a:solidFill>
                  <a:srgbClr val="0070C0"/>
                </a:solidFill>
              </a:rPr>
              <a:t>ού</a:t>
            </a:r>
            <a:r>
              <a:rPr lang="el-GR" dirty="0" smtClean="0">
                <a:solidFill>
                  <a:srgbClr val="0070C0"/>
                </a:solidFill>
              </a:rPr>
              <a:t>-τ-ε-ρ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B050"/>
                </a:solidFill>
              </a:rPr>
              <a:t>Π</a:t>
            </a:r>
            <a:r>
              <a:rPr lang="el-GR" u="sng" dirty="0" smtClean="0">
                <a:solidFill>
                  <a:srgbClr val="00B050"/>
                </a:solidFill>
              </a:rPr>
              <a:t>αί</a:t>
            </a:r>
            <a:r>
              <a:rPr lang="el-GR" dirty="0" smtClean="0">
                <a:solidFill>
                  <a:srgbClr val="00B050"/>
                </a:solidFill>
              </a:rPr>
              <a:t>-ζω       κομ – πι</a:t>
            </a:r>
            <a:r>
              <a:rPr lang="el-GR" u="sng" dirty="0" smtClean="0">
                <a:solidFill>
                  <a:srgbClr val="00B050"/>
                </a:solidFill>
              </a:rPr>
              <a:t>ού</a:t>
            </a:r>
            <a:r>
              <a:rPr lang="el-GR" dirty="0" smtClean="0">
                <a:solidFill>
                  <a:srgbClr val="00B050"/>
                </a:solidFill>
              </a:rPr>
              <a:t> – τερ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Παίζω κομπιούτερ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07" y="2197100"/>
            <a:ext cx="3564849" cy="25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5100" y="342900"/>
            <a:ext cx="6946900" cy="6324600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el-GR" b="1" u="sng" dirty="0" smtClean="0">
                <a:solidFill>
                  <a:srgbClr val="FF0000"/>
                </a:solidFill>
              </a:rPr>
              <a:t>αί</a:t>
            </a:r>
            <a:r>
              <a:rPr lang="el-GR" b="1" dirty="0" smtClean="0">
                <a:solidFill>
                  <a:srgbClr val="FF0000"/>
                </a:solidFill>
              </a:rPr>
              <a:t>ζω πιν</a:t>
            </a:r>
            <a:r>
              <a:rPr lang="el-GR" b="1" u="sng" dirty="0" smtClean="0">
                <a:solidFill>
                  <a:srgbClr val="FF0000"/>
                </a:solidFill>
              </a:rPr>
              <a:t>γκ</a:t>
            </a:r>
            <a:r>
              <a:rPr lang="el-GR" b="1" dirty="0" smtClean="0">
                <a:solidFill>
                  <a:srgbClr val="FF0000"/>
                </a:solidFill>
              </a:rPr>
              <a:t>-πον</a:t>
            </a:r>
            <a:r>
              <a:rPr lang="el-GR" b="1" u="sng" dirty="0" smtClean="0">
                <a:solidFill>
                  <a:srgbClr val="FF0000"/>
                </a:solidFill>
              </a:rPr>
              <a:t>γκ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70C0"/>
                </a:solidFill>
              </a:rPr>
              <a:t>Π-</a:t>
            </a:r>
            <a:r>
              <a:rPr lang="el-GR" u="sng" dirty="0" smtClean="0">
                <a:solidFill>
                  <a:srgbClr val="0070C0"/>
                </a:solidFill>
              </a:rPr>
              <a:t>αί</a:t>
            </a:r>
            <a:r>
              <a:rPr lang="el-GR" dirty="0" smtClean="0">
                <a:solidFill>
                  <a:srgbClr val="0070C0"/>
                </a:solidFill>
              </a:rPr>
              <a:t>-ζ-ω π-ι-ν-</a:t>
            </a:r>
            <a:r>
              <a:rPr lang="el-GR" u="sng" dirty="0" smtClean="0">
                <a:solidFill>
                  <a:srgbClr val="0070C0"/>
                </a:solidFill>
              </a:rPr>
              <a:t>γ-κ</a:t>
            </a:r>
            <a:r>
              <a:rPr lang="el-GR" dirty="0" smtClean="0">
                <a:solidFill>
                  <a:srgbClr val="0070C0"/>
                </a:solidFill>
              </a:rPr>
              <a:t> - π-ο-ν-</a:t>
            </a:r>
            <a:r>
              <a:rPr lang="el-GR" u="sng" dirty="0" smtClean="0">
                <a:solidFill>
                  <a:srgbClr val="0070C0"/>
                </a:solidFill>
              </a:rPr>
              <a:t>γ-κ</a:t>
            </a:r>
            <a:r>
              <a:rPr lang="el-GR" u="sng" dirty="0" smtClean="0"/>
              <a:t/>
            </a:r>
            <a:br>
              <a:rPr lang="el-GR" u="sng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B050"/>
                </a:solidFill>
              </a:rPr>
              <a:t>Π</a:t>
            </a:r>
            <a:r>
              <a:rPr lang="el-GR" u="sng" dirty="0" smtClean="0">
                <a:solidFill>
                  <a:srgbClr val="00B050"/>
                </a:solidFill>
              </a:rPr>
              <a:t>αί</a:t>
            </a:r>
            <a:r>
              <a:rPr lang="el-GR" dirty="0" smtClean="0">
                <a:solidFill>
                  <a:srgbClr val="00B050"/>
                </a:solidFill>
              </a:rPr>
              <a:t>-ζω  πιν</a:t>
            </a:r>
            <a:r>
              <a:rPr lang="el-GR" u="sng" dirty="0" smtClean="0">
                <a:solidFill>
                  <a:srgbClr val="00B050"/>
                </a:solidFill>
              </a:rPr>
              <a:t>γκ</a:t>
            </a:r>
            <a:r>
              <a:rPr lang="el-GR" dirty="0" smtClean="0">
                <a:solidFill>
                  <a:srgbClr val="00B050"/>
                </a:solidFill>
              </a:rPr>
              <a:t> – πον</a:t>
            </a:r>
            <a:r>
              <a:rPr lang="el-GR" u="sng" dirty="0" smtClean="0">
                <a:solidFill>
                  <a:srgbClr val="00B050"/>
                </a:solidFill>
              </a:rPr>
              <a:t>γκ</a:t>
            </a:r>
            <a:r>
              <a:rPr lang="el-GR" dirty="0" smtClean="0">
                <a:solidFill>
                  <a:srgbClr val="00B050"/>
                </a:solidFill>
              </a:rPr>
              <a:t/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el-GR" b="1" u="sng" dirty="0" smtClean="0">
                <a:solidFill>
                  <a:srgbClr val="FF0000"/>
                </a:solidFill>
              </a:rPr>
              <a:t>αί</a:t>
            </a:r>
            <a:r>
              <a:rPr lang="el-GR" b="1" dirty="0" smtClean="0">
                <a:solidFill>
                  <a:srgbClr val="FF0000"/>
                </a:solidFill>
              </a:rPr>
              <a:t>ζω  πιν</a:t>
            </a:r>
            <a:r>
              <a:rPr lang="el-GR" b="1" u="sng" dirty="0" smtClean="0">
                <a:solidFill>
                  <a:srgbClr val="FF0000"/>
                </a:solidFill>
              </a:rPr>
              <a:t>γκ</a:t>
            </a:r>
            <a:r>
              <a:rPr lang="el-GR" b="1" dirty="0" smtClean="0">
                <a:solidFill>
                  <a:srgbClr val="FF0000"/>
                </a:solidFill>
              </a:rPr>
              <a:t> - πον</a:t>
            </a:r>
            <a:r>
              <a:rPr lang="el-GR" b="1" u="sng" dirty="0" smtClean="0">
                <a:solidFill>
                  <a:srgbClr val="FF0000"/>
                </a:solidFill>
              </a:rPr>
              <a:t>γκ</a:t>
            </a:r>
            <a:r>
              <a:rPr lang="el-GR" dirty="0" smtClean="0"/>
              <a:t>             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0" y="2539999"/>
            <a:ext cx="3684120" cy="25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1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39700"/>
            <a:ext cx="11950700" cy="6591299"/>
          </a:xfrm>
        </p:spPr>
        <p:txBody>
          <a:bodyPr>
            <a:normAutofit fontScale="90000"/>
          </a:bodyPr>
          <a:lstStyle/>
          <a:p>
            <a:r>
              <a:rPr lang="el-GR" u="sng" dirty="0" smtClean="0"/>
              <a:t/>
            </a:r>
            <a:br>
              <a:rPr lang="el-GR" u="sng" dirty="0" smtClean="0"/>
            </a:br>
            <a:r>
              <a:rPr lang="el-GR" u="sng" dirty="0"/>
              <a:t/>
            </a:r>
            <a:br>
              <a:rPr lang="el-GR" u="sng" dirty="0"/>
            </a:br>
            <a:r>
              <a:rPr lang="el-GR" u="sng" dirty="0" smtClean="0"/>
              <a:t/>
            </a:r>
            <a:br>
              <a:rPr lang="el-GR" u="sng" dirty="0" smtClean="0"/>
            </a:br>
            <a:r>
              <a:rPr lang="el-GR" u="sng" dirty="0" smtClean="0"/>
              <a:t/>
            </a:r>
            <a:br>
              <a:rPr lang="el-GR" u="sng" dirty="0" smtClean="0"/>
            </a:br>
            <a:r>
              <a:rPr lang="el-GR" u="sng" dirty="0"/>
              <a:t/>
            </a:r>
            <a:br>
              <a:rPr lang="el-GR" u="sng" dirty="0"/>
            </a:br>
            <a:r>
              <a:rPr lang="en-GB" u="sng" dirty="0" smtClean="0"/>
              <a:t>Let’s find the missing half!</a:t>
            </a:r>
            <a:br>
              <a:rPr lang="en-GB" u="sng" dirty="0" smtClean="0"/>
            </a:b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dirty="0" smtClean="0">
                <a:solidFill>
                  <a:srgbClr val="FF0000"/>
                </a:solidFill>
              </a:rPr>
              <a:t>1. </a:t>
            </a:r>
            <a:r>
              <a:rPr lang="el-GR" dirty="0" smtClean="0">
                <a:solidFill>
                  <a:srgbClr val="FF0000"/>
                </a:solidFill>
              </a:rPr>
              <a:t>τρέ</a:t>
            </a:r>
            <a:r>
              <a:rPr lang="el-GR" dirty="0" smtClean="0">
                <a:solidFill>
                  <a:srgbClr val="FF0000"/>
                </a:solidFill>
              </a:rPr>
              <a:t>χω </a:t>
            </a:r>
            <a:r>
              <a:rPr lang="en-GB" dirty="0" smtClean="0"/>
              <a:t>                                             </a:t>
            </a:r>
            <a:r>
              <a:rPr lang="el-GR" dirty="0" smtClean="0">
                <a:solidFill>
                  <a:srgbClr val="7030A0"/>
                </a:solidFill>
              </a:rPr>
              <a:t>τάω     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2. </a:t>
            </a:r>
            <a:r>
              <a:rPr lang="el-GR" dirty="0" smtClean="0">
                <a:solidFill>
                  <a:srgbClr val="FF0000"/>
                </a:solidFill>
              </a:rPr>
              <a:t>κολυ</a:t>
            </a:r>
            <a:r>
              <a:rPr lang="el-GR" dirty="0" smtClean="0">
                <a:solidFill>
                  <a:srgbClr val="FF0000"/>
                </a:solidFill>
              </a:rPr>
              <a:t>μπώ </a:t>
            </a:r>
            <a:r>
              <a:rPr lang="el-GR" dirty="0" smtClean="0">
                <a:solidFill>
                  <a:srgbClr val="FF0000"/>
                </a:solidFill>
              </a:rPr>
              <a:t>  </a:t>
            </a:r>
            <a:r>
              <a:rPr lang="el-GR" dirty="0" smtClean="0"/>
              <a:t>                                         </a:t>
            </a:r>
            <a:r>
              <a:rPr lang="el-GR" dirty="0" smtClean="0">
                <a:solidFill>
                  <a:srgbClr val="7030A0"/>
                </a:solidFill>
              </a:rPr>
              <a:t>λο        Β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3. </a:t>
            </a:r>
            <a:r>
              <a:rPr lang="el-GR" dirty="0" smtClean="0">
                <a:solidFill>
                  <a:srgbClr val="FF0000"/>
                </a:solidFill>
              </a:rPr>
              <a:t>περπα</a:t>
            </a:r>
            <a:r>
              <a:rPr lang="el-GR" dirty="0" smtClean="0">
                <a:solidFill>
                  <a:srgbClr val="FF0000"/>
                </a:solidFill>
              </a:rPr>
              <a:t>τάω</a:t>
            </a:r>
            <a:r>
              <a:rPr lang="el-GR" dirty="0" smtClean="0"/>
              <a:t>                                         </a:t>
            </a:r>
            <a:r>
              <a:rPr lang="el-GR" dirty="0" smtClean="0">
                <a:solidFill>
                  <a:srgbClr val="7030A0"/>
                </a:solidFill>
              </a:rPr>
              <a:t>χω         </a:t>
            </a:r>
            <a:r>
              <a:rPr lang="en-GB" dirty="0" smtClean="0">
                <a:solidFill>
                  <a:srgbClr val="7030A0"/>
                </a:solidFill>
              </a:rPr>
              <a:t>C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4. </a:t>
            </a:r>
            <a:r>
              <a:rPr lang="el-GR" dirty="0" smtClean="0">
                <a:solidFill>
                  <a:srgbClr val="FF0000"/>
                </a:solidFill>
              </a:rPr>
              <a:t>σκύλο </a:t>
            </a:r>
            <a:r>
              <a:rPr lang="en-GB" dirty="0" smtClean="0"/>
              <a:t>                                            </a:t>
            </a:r>
            <a:r>
              <a:rPr lang="el-GR" dirty="0" smtClean="0">
                <a:solidFill>
                  <a:srgbClr val="7030A0"/>
                </a:solidFill>
              </a:rPr>
              <a:t>μπώ        </a:t>
            </a:r>
            <a:r>
              <a:rPr lang="en-GB" dirty="0" smtClean="0">
                <a:solidFill>
                  <a:srgbClr val="7030A0"/>
                </a:solidFill>
              </a:rPr>
              <a:t>D</a:t>
            </a:r>
            <a:r>
              <a:rPr lang="el-GR" dirty="0" smtClean="0">
                <a:solidFill>
                  <a:srgbClr val="7030A0"/>
                </a:solidFill>
              </a:rPr>
              <a:t/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n-GB" u="sng" dirty="0"/>
              <a:t/>
            </a:r>
            <a:br>
              <a:rPr lang="en-GB" u="sng" dirty="0"/>
            </a:b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41154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7000"/>
            <a:ext cx="11887200" cy="6578600"/>
          </a:xfrm>
        </p:spPr>
        <p:txBody>
          <a:bodyPr/>
          <a:lstStyle/>
          <a:p>
            <a:r>
              <a:rPr lang="en-GB" u="sng" dirty="0" smtClean="0"/>
              <a:t>More missing halves to find!</a:t>
            </a:r>
            <a:br>
              <a:rPr lang="en-GB" u="sng" dirty="0" smtClean="0"/>
            </a:br>
            <a:r>
              <a:rPr lang="en-GB" u="sng" dirty="0"/>
              <a:t/>
            </a:r>
            <a:br>
              <a:rPr lang="en-GB" u="sng" dirty="0"/>
            </a:br>
            <a:r>
              <a:rPr lang="en-GB" dirty="0" smtClean="0">
                <a:solidFill>
                  <a:srgbClr val="FF0000"/>
                </a:solidFill>
              </a:rPr>
              <a:t>5. </a:t>
            </a:r>
            <a:r>
              <a:rPr lang="el-GR" dirty="0" smtClean="0">
                <a:solidFill>
                  <a:srgbClr val="FF0000"/>
                </a:solidFill>
              </a:rPr>
              <a:t>παίζω   </a:t>
            </a:r>
            <a:r>
              <a:rPr lang="el-GR" dirty="0" smtClean="0"/>
              <a:t>                                         </a:t>
            </a:r>
            <a:r>
              <a:rPr lang="el-GR" dirty="0" smtClean="0">
                <a:solidFill>
                  <a:srgbClr val="7030A0"/>
                </a:solidFill>
              </a:rPr>
              <a:t>πιούτερ  Α</a:t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6. </a:t>
            </a:r>
            <a:r>
              <a:rPr lang="el-GR" dirty="0" smtClean="0">
                <a:solidFill>
                  <a:srgbClr val="FF0000"/>
                </a:solidFill>
              </a:rPr>
              <a:t>λέ</a:t>
            </a:r>
            <a:r>
              <a:rPr lang="el-GR" dirty="0" smtClean="0">
                <a:solidFill>
                  <a:srgbClr val="FF0000"/>
                </a:solidFill>
              </a:rPr>
              <a:t>γκο  </a:t>
            </a:r>
            <a:r>
              <a:rPr lang="el-GR" dirty="0" smtClean="0"/>
              <a:t>                                             </a:t>
            </a:r>
            <a:r>
              <a:rPr lang="el-GR" dirty="0" smtClean="0">
                <a:solidFill>
                  <a:srgbClr val="7030A0"/>
                </a:solidFill>
              </a:rPr>
              <a:t>πονγκ      Β</a:t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7. </a:t>
            </a:r>
            <a:r>
              <a:rPr lang="el-GR" dirty="0" smtClean="0">
                <a:solidFill>
                  <a:srgbClr val="FF0000"/>
                </a:solidFill>
              </a:rPr>
              <a:t>κομπιούτερ  </a:t>
            </a:r>
            <a:r>
              <a:rPr lang="el-GR" dirty="0" smtClean="0"/>
              <a:t>                                         </a:t>
            </a:r>
            <a:r>
              <a:rPr lang="el-GR" dirty="0" smtClean="0">
                <a:solidFill>
                  <a:srgbClr val="7030A0"/>
                </a:solidFill>
              </a:rPr>
              <a:t>ζω     </a:t>
            </a:r>
            <a:r>
              <a:rPr lang="en-GB" dirty="0" smtClean="0">
                <a:solidFill>
                  <a:srgbClr val="7030A0"/>
                </a:solidFill>
              </a:rPr>
              <a:t>C</a:t>
            </a:r>
            <a:r>
              <a:rPr lang="el-GR" dirty="0" smtClean="0">
                <a:solidFill>
                  <a:srgbClr val="7030A0"/>
                </a:solidFill>
              </a:rPr>
              <a:t/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8. </a:t>
            </a:r>
            <a:r>
              <a:rPr lang="el-GR" dirty="0" smtClean="0">
                <a:solidFill>
                  <a:srgbClr val="FF0000"/>
                </a:solidFill>
              </a:rPr>
              <a:t>πινγκ-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πονγκ  </a:t>
            </a:r>
            <a:r>
              <a:rPr lang="en-GB" dirty="0" smtClean="0"/>
              <a:t>                                     </a:t>
            </a:r>
            <a:r>
              <a:rPr lang="el-GR" dirty="0" smtClean="0">
                <a:solidFill>
                  <a:srgbClr val="7030A0"/>
                </a:solidFill>
              </a:rPr>
              <a:t>γκο          </a:t>
            </a:r>
            <a:r>
              <a:rPr lang="en-GB" dirty="0" smtClean="0">
                <a:solidFill>
                  <a:srgbClr val="7030A0"/>
                </a:solidFill>
              </a:rPr>
              <a:t>D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5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75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Τα χόμπι μου             -             My hobbies       (w3-A)</vt:lpstr>
      <vt:lpstr>Τρέχω   Τ – ρ – έ – χ – ω   Τρέ – χω   Τρέχω </vt:lpstr>
      <vt:lpstr>Κολυμπώ   Κ – ο – λ – υ - μ-π – ώ   Κο – λυ – μπώ  Κολυμπώ</vt:lpstr>
      <vt:lpstr>Περπατάω το σκύλο  Π – ε – ρ – π – α – τ – ά – ω       τ – ο     σ – κ – ύ – λ – ο   Περ-πα-τά-ω  το  σκύ – λο   Περπατάω το σκύλο</vt:lpstr>
      <vt:lpstr>Παίζω λέγκο  Π – α–ί – ζ – ω   λ – έ - γ-κ – ο   Παί – ζω     λέ – γκο   Παίζω λέγκο </vt:lpstr>
      <vt:lpstr>Παίζω κομπιούτερ  Π-αί-ζ-ω    κ-ο-μ-π-ι-ού-τ-ε-ρ  Παί-ζω       κομ – πιού – τερ   Παίζω κομπιούτερ</vt:lpstr>
      <vt:lpstr>Παίζω πινγκ-πονγκ   Π-αί-ζ-ω π-ι-ν-γ-κ - π-ο-ν-γ-κ  Παί-ζω  πινγκ – πονγκ  Παίζω  πινγκ - πονγκ               </vt:lpstr>
      <vt:lpstr>     Let’s find the missing half!  1. τρέχω                                              τάω     Α   2. κολυμπώ                                            λο        Β   3. περπατάω                                         χω         C   4. σκύλο                                             μπώ        D     </vt:lpstr>
      <vt:lpstr>More missing halves to find!  5. παίζω                                            πιούτερ  Α  6. λέγκο                                               πονγκ      Β  7. κομπιούτερ                                           ζω     C  8. πινγκ- πονγκ                                       γκο          D</vt:lpstr>
      <vt:lpstr>Let’s untangle the words!  1. λοσκύ                                      τρέχω    Α  2. χωτρέ                                  κολυμπώ    Β  3. λυκομώπ                             περπατάω   C       4. ρπαπετωά                          σκύλο          D</vt:lpstr>
      <vt:lpstr>And more words to untangle!   1. μπιτούρεκο                          λέγκο      Α  2. ωζίαπ                                   πονγκ      Β  3. γκοέλ                               κομπιούτερ   C  4. ινκγπ                                   παίζω         D  5. γκονπ                                πινγκ          Ε</vt:lpstr>
      <vt:lpstr>Τι χόμπι έχεις;      -        What hobbies do you have?</vt:lpstr>
      <vt:lpstr>    Τα χόμπις μου (3)  Τρέχω,   περπατάω το σκύλο,  κολυμπώ (2)    παίζω λέγκο,   παίζω κομπιούτερ,   παίζω πινγκ-πονγκ (2)     </vt:lpstr>
      <vt:lpstr>Τι χόμπι έχεις;   Τρέχω, κολυμπώ.   Τι χόμπι έχεις;   Περπατάω το σκύλο.</vt:lpstr>
      <vt:lpstr>  Τι χόμπι έχεις;   Παίζω πινγκ-πονγκ.   Τι χόμπι έχεις;  Παίζω λέγκο,    παίζω κομπιούτερ.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χόμπι μου             -             My hobbies       (w3-A)</dc:title>
  <dc:creator>Chrysanthos Chrysanthakopoulos</dc:creator>
  <cp:lastModifiedBy>Chrysanthos Chrysanthakopoulos</cp:lastModifiedBy>
  <cp:revision>25</cp:revision>
  <dcterms:created xsi:type="dcterms:W3CDTF">2021-02-07T18:04:59Z</dcterms:created>
  <dcterms:modified xsi:type="dcterms:W3CDTF">2021-02-08T13:12:52Z</dcterms:modified>
</cp:coreProperties>
</file>