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sldIdLst>
    <p:sldId id="260" r:id="rId2"/>
    <p:sldId id="256" r:id="rId3"/>
    <p:sldId id="257" r:id="rId4"/>
    <p:sldId id="266" r:id="rId5"/>
    <p:sldId id="261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0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1990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1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5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0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7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1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2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5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1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4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45239D-4A75-439B-BF36-343607CF43AB}"/>
              </a:ext>
            </a:extLst>
          </p:cNvPr>
          <p:cNvSpPr txBox="1"/>
          <p:nvPr/>
        </p:nvSpPr>
        <p:spPr>
          <a:xfrm>
            <a:off x="492279" y="213731"/>
            <a:ext cx="1129665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Can you make a word list for one of these sounds?</a:t>
            </a:r>
            <a:endParaRPr lang="en-GB" sz="36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052443"/>
              </p:ext>
            </p:extLst>
          </p:nvPr>
        </p:nvGraphicFramePr>
        <p:xfrm>
          <a:off x="1652858" y="1879393"/>
          <a:ext cx="8127999" cy="405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067387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782848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80367307"/>
                    </a:ext>
                  </a:extLst>
                </a:gridCol>
              </a:tblGrid>
              <a:tr h="685387"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i</a:t>
                      </a:r>
                      <a:r>
                        <a:rPr lang="en-US" sz="4000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-e</a:t>
                      </a:r>
                      <a:endParaRPr lang="en-GB" sz="4000" u="sng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ie</a:t>
                      </a:r>
                      <a:endParaRPr lang="en-GB" sz="4000" u="sng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igh</a:t>
                      </a:r>
                      <a:endParaRPr lang="en-GB" sz="4000" u="sng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57477"/>
                  </a:ext>
                </a:extLst>
              </a:tr>
              <a:tr h="334934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47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5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AEE138-CA03-4CB3-8799-52A686BD5D44}"/>
              </a:ext>
            </a:extLst>
          </p:cNvPr>
          <p:cNvSpPr txBox="1"/>
          <p:nvPr/>
        </p:nvSpPr>
        <p:spPr>
          <a:xfrm>
            <a:off x="4182256" y="245327"/>
            <a:ext cx="756206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u="sng" dirty="0" smtClean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Wednesday 3</a:t>
            </a:r>
            <a:r>
              <a:rPr lang="en-GB" sz="3200" u="sng" baseline="30000" dirty="0" smtClean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nd</a:t>
            </a:r>
            <a:r>
              <a:rPr lang="en-GB" sz="3200" u="sng" dirty="0" smtClean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 February 2021</a:t>
            </a:r>
            <a:endParaRPr lang="en-GB" sz="3200" u="sng" dirty="0">
              <a:solidFill>
                <a:schemeClr val="bg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5239D-4A75-439B-BF36-343607CF43AB}"/>
              </a:ext>
            </a:extLst>
          </p:cNvPr>
          <p:cNvSpPr txBox="1"/>
          <p:nvPr/>
        </p:nvSpPr>
        <p:spPr>
          <a:xfrm>
            <a:off x="447675" y="1752600"/>
            <a:ext cx="11296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Today we will…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Read a list of words.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Spell words from the list.</a:t>
            </a:r>
            <a:endParaRPr lang="en-GB" sz="36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finish reading the story and answer questions.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Write around the story.</a:t>
            </a:r>
            <a:endParaRPr lang="en-GB" sz="3600" dirty="0" smtClean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883" y="0"/>
            <a:ext cx="4002373" cy="6740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from</a:t>
            </a:r>
          </a:p>
          <a:p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such</a:t>
            </a:r>
          </a:p>
          <a:p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smell</a:t>
            </a:r>
          </a:p>
          <a:p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must</a:t>
            </a:r>
          </a:p>
          <a:p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if</a:t>
            </a:r>
          </a:p>
          <a:p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soft</a:t>
            </a:r>
          </a:p>
          <a:p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hand</a:t>
            </a:r>
          </a:p>
          <a:p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rock</a:t>
            </a:r>
            <a:endParaRPr lang="en-GB" sz="5400" dirty="0">
              <a:solidFill>
                <a:schemeClr val="accent4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410" y="614597"/>
            <a:ext cx="10538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Read the following questions and choose the correct ending.</a:t>
            </a:r>
          </a:p>
          <a:p>
            <a:endParaRPr lang="en-US" sz="36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Fox and the chicks went to the pond to </a:t>
            </a:r>
            <a:r>
              <a:rPr lang="en-US" sz="3600" b="1" dirty="0">
                <a:solidFill>
                  <a:srgbClr val="7030A0"/>
                </a:solidFill>
                <a:latin typeface="XCCW Joined 4a" panose="03050602040000000000" pitchFamily="66" charset="0"/>
              </a:rPr>
              <a:t>get a drink/ go for a swim/ have a rest.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The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duckchick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 said, “Run back to </a:t>
            </a:r>
            <a:r>
              <a:rPr lang="en-US" sz="3600" b="1" dirty="0">
                <a:solidFill>
                  <a:srgbClr val="7030A0"/>
                </a:solidFill>
                <a:latin typeface="XCCW Joined 4a" panose="03050602040000000000" pitchFamily="66" charset="0"/>
              </a:rPr>
              <a:t>the pond/ the den/ Mama Hen.</a:t>
            </a:r>
            <a:endParaRPr lang="en-GB" sz="3600" b="1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665" y="5291528"/>
            <a:ext cx="1065800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Does this story remind you of another story?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8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6384" y="58"/>
            <a:ext cx="5039038" cy="68579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7321" y="0"/>
            <a:ext cx="45981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“Thanks,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duckchick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!”</a:t>
            </a:r>
          </a:p>
          <a:p>
            <a:r>
              <a:rPr lang="en-US" sz="280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clucked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Mama Hen.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6359" y="5473005"/>
            <a:ext cx="437767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“That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duckchick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 is a big pest!” said Fox.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410" y="614597"/>
            <a:ext cx="10538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Read the following questions and choose the correct ending.</a:t>
            </a:r>
          </a:p>
          <a:p>
            <a:endParaRPr lang="en-US" sz="36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Mama Hen was </a:t>
            </a:r>
            <a:r>
              <a:rPr lang="en-US" sz="3600" b="1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angry/ silly/ happy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with the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duckchick</a:t>
            </a:r>
            <a:r>
              <a:rPr lang="en-US" sz="3600" b="1" dirty="0" smtClean="0">
                <a:solidFill>
                  <a:srgbClr val="7030A0"/>
                </a:solidFill>
                <a:latin typeface="XCCW Joined 4a" panose="03050602040000000000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9586" y="3776723"/>
            <a:ext cx="1065800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XCCW Joined 4a" panose="03050602040000000000" pitchFamily="66" charset="0"/>
              </a:rPr>
              <a:t>How did the Fox feel at the end?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0" y="0"/>
            <a:ext cx="5469692" cy="6888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1540" y="-135629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7121" y="166672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46" y="1200994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0965" y="1641609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990" y="264228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9025" y="3264917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53" y="4303902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9024" y="4792237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1075" y="166672"/>
            <a:ext cx="6100997" cy="65489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532</TotalTime>
  <Words>173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Tw Cen MT</vt:lpstr>
      <vt:lpstr>XCCW Joined 4a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Richards</dc:creator>
  <cp:lastModifiedBy>Natalie Richards</cp:lastModifiedBy>
  <cp:revision>30</cp:revision>
  <dcterms:created xsi:type="dcterms:W3CDTF">2021-01-18T10:32:14Z</dcterms:created>
  <dcterms:modified xsi:type="dcterms:W3CDTF">2021-02-03T07:49:36Z</dcterms:modified>
</cp:coreProperties>
</file>