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7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00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1990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113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55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08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7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1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2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5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5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1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7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4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0234" y="725214"/>
            <a:ext cx="75043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XCCW Joined 4a" panose="03050602040000000000" pitchFamily="66" charset="0"/>
              </a:rPr>
              <a:t>Can you make a list of words with the sound</a:t>
            </a:r>
            <a:r>
              <a:rPr lang="en-GB" sz="3200" dirty="0">
                <a:latin typeface="XCCW Joined 4a" panose="03050602040000000000" pitchFamily="66" charset="0"/>
              </a:rPr>
              <a:t> ‘</a:t>
            </a:r>
            <a:r>
              <a:rPr lang="en-GB" sz="3200" dirty="0" err="1">
                <a:latin typeface="XCCW Joined 4a" panose="03050602040000000000" pitchFamily="66" charset="0"/>
              </a:rPr>
              <a:t>i</a:t>
            </a:r>
            <a:r>
              <a:rPr lang="en-GB" sz="3200" dirty="0">
                <a:latin typeface="XCCW Joined 4a" panose="03050602040000000000" pitchFamily="66" charset="0"/>
              </a:rPr>
              <a:t>-e’</a:t>
            </a:r>
          </a:p>
          <a:p>
            <a:endParaRPr lang="en-US" sz="3200" dirty="0">
              <a:latin typeface="XCCW Joined 4a" panose="03050602040000000000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8083" y="1954924"/>
            <a:ext cx="8986345" cy="4666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77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" y="56885"/>
            <a:ext cx="2481945" cy="830997"/>
            <a:chOff x="5251267" y="2403567"/>
            <a:chExt cx="1110343" cy="605178"/>
          </a:xfrm>
          <a:noFill/>
        </p:grpSpPr>
        <p:sp>
          <p:nvSpPr>
            <p:cNvPr id="2" name="Oval 1"/>
            <p:cNvSpPr/>
            <p:nvPr/>
          </p:nvSpPr>
          <p:spPr>
            <a:xfrm>
              <a:off x="5303520" y="2403567"/>
              <a:ext cx="1005839" cy="58477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51267" y="2403567"/>
              <a:ext cx="1110343" cy="6051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u="sng" dirty="0" err="1">
                  <a:solidFill>
                    <a:schemeClr val="accent4">
                      <a:lumMod val="50000"/>
                    </a:schemeClr>
                  </a:solidFill>
                  <a:latin typeface="XCCW Joined 4a" panose="03050602040000000000" pitchFamily="66" charset="0"/>
                </a:rPr>
                <a:t>tion</a:t>
              </a:r>
              <a:endParaRPr lang="en-GB" sz="4800" u="sng" dirty="0">
                <a:solidFill>
                  <a:schemeClr val="accent4">
                    <a:lumMod val="50000"/>
                  </a:schemeClr>
                </a:solidFill>
                <a:latin typeface="XCCW Joined 4a" panose="03050602040000000000" pitchFamily="66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CA40D66-9995-47B5-B281-56A55FC73962}"/>
              </a:ext>
            </a:extLst>
          </p:cNvPr>
          <p:cNvSpPr txBox="1"/>
          <p:nvPr/>
        </p:nvSpPr>
        <p:spPr>
          <a:xfrm>
            <a:off x="2959061" y="859866"/>
            <a:ext cx="4457412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a</a:t>
            </a:r>
            <a:r>
              <a:rPr lang="en-US" sz="6600" dirty="0">
                <a:solidFill>
                  <a:schemeClr val="accent1"/>
                </a:solidFill>
                <a:latin typeface="XCCW Joined 4a" panose="03050602040000000000" pitchFamily="66" charset="0"/>
              </a:rPr>
              <a:t>tten</a:t>
            </a:r>
            <a:r>
              <a:rPr lang="en-US" sz="6600" u="heavy" dirty="0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tion</a:t>
            </a:r>
            <a:endParaRPr lang="en-GB" sz="6600" dirty="0">
              <a:solidFill>
                <a:schemeClr val="accent5">
                  <a:lumMod val="75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60C88D-8F09-433C-8358-6BCAB3C7E6DA}"/>
              </a:ext>
            </a:extLst>
          </p:cNvPr>
          <p:cNvSpPr txBox="1"/>
          <p:nvPr/>
        </p:nvSpPr>
        <p:spPr>
          <a:xfrm>
            <a:off x="2197196" y="2107142"/>
            <a:ext cx="6636388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con</a:t>
            </a:r>
            <a:r>
              <a:rPr lang="en-US" sz="6600" dirty="0">
                <a:solidFill>
                  <a:schemeClr val="accent1"/>
                </a:solidFill>
                <a:latin typeface="XCCW Joined 4a" panose="03050602040000000000" pitchFamily="66" charset="0"/>
              </a:rPr>
              <a:t>ver</a:t>
            </a:r>
            <a:r>
              <a:rPr lang="en-US" sz="6600" dirty="0">
                <a:solidFill>
                  <a:schemeClr val="accent2">
                    <a:lumMod val="60000"/>
                    <a:lumOff val="40000"/>
                  </a:schemeClr>
                </a:solidFill>
                <a:latin typeface="XCCW Joined 4a" panose="03050602040000000000" pitchFamily="66" charset="0"/>
              </a:rPr>
              <a:t>sa</a:t>
            </a:r>
            <a:r>
              <a:rPr lang="en-US" sz="6600" u="heavy" dirty="0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tion</a:t>
            </a:r>
            <a:endParaRPr lang="en-GB" sz="6600" dirty="0">
              <a:solidFill>
                <a:schemeClr val="accent5">
                  <a:lumMod val="75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AADC06-7BF7-4E9F-932D-AB1CB8090413}"/>
              </a:ext>
            </a:extLst>
          </p:cNvPr>
          <p:cNvSpPr txBox="1"/>
          <p:nvPr/>
        </p:nvSpPr>
        <p:spPr>
          <a:xfrm>
            <a:off x="2662886" y="3384071"/>
            <a:ext cx="558396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cel</a:t>
            </a:r>
            <a:r>
              <a:rPr lang="en-US" sz="6600" dirty="0">
                <a:solidFill>
                  <a:schemeClr val="accent1"/>
                </a:solidFill>
                <a:latin typeface="XCCW Joined 4a" panose="03050602040000000000" pitchFamily="66" charset="0"/>
              </a:rPr>
              <a:t>e</a:t>
            </a:r>
            <a:r>
              <a:rPr lang="en-US" sz="6600" dirty="0">
                <a:solidFill>
                  <a:schemeClr val="accent2">
                    <a:lumMod val="60000"/>
                    <a:lumOff val="40000"/>
                  </a:schemeClr>
                </a:solidFill>
                <a:latin typeface="XCCW Joined 4a" panose="03050602040000000000" pitchFamily="66" charset="0"/>
              </a:rPr>
              <a:t>bra</a:t>
            </a:r>
            <a:r>
              <a:rPr lang="en-US" sz="6600" u="heavy" dirty="0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tion</a:t>
            </a:r>
            <a:endParaRPr lang="en-GB" sz="6600" dirty="0">
              <a:solidFill>
                <a:schemeClr val="accent5">
                  <a:lumMod val="75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93E250-B014-4357-B91B-03BDA2077DA5}"/>
              </a:ext>
            </a:extLst>
          </p:cNvPr>
          <p:cNvSpPr txBox="1"/>
          <p:nvPr/>
        </p:nvSpPr>
        <p:spPr>
          <a:xfrm>
            <a:off x="2076155" y="4656348"/>
            <a:ext cx="6757429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con</a:t>
            </a:r>
            <a:r>
              <a:rPr lang="en-US" sz="6600" dirty="0">
                <a:solidFill>
                  <a:schemeClr val="accent1"/>
                </a:solidFill>
                <a:latin typeface="XCCW Joined 4a" panose="03050602040000000000" pitchFamily="66" charset="0"/>
              </a:rPr>
              <a:t>ver</a:t>
            </a:r>
            <a:r>
              <a:rPr lang="en-US" sz="6600" dirty="0">
                <a:solidFill>
                  <a:schemeClr val="accent2">
                    <a:lumMod val="60000"/>
                    <a:lumOff val="40000"/>
                  </a:schemeClr>
                </a:solidFill>
                <a:latin typeface="XCCW Joined 4a" panose="03050602040000000000" pitchFamily="66" charset="0"/>
              </a:rPr>
              <a:t>sa</a:t>
            </a:r>
            <a:r>
              <a:rPr lang="en-US" sz="6600" u="heavy" dirty="0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tion</a:t>
            </a:r>
            <a:endParaRPr lang="en-GB" sz="6600" dirty="0">
              <a:solidFill>
                <a:schemeClr val="accent5">
                  <a:lumMod val="75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71645" y="1573162"/>
            <a:ext cx="3296197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z</a:t>
            </a:r>
            <a:r>
              <a:rPr lang="en-US" sz="6600" u="heavy" dirty="0" err="1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ear</a:t>
            </a:r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t</a:t>
            </a:r>
            <a:endParaRPr lang="en-GB" sz="6600" dirty="0">
              <a:solidFill>
                <a:schemeClr val="accent6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3" y="92290"/>
            <a:ext cx="1789230" cy="195232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777849" y="201319"/>
            <a:ext cx="3296197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r</a:t>
            </a:r>
            <a:r>
              <a:rPr lang="en-US" sz="6600" u="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XCCW Joined 4a" panose="03050602040000000000" pitchFamily="66" charset="0"/>
              </a:rPr>
              <a:t>ire</a:t>
            </a:r>
            <a:endParaRPr lang="en-GB" sz="6600" u="heavy" dirty="0">
              <a:solidFill>
                <a:schemeClr val="accent6">
                  <a:lumMod val="50000"/>
                </a:schemeClr>
              </a:solidFill>
              <a:uFill>
                <a:solidFill>
                  <a:schemeClr val="tx2">
                    <a:lumMod val="50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895813-B5A1-4039-B0D4-08DB85CA5515}"/>
              </a:ext>
            </a:extLst>
          </p:cNvPr>
          <p:cNvSpPr txBox="1"/>
          <p:nvPr/>
        </p:nvSpPr>
        <p:spPr>
          <a:xfrm>
            <a:off x="4085270" y="2856335"/>
            <a:ext cx="266894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f</a:t>
            </a:r>
            <a:r>
              <a:rPr lang="en-US" sz="6600" u="heavy" dirty="0" err="1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ure</a:t>
            </a:r>
            <a:endParaRPr lang="en-GB" sz="6600" dirty="0">
              <a:solidFill>
                <a:schemeClr val="accent5">
                  <a:lumMod val="75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3D1308-4FDB-420D-BDC2-0E8B2010940D}"/>
              </a:ext>
            </a:extLst>
          </p:cNvPr>
          <p:cNvSpPr txBox="1"/>
          <p:nvPr/>
        </p:nvSpPr>
        <p:spPr>
          <a:xfrm>
            <a:off x="3771645" y="5516364"/>
            <a:ext cx="3873258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nap</a:t>
            </a:r>
            <a:r>
              <a:rPr lang="en-US" sz="660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t</a:t>
            </a:r>
            <a:r>
              <a:rPr lang="en-US" sz="6600" u="heavy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ure</a:t>
            </a:r>
            <a:endParaRPr lang="en-GB" sz="6600" dirty="0">
              <a:solidFill>
                <a:schemeClr val="accent5">
                  <a:lumMod val="75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488964-8B38-4618-869F-42465802CE6D}"/>
              </a:ext>
            </a:extLst>
          </p:cNvPr>
          <p:cNvSpPr txBox="1"/>
          <p:nvPr/>
        </p:nvSpPr>
        <p:spPr>
          <a:xfrm>
            <a:off x="3233215" y="4139508"/>
            <a:ext cx="5134408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nu</a:t>
            </a:r>
            <a:r>
              <a:rPr lang="en-US" sz="66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XCCW Joined 4a" panose="03050602040000000000" pitchFamily="66" charset="0"/>
              </a:rPr>
              <a:t>bra</a:t>
            </a:r>
            <a:r>
              <a:rPr lang="en-US" sz="6600" u="heavy" dirty="0" err="1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tion</a:t>
            </a:r>
            <a:endParaRPr lang="en-GB" sz="6600" dirty="0">
              <a:solidFill>
                <a:schemeClr val="accent5">
                  <a:lumMod val="75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3" grpId="0" animBg="1"/>
      <p:bldP spid="1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4288"/>
          <a:stretch/>
        </p:blipFill>
        <p:spPr>
          <a:xfrm>
            <a:off x="224515" y="177035"/>
            <a:ext cx="11571245" cy="23571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0784" y="2847704"/>
            <a:ext cx="8542431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XCCW Joined 4a" panose="03050602040000000000" pitchFamily="66" charset="0"/>
              </a:rPr>
              <a:t>Fred is very impressed with your spellings!! He wants to know if you can write 2 sentences using two different words? 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39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315</TotalTime>
  <Words>46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19</cp:revision>
  <dcterms:created xsi:type="dcterms:W3CDTF">2021-01-18T10:32:14Z</dcterms:created>
  <dcterms:modified xsi:type="dcterms:W3CDTF">2021-02-24T12:22:45Z</dcterms:modified>
</cp:coreProperties>
</file>