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6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</a:t>
            </a:r>
            <a:r>
              <a:rPr lang="en-GB" sz="2400" dirty="0" smtClean="0">
                <a:latin typeface="XCCW Joined 4a" panose="03050602040000000000" pitchFamily="66" charset="0"/>
              </a:rPr>
              <a:t>5s</a:t>
            </a:r>
            <a:r>
              <a:rPr lang="en-GB" sz="2400" dirty="0">
                <a:latin typeface="XCCW Joined 4a" panose="03050602040000000000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4" y="852978"/>
            <a:ext cx="1837029" cy="206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979" y="1377314"/>
            <a:ext cx="9848711" cy="52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6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</a:t>
            </a:r>
            <a:r>
              <a:rPr lang="en-GB" sz="2400" dirty="0" smtClean="0">
                <a:latin typeface="XCCW Joined 4a" panose="03050602040000000000" pitchFamily="66" charset="0"/>
              </a:rPr>
              <a:t>5s</a:t>
            </a:r>
            <a:r>
              <a:rPr lang="en-GB" sz="2400" dirty="0">
                <a:latin typeface="XCCW Joined 4a" panose="03050602040000000000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4" y="852978"/>
            <a:ext cx="1837029" cy="20675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232" y="1886730"/>
            <a:ext cx="9879611" cy="23717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57" y="4763724"/>
            <a:ext cx="10506075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539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</a:t>
            </a:r>
            <a:r>
              <a:rPr lang="en-GB" sz="2400" dirty="0" smtClean="0">
                <a:latin typeface="XCCW Joined 4a" panose="03050602040000000000" pitchFamily="66" charset="0"/>
              </a:rPr>
              <a:t>5s</a:t>
            </a:r>
            <a:r>
              <a:rPr lang="en-GB" sz="2400" dirty="0">
                <a:latin typeface="XCCW Joined 4a" panose="03050602040000000000" pitchFamily="66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1" y="1629415"/>
            <a:ext cx="7450183" cy="5056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21848" y="1741605"/>
            <a:ext cx="2690949" cy="5011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413288" y="1854624"/>
            <a:ext cx="249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XCCW Joined 4a" panose="03050602040000000000" pitchFamily="66" charset="0"/>
              </a:rPr>
              <a:t>How many of these objects can you see in the shop?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153" y="633126"/>
            <a:ext cx="7873486" cy="99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7473" y="3226526"/>
            <a:ext cx="813886" cy="561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473" y="4169175"/>
            <a:ext cx="773264" cy="6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67EF44-E882-431C-99B1-7C350AE23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48"/>
          <a:stretch/>
        </p:blipFill>
        <p:spPr>
          <a:xfrm>
            <a:off x="0" y="-17253"/>
            <a:ext cx="1578634" cy="73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8352" y="118935"/>
            <a:ext cx="772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counting in </a:t>
            </a:r>
            <a:r>
              <a:rPr lang="en-GB" sz="2400" dirty="0" smtClean="0">
                <a:latin typeface="XCCW Joined 4a" panose="03050602040000000000" pitchFamily="66" charset="0"/>
              </a:rPr>
              <a:t>5s</a:t>
            </a:r>
            <a:r>
              <a:rPr lang="en-GB" sz="2400" dirty="0">
                <a:latin typeface="XCCW Joined 4a" panose="03050602040000000000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862" y="804332"/>
            <a:ext cx="420848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XCCW Joined 4a" panose="03050602040000000000" pitchFamily="66" charset="0"/>
              </a:rPr>
              <a:t>Now it’s your turn to make a counting in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XCCW Joined 4a" panose="03050602040000000000" pitchFamily="66" charset="0"/>
              </a:rPr>
              <a:t>5s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XCCW Joined 4a" panose="03050602040000000000" pitchFamily="66" charset="0"/>
              </a:rPr>
              <a:t>poster.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XCCW Joined 4a" panose="03050602040000000000" pitchFamily="66" charset="0"/>
            </a:endParaRPr>
          </a:p>
        </p:txBody>
      </p:sp>
      <p:pic>
        <p:nvPicPr>
          <p:cNvPr id="3" name="Picture 2" descr="100th DAY OF SCHOOL SIGNS AND GIFTS : Fun Days Products | School signs, 100  days of school, School 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415" y="123131"/>
            <a:ext cx="2811933" cy="363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ke a Poster About Counting to 100 by 5 | How to Count Poster Id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5" y="804332"/>
            <a:ext cx="3763019" cy="486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633" y="3135086"/>
            <a:ext cx="4521035" cy="33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881</TotalTime>
  <Words>40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XCCW Joined 4a</vt:lpstr>
      <vt:lpstr>Celestial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Richards</dc:creator>
  <cp:lastModifiedBy>Natalie Richards</cp:lastModifiedBy>
  <cp:revision>21</cp:revision>
  <dcterms:created xsi:type="dcterms:W3CDTF">2021-02-22T00:53:10Z</dcterms:created>
  <dcterms:modified xsi:type="dcterms:W3CDTF">2021-03-03T21:02:49Z</dcterms:modified>
</cp:coreProperties>
</file>