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3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3"/>
            <a:ext cx="1578634" cy="73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8352" y="118935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counting in 10s.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446" y="-17253"/>
            <a:ext cx="5218068" cy="6874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19" y="1071154"/>
            <a:ext cx="41539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Let’s practice counting in 10s.</a:t>
            </a:r>
          </a:p>
          <a:p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Can you say which digit stays the same? (tens or ones)</a:t>
            </a:r>
          </a:p>
          <a:p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XCCW Joined 4a" panose="03050602040000000000" pitchFamily="66" charset="0"/>
            </a:endParaRPr>
          </a:p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XCCW Joined 4a" panose="03050602040000000000" pitchFamily="66" charset="0"/>
              </a:rPr>
              <a:t>Can you say which digit changes every time? (tens or ones)</a:t>
            </a:r>
          </a:p>
          <a:p>
            <a:endParaRPr lang="en-GB" sz="2400" dirty="0">
              <a:solidFill>
                <a:schemeClr val="accent5">
                  <a:lumMod val="20000"/>
                  <a:lumOff val="80000"/>
                </a:schemeClr>
              </a:solidFill>
              <a:latin typeface="XCCW Joined 4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6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3"/>
            <a:ext cx="1578634" cy="73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8352" y="118935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counting in 10s.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96" y="1467393"/>
            <a:ext cx="9677801" cy="42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3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3"/>
            <a:ext cx="1578634" cy="73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8352" y="118935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counting in 10s.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04D87-881C-4058-8E19-B7940679F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66" y="1056466"/>
            <a:ext cx="8723568" cy="52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3"/>
            <a:ext cx="1578634" cy="73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8352" y="118935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counting in 10s.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D5AA2B-EAA9-4757-95BF-956AB96CC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766" y="839099"/>
            <a:ext cx="5974630" cy="5742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3B23B3-7D1A-4FF4-B896-A49D4EEA8EA9}"/>
              </a:ext>
            </a:extLst>
          </p:cNvPr>
          <p:cNvSpPr txBox="1"/>
          <p:nvPr/>
        </p:nvSpPr>
        <p:spPr>
          <a:xfrm>
            <a:off x="8902460" y="5124090"/>
            <a:ext cx="210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XCCW Joined 4a" panose="03050602040000000000" pitchFamily="66" charset="0"/>
              </a:rPr>
              <a:t>Whizz maths, it’s time to make a poster</a:t>
            </a:r>
          </a:p>
        </p:txBody>
      </p:sp>
    </p:spTree>
    <p:extLst>
      <p:ext uri="{BB962C8B-B14F-4D97-AF65-F5344CB8AC3E}">
        <p14:creationId xmlns:p14="http://schemas.microsoft.com/office/powerpoint/2010/main" val="388430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3"/>
            <a:ext cx="1578634" cy="73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8352" y="118935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counting in 10s.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EEC1D-F008-4366-A7C3-13D331644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621" y="1405067"/>
            <a:ext cx="10695835" cy="52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9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3"/>
            <a:ext cx="1578634" cy="73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8352" y="118935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counting in 10s.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B9749-A7BF-4E69-9C3F-ECE70139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913" y="118935"/>
            <a:ext cx="6837619" cy="64738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5F12D0-C2D0-413A-808B-5F2CD054ACDC}"/>
              </a:ext>
            </a:extLst>
          </p:cNvPr>
          <p:cNvSpPr txBox="1"/>
          <p:nvPr/>
        </p:nvSpPr>
        <p:spPr>
          <a:xfrm>
            <a:off x="310551" y="4442604"/>
            <a:ext cx="430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XCCW Joined 4a" panose="03050602040000000000" pitchFamily="66" charset="0"/>
              </a:rPr>
              <a:t>After this Bright Sparks, it’s time to make a poster…</a:t>
            </a:r>
          </a:p>
        </p:txBody>
      </p:sp>
    </p:spTree>
    <p:extLst>
      <p:ext uri="{BB962C8B-B14F-4D97-AF65-F5344CB8AC3E}">
        <p14:creationId xmlns:p14="http://schemas.microsoft.com/office/powerpoint/2010/main" val="2828834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544</TotalTime>
  <Words>79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XCCW Joined 4a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14</cp:revision>
  <dcterms:created xsi:type="dcterms:W3CDTF">2021-02-22T00:53:10Z</dcterms:created>
  <dcterms:modified xsi:type="dcterms:W3CDTF">2021-03-01T12:25:48Z</dcterms:modified>
</cp:coreProperties>
</file>