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F4A0BF-F63B-4FB9-B150-D00A7112623C}"/>
              </a:ext>
            </a:extLst>
          </p:cNvPr>
          <p:cNvSpPr txBox="1"/>
          <p:nvPr/>
        </p:nvSpPr>
        <p:spPr>
          <a:xfrm>
            <a:off x="5003321" y="250166"/>
            <a:ext cx="663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Tuesday 2</a:t>
            </a:r>
            <a:r>
              <a:rPr lang="en-GB" sz="3200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nd</a:t>
            </a:r>
            <a:r>
              <a:rPr lang="en-GB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 March 2021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4F5679-1105-404D-9D5A-1B45DF333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10785"/>
              </p:ext>
            </p:extLst>
          </p:nvPr>
        </p:nvGraphicFramePr>
        <p:xfrm>
          <a:off x="1043796" y="1470165"/>
          <a:ext cx="10826151" cy="4851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97547">
                  <a:extLst>
                    <a:ext uri="{9D8B030D-6E8A-4147-A177-3AD203B41FA5}">
                      <a16:colId xmlns:a16="http://schemas.microsoft.com/office/drawing/2014/main" val="2310493200"/>
                    </a:ext>
                  </a:extLst>
                </a:gridCol>
                <a:gridCol w="6728604">
                  <a:extLst>
                    <a:ext uri="{9D8B030D-6E8A-4147-A177-3AD203B41FA5}">
                      <a16:colId xmlns:a16="http://schemas.microsoft.com/office/drawing/2014/main" val="759057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XCCW Joined 4a" panose="03050602040000000000" pitchFamily="66" charset="0"/>
                        </a:rPr>
                        <a:t>Words to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XCCW Joined 4a" panose="03050602040000000000" pitchFamily="66" charset="0"/>
                        </a:rPr>
                        <a:t>Make a list of words with the sound…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8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Miss Jay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Ben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Kim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Beth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Pip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Sam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Jess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class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tray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clay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okay</a:t>
                      </a:r>
                    </a:p>
                    <a:p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dress      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XCCW Joined 4a" panose="03050602040000000000" pitchFamily="66" charset="0"/>
                        </a:rPr>
                        <a:t>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947416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B39F68C-9AF4-4CD3-BE96-9233C9F66097}"/>
              </a:ext>
            </a:extLst>
          </p:cNvPr>
          <p:cNvSpPr/>
          <p:nvPr/>
        </p:nvSpPr>
        <p:spPr>
          <a:xfrm>
            <a:off x="2389516" y="6096288"/>
            <a:ext cx="56071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8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F4A0BF-F63B-4FB9-B150-D00A7112623C}"/>
              </a:ext>
            </a:extLst>
          </p:cNvPr>
          <p:cNvSpPr txBox="1"/>
          <p:nvPr/>
        </p:nvSpPr>
        <p:spPr>
          <a:xfrm>
            <a:off x="5003321" y="250166"/>
            <a:ext cx="663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Tuesday 2</a:t>
            </a:r>
            <a:r>
              <a:rPr lang="en-GB" sz="3200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nd</a:t>
            </a:r>
            <a:r>
              <a:rPr lang="en-GB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 March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F2303-0800-4593-9A53-17A36EBD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7" y="604748"/>
            <a:ext cx="2938192" cy="2501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12130-8912-4C47-966F-4E27960EB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808" y="1042628"/>
            <a:ext cx="2766166" cy="2386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F863C3-5669-4EC8-A4B9-5DAA55C6E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516" y="1533409"/>
            <a:ext cx="2333661" cy="2191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1256F-68D6-4325-9CF3-77345478A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719" y="1936160"/>
            <a:ext cx="2409912" cy="2282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2657CD-FB86-44A4-9161-62A6FBDDE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61" y="3636687"/>
            <a:ext cx="2841420" cy="2789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BEEEC-3B50-4C5E-926C-09A8A49F3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996" y="4305134"/>
            <a:ext cx="3287832" cy="24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F4A0BF-F63B-4FB9-B150-D00A7112623C}"/>
              </a:ext>
            </a:extLst>
          </p:cNvPr>
          <p:cNvSpPr txBox="1"/>
          <p:nvPr/>
        </p:nvSpPr>
        <p:spPr>
          <a:xfrm>
            <a:off x="5003321" y="250166"/>
            <a:ext cx="663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Tuesday 2</a:t>
            </a:r>
            <a:r>
              <a:rPr lang="en-GB" sz="3200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nd</a:t>
            </a:r>
            <a:r>
              <a:rPr lang="en-GB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 March 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7D27A4-2641-41AF-9E67-EC77E184E6C5}"/>
              </a:ext>
            </a:extLst>
          </p:cNvPr>
          <p:cNvSpPr/>
          <p:nvPr/>
        </p:nvSpPr>
        <p:spPr>
          <a:xfrm>
            <a:off x="204158" y="5407922"/>
            <a:ext cx="11783683" cy="1354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E3896-574B-4C30-BD50-FB8BE1A5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4" y="928830"/>
            <a:ext cx="7005079" cy="41943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EBE892-D90B-46B2-B6BA-7065B7D4A4A4}"/>
              </a:ext>
            </a:extLst>
          </p:cNvPr>
          <p:cNvCxnSpPr/>
          <p:nvPr/>
        </p:nvCxnSpPr>
        <p:spPr>
          <a:xfrm>
            <a:off x="310551" y="5934973"/>
            <a:ext cx="1132648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ECFF21-081F-4743-991C-DE31234F9C52}"/>
              </a:ext>
            </a:extLst>
          </p:cNvPr>
          <p:cNvCxnSpPr/>
          <p:nvPr/>
        </p:nvCxnSpPr>
        <p:spPr>
          <a:xfrm>
            <a:off x="310551" y="6544573"/>
            <a:ext cx="1132648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EA6DDF-DEA8-4239-8A9D-94B837D793D8}"/>
              </a:ext>
            </a:extLst>
          </p:cNvPr>
          <p:cNvSpPr txBox="1"/>
          <p:nvPr/>
        </p:nvSpPr>
        <p:spPr>
          <a:xfrm>
            <a:off x="7893170" y="1181819"/>
            <a:ext cx="357996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XCCW Joined 4a" panose="03050602040000000000" pitchFamily="66" charset="0"/>
              </a:rPr>
              <a:t>Red word:</a:t>
            </a:r>
          </a:p>
          <a:p>
            <a:endParaRPr lang="en-GB" dirty="0">
              <a:latin typeface="XCCW Joined 4a" panose="03050602040000000000" pitchFamily="66" charset="0"/>
            </a:endParaRPr>
          </a:p>
          <a:p>
            <a:endParaRPr lang="en-GB" dirty="0">
              <a:latin typeface="XCCW Joined 4a" panose="03050602040000000000" pitchFamily="66" charset="0"/>
            </a:endParaRPr>
          </a:p>
          <a:p>
            <a:endParaRPr lang="en-GB" dirty="0">
              <a:latin typeface="XCCW Joined 4a" panose="03050602040000000000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417891-3185-42A3-966C-F357947B9A50}"/>
              </a:ext>
            </a:extLst>
          </p:cNvPr>
          <p:cNvCxnSpPr/>
          <p:nvPr/>
        </p:nvCxnSpPr>
        <p:spPr>
          <a:xfrm>
            <a:off x="8121770" y="2011732"/>
            <a:ext cx="3122762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86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F4A0BF-F63B-4FB9-B150-D00A7112623C}"/>
              </a:ext>
            </a:extLst>
          </p:cNvPr>
          <p:cNvSpPr txBox="1"/>
          <p:nvPr/>
        </p:nvSpPr>
        <p:spPr>
          <a:xfrm>
            <a:off x="5003321" y="250166"/>
            <a:ext cx="663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Tuesday 2</a:t>
            </a:r>
            <a:r>
              <a:rPr lang="en-GB" sz="3200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nd</a:t>
            </a:r>
            <a:r>
              <a:rPr lang="en-GB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 March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2BF19-257C-4689-984B-D19A6B240266}"/>
              </a:ext>
            </a:extLst>
          </p:cNvPr>
          <p:cNvSpPr/>
          <p:nvPr/>
        </p:nvSpPr>
        <p:spPr>
          <a:xfrm>
            <a:off x="94891" y="3735238"/>
            <a:ext cx="11938958" cy="2587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EBE892-D90B-46B2-B6BA-7065B7D4A4A4}"/>
              </a:ext>
            </a:extLst>
          </p:cNvPr>
          <p:cNvCxnSpPr/>
          <p:nvPr/>
        </p:nvCxnSpPr>
        <p:spPr>
          <a:xfrm>
            <a:off x="310551" y="4589252"/>
            <a:ext cx="113264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ECFF21-081F-4743-991C-DE31234F9C52}"/>
              </a:ext>
            </a:extLst>
          </p:cNvPr>
          <p:cNvCxnSpPr/>
          <p:nvPr/>
        </p:nvCxnSpPr>
        <p:spPr>
          <a:xfrm>
            <a:off x="310551" y="5198852"/>
            <a:ext cx="113264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2BF896C-CDED-4475-B671-1C89F382C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826" y="1113148"/>
            <a:ext cx="2300282" cy="160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51E724-DE66-4A7D-8583-36397D576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6" y="1306530"/>
            <a:ext cx="6207874" cy="14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96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79</TotalTime>
  <Words>46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XCCW Joined 4a</vt:lpstr>
      <vt:lpstr>Mesh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4</cp:revision>
  <dcterms:created xsi:type="dcterms:W3CDTF">2021-03-01T12:36:00Z</dcterms:created>
  <dcterms:modified xsi:type="dcterms:W3CDTF">2021-03-01T14:02:56Z</dcterms:modified>
</cp:coreProperties>
</file>